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76"/>
  </p:notesMasterIdLst>
  <p:sldIdLst>
    <p:sldId id="302" r:id="rId3"/>
    <p:sldId id="316" r:id="rId4"/>
    <p:sldId id="317" r:id="rId5"/>
    <p:sldId id="321" r:id="rId6"/>
    <p:sldId id="275" r:id="rId7"/>
    <p:sldId id="274" r:id="rId8"/>
    <p:sldId id="279" r:id="rId9"/>
    <p:sldId id="276" r:id="rId10"/>
    <p:sldId id="278" r:id="rId11"/>
    <p:sldId id="277" r:id="rId12"/>
    <p:sldId id="273" r:id="rId13"/>
    <p:sldId id="304" r:id="rId14"/>
    <p:sldId id="303" r:id="rId15"/>
    <p:sldId id="267" r:id="rId16"/>
    <p:sldId id="263" r:id="rId17"/>
    <p:sldId id="264" r:id="rId18"/>
    <p:sldId id="265" r:id="rId19"/>
    <p:sldId id="266" r:id="rId20"/>
    <p:sldId id="320" r:id="rId21"/>
    <p:sldId id="308" r:id="rId22"/>
    <p:sldId id="333" r:id="rId23"/>
    <p:sldId id="334" r:id="rId24"/>
    <p:sldId id="335" r:id="rId25"/>
    <p:sldId id="336" r:id="rId26"/>
    <p:sldId id="307" r:id="rId27"/>
    <p:sldId id="309" r:id="rId28"/>
    <p:sldId id="341" r:id="rId29"/>
    <p:sldId id="337" r:id="rId30"/>
    <p:sldId id="342" r:id="rId31"/>
    <p:sldId id="338" r:id="rId32"/>
    <p:sldId id="270" r:id="rId33"/>
    <p:sldId id="272" r:id="rId34"/>
    <p:sldId id="305" r:id="rId35"/>
    <p:sldId id="331" r:id="rId36"/>
    <p:sldId id="332" r:id="rId37"/>
    <p:sldId id="306" r:id="rId38"/>
    <p:sldId id="319" r:id="rId39"/>
    <p:sldId id="268" r:id="rId40"/>
    <p:sldId id="269" r:id="rId41"/>
    <p:sldId id="283" r:id="rId42"/>
    <p:sldId id="294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3" r:id="rId52"/>
    <p:sldId id="295" r:id="rId53"/>
    <p:sldId id="296" r:id="rId54"/>
    <p:sldId id="297" r:id="rId55"/>
    <p:sldId id="298" r:id="rId56"/>
    <p:sldId id="299" r:id="rId57"/>
    <p:sldId id="300" r:id="rId58"/>
    <p:sldId id="281" r:id="rId59"/>
    <p:sldId id="280" r:id="rId60"/>
    <p:sldId id="282" r:id="rId61"/>
    <p:sldId id="330" r:id="rId62"/>
    <p:sldId id="339" r:id="rId63"/>
    <p:sldId id="261" r:id="rId64"/>
    <p:sldId id="257" r:id="rId65"/>
    <p:sldId id="256" r:id="rId66"/>
    <p:sldId id="262" r:id="rId67"/>
    <p:sldId id="312" r:id="rId68"/>
    <p:sldId id="310" r:id="rId69"/>
    <p:sldId id="311" r:id="rId70"/>
    <p:sldId id="313" r:id="rId71"/>
    <p:sldId id="340" r:id="rId72"/>
    <p:sldId id="322" r:id="rId73"/>
    <p:sldId id="314" r:id="rId74"/>
    <p:sldId id="315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00"/>
    <a:srgbClr val="00D000"/>
    <a:srgbClr val="00E200"/>
    <a:srgbClr val="00AC00"/>
    <a:srgbClr val="00CC00"/>
    <a:srgbClr val="000000"/>
    <a:srgbClr val="FF33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1151" autoAdjust="0"/>
  </p:normalViewPr>
  <p:slideViewPr>
    <p:cSldViewPr>
      <p:cViewPr>
        <p:scale>
          <a:sx n="87" d="100"/>
          <a:sy n="87" d="100"/>
        </p:scale>
        <p:origin x="-145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A2DDD-02FD-4BED-882D-7FDE61917419}" type="datetimeFigureOut">
              <a:rPr lang="en-US" smtClean="0"/>
              <a:t>9/16/2011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11CE3-61CD-42A4-86DD-C00F0E99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9pPr>
          </a:lstStyle>
          <a:p>
            <a:pPr eaLnBrk="1" hangingPunct="1"/>
            <a:fld id="{0CCDA41D-F5DF-4425-8654-F9DEF8298BE2}" type="slidenum">
              <a:rPr lang="en-US" sz="1200" b="0">
                <a:latin typeface="Arial" charset="0"/>
              </a:rPr>
              <a:pPr eaLnBrk="1" hangingPunct="1"/>
              <a:t>7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0BC0A-F8B4-4616-B1B7-9C60B45AA4C5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C485F4-1F55-458E-B30D-407F28502955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F4F83-695D-4F60-9A95-09AD8C1249EA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C485F4-1F55-458E-B30D-407F28502955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75619-1AFE-425E-95AD-7A8BF87213FF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8401B-5346-4E86-B4E2-4E858BBAD176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174992-D1B3-4A52-AFAA-484CC693746F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5E344-C5CF-439C-B9A1-56B8C3DA407F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9C42B-5916-46D5-B1E7-438C0D419D09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766D2-295E-4AD2-9E15-C535E85F648B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9pPr>
          </a:lstStyle>
          <a:p>
            <a:pPr eaLnBrk="1" hangingPunct="1"/>
            <a:fld id="{741A6A27-13FF-4AEF-A273-0E8255CC4936}" type="slidenum">
              <a:rPr lang="en-US" sz="1200" b="0">
                <a:latin typeface="Arial" charset="0"/>
              </a:rPr>
              <a:pPr eaLnBrk="1" hangingPunct="1"/>
              <a:t>8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D48F1-FA5D-4FF8-BA76-4FE0F5D2500C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98779-8ADD-4ECF-B686-32C3F433DF44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C24EB-2A88-445C-915A-EB00CF00077E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07595-362A-433C-8CC3-212D48923105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E840-71A8-4AFD-85D4-5462787D43B6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9pPr>
          </a:lstStyle>
          <a:p>
            <a:pPr eaLnBrk="1" hangingPunct="1"/>
            <a:fld id="{DB1519A0-3CF4-4432-823E-EC4E548462C1}" type="slidenum">
              <a:rPr lang="en-US" sz="1200" b="0">
                <a:latin typeface="Arial" charset="0"/>
              </a:rPr>
              <a:pPr eaLnBrk="1" hangingPunct="1"/>
              <a:t>9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Jester" pitchFamily="2" charset="0"/>
                <a:cs typeface="Arial" charset="0"/>
              </a:defRPr>
            </a:lvl9pPr>
          </a:lstStyle>
          <a:p>
            <a:pPr eaLnBrk="1" hangingPunct="1"/>
            <a:fld id="{EC7F208E-B42E-420F-85A5-0353FE3F2431}" type="slidenum">
              <a:rPr lang="en-US" sz="1200" b="0">
                <a:latin typeface="Arial" charset="0"/>
              </a:rPr>
              <a:pPr eaLnBrk="1" hangingPunct="1"/>
              <a:t>10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CC24D-4046-4098-B07D-0D5A47DC1661}" type="slidenum">
              <a:rPr lang="en-US" smtClean="0">
                <a:cs typeface="Arial" charset="0"/>
              </a:rPr>
              <a:pPr/>
              <a:t>21</a:t>
            </a:fld>
            <a:endParaRPr lang="en-US" smtClean="0">
              <a:cs typeface="Arial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3C465-1B21-4CAE-B0BA-E4C45F5053F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38C74D-1237-4CFE-A7FE-8A4C2020D6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F1A759-980E-4B7C-99D5-52C9BF63228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60BB7-49E2-4A72-B273-C9802EE770C0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509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8CFA08-DB3A-4F02-BEE3-D8A41CC0120E}" type="datetime1">
              <a:rPr lang="en-US" smtClean="0"/>
              <a:t>9/16/2011</a:t>
            </a:fld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2479A-6134-4D60-B34A-C2F5E4AB77A9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776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776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6FAF8-9815-4A0A-AD2C-24A073293400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4E96E-EE0E-4477-B1F2-C77524C62B72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28134-25CF-49A1-8C8A-9616B8F82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7916B-00C1-412B-8582-73B9C1A18268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1E05-0F8B-452F-8BDB-B8C410769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98B4D-92F5-4BAF-8210-BA6C81CFBBDD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9E5E6-EF9C-46CA-9B0D-85D926599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E2ABA-661E-4D23-A759-954FBED96CC6}" type="datetime1">
              <a:rPr lang="en-US" smtClean="0"/>
              <a:t>9/16/2011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9ECE4-FA6E-4FEA-98D0-75C6FC7A8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EC588-AABD-4B1A-8F50-2339A101E645}" type="datetime1">
              <a:rPr lang="en-US" smtClean="0"/>
              <a:t>9/16/2011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E0E79-E9BC-446C-852F-E497DE5FB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2A2D-EA07-4C1B-BEA1-114D102ED088}" type="datetime1">
              <a:rPr lang="en-US" smtClean="0"/>
              <a:t>9/16/2011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473BA-B5FE-4A89-9980-C1EDA34D6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950F0-5130-4903-86D2-FBEB26C24AC9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3AAD4-36EC-43B4-BD51-21BD800FC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EE2FC-A5DE-42D8-B9A6-0657D861E1F4}" type="datetime1">
              <a:rPr lang="en-US" smtClean="0"/>
              <a:t>9/16/2011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33F5D-0067-468C-9FCA-A66A3E67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4FD49-1ABD-4C53-9C0E-6152E66973B7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192FC-0D65-45D3-BCF3-B5C76FF65AB1}" type="datetime1">
              <a:rPr lang="en-US" smtClean="0"/>
              <a:t>9/16/2011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2655F-9238-442B-878E-5ABF0E7F3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67490-8921-4B69-ABD5-D0C2D39FE6C4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AA8B9-8EE5-4E60-A3E4-EFA5D67C2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0A3E-AA6E-4465-AB54-A771D3984313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F917-41BE-45BC-BD22-C6B059F67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C2DDB6-A8D1-4257-9DD4-9DD1DF703DEE}" type="datetime1">
              <a:rPr lang="en-US" smtClean="0"/>
              <a:t>9/16/2011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59730-444F-48DE-A42B-BFAE32C20FA3}" type="datetime1">
              <a:rPr lang="en-US" smtClean="0"/>
              <a:t>9/16/2011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28D96-6924-4E49-8F97-58C04EF173D5}" type="datetime1">
              <a:rPr lang="en-US" smtClean="0"/>
              <a:t>9/16/2011</a:t>
            </a:fld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02FF1-DA0A-4C3E-8556-CB400E31C0BF}" type="datetime1">
              <a:rPr lang="en-US" smtClean="0"/>
              <a:t>9/16/2011</a:t>
            </a:fld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37D66-8544-41F8-950D-F025017DB63E}" type="datetime1">
              <a:rPr lang="en-US" smtClean="0"/>
              <a:t>9/16/2011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2A368-F55D-4E73-AD5F-004AA78318C4}" type="datetime1">
              <a:rPr lang="en-US" smtClean="0"/>
              <a:t>9/16/2011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03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3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3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03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4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5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5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05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5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5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5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5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5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5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5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06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6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6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6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06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06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7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07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7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D333941-9D09-492C-BA2A-7862034E2B77}" type="datetime1">
              <a:rPr lang="en-US" smtClean="0"/>
              <a:t>9/16/2011</a:t>
            </a:fld>
            <a:endParaRPr lang="en-US"/>
          </a:p>
        </p:txBody>
      </p:sp>
      <p:sp>
        <p:nvSpPr>
          <p:cNvPr id="4407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407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0B2912B-156D-4A77-B55A-7D07B17FE247}" type="slidenum">
              <a:rPr lang="en-US" smtClean="0"/>
              <a:t>‹#›</a:t>
            </a:fld>
            <a:endParaRPr lang="en-US"/>
          </a:p>
        </p:txBody>
      </p:sp>
      <p:sp>
        <p:nvSpPr>
          <p:cNvPr id="4407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zoom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B47876-14D1-4F6B-95CC-0C4C4678D43F}" type="datetime1">
              <a:rPr lang="en-US" smtClean="0"/>
              <a:t>9/16/2011</a:t>
            </a:fld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196EFE-5F35-4CED-8D5A-7DE82D63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zoom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Jester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bm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The Physical Setting</a:t>
            </a:r>
            <a:br>
              <a:rPr lang="en-US" dirty="0" smtClean="0"/>
            </a:br>
            <a:r>
              <a:rPr lang="en-US" dirty="0" smtClean="0"/>
              <a:t>and Circulation</a:t>
            </a:r>
            <a:br>
              <a:rPr lang="en-US" dirty="0" smtClean="0"/>
            </a:br>
            <a:r>
              <a:rPr lang="en-US" dirty="0" smtClean="0"/>
              <a:t>of the Baltic Sea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</a:p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Stage Curtai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115651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2F8DD32-03F5-428E-B0DD-A42748578330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62466" name="AutoShape 2"/>
          <p:cNvSpPr>
            <a:spLocks noChangeArrowheads="1"/>
          </p:cNvSpPr>
          <p:nvPr/>
        </p:nvSpPr>
        <p:spPr bwMode="auto">
          <a:xfrm>
            <a:off x="4991100" y="2657475"/>
            <a:ext cx="457200" cy="13049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4438650" y="2514600"/>
            <a:ext cx="1219200" cy="1600200"/>
          </a:xfrm>
          <a:prstGeom prst="moon">
            <a:avLst>
              <a:gd name="adj" fmla="val 20444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4686300" y="2590800"/>
            <a:ext cx="838200" cy="1447800"/>
          </a:xfrm>
          <a:prstGeom prst="moon">
            <a:avLst>
              <a:gd name="adj" fmla="val 35227"/>
            </a:avLst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 rot="6908435">
            <a:off x="6521451" y="1714500"/>
            <a:ext cx="457200" cy="1304925"/>
          </a:xfrm>
          <a:prstGeom prst="moo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3600">
              <a:latin typeface="Arial" charset="0"/>
            </a:endParaRPr>
          </a:p>
        </p:txBody>
      </p:sp>
      <p:sp>
        <p:nvSpPr>
          <p:cNvPr id="62470" name="AutoShape 6"/>
          <p:cNvSpPr>
            <a:spLocks noChangeArrowheads="1"/>
          </p:cNvSpPr>
          <p:nvPr/>
        </p:nvSpPr>
        <p:spPr bwMode="auto">
          <a:xfrm rot="6908435">
            <a:off x="6210300" y="1409700"/>
            <a:ext cx="1219200" cy="1600200"/>
          </a:xfrm>
          <a:prstGeom prst="moon">
            <a:avLst>
              <a:gd name="adj" fmla="val 20444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 rot="6908435">
            <a:off x="6375400" y="1536700"/>
            <a:ext cx="838200" cy="1447800"/>
          </a:xfrm>
          <a:prstGeom prst="moon">
            <a:avLst>
              <a:gd name="adj" fmla="val 35227"/>
            </a:avLst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 rot="-8032525">
            <a:off x="6772276" y="3417887"/>
            <a:ext cx="457200" cy="13049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hangingPunct="0"/>
            <a:endParaRPr lang="en-US" sz="3600">
              <a:latin typeface="Arial" charset="0"/>
            </a:endParaRP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 rot="-8032525">
            <a:off x="6515100" y="3390900"/>
            <a:ext cx="1219200" cy="1600200"/>
          </a:xfrm>
          <a:prstGeom prst="moon">
            <a:avLst>
              <a:gd name="adj" fmla="val 20444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AutoShape 10"/>
          <p:cNvSpPr>
            <a:spLocks noChangeArrowheads="1"/>
          </p:cNvSpPr>
          <p:nvPr/>
        </p:nvSpPr>
        <p:spPr bwMode="auto">
          <a:xfrm rot="-8032525">
            <a:off x="6665913" y="3425825"/>
            <a:ext cx="838200" cy="1447800"/>
          </a:xfrm>
          <a:prstGeom prst="moon">
            <a:avLst>
              <a:gd name="adj" fmla="val 35227"/>
            </a:avLst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5" name="Oval 11"/>
          <p:cNvSpPr>
            <a:spLocks noChangeArrowheads="1"/>
          </p:cNvSpPr>
          <p:nvPr/>
        </p:nvSpPr>
        <p:spPr bwMode="auto">
          <a:xfrm>
            <a:off x="5143500" y="2209800"/>
            <a:ext cx="2286000" cy="22098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704850" y="1095375"/>
            <a:ext cx="286226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rgbClr val="006666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600"/>
              <a:t>Beginning</a:t>
            </a:r>
          </a:p>
          <a:p>
            <a:pPr algn="ctr" eaLnBrk="0" hangingPunct="0">
              <a:defRPr/>
            </a:pPr>
            <a:r>
              <a:rPr lang="en-US" sz="3600"/>
              <a:t>With a Shield</a:t>
            </a:r>
          </a:p>
          <a:p>
            <a:pPr algn="ctr" eaLnBrk="0" hangingPunct="0">
              <a:defRPr/>
            </a:pPr>
            <a:r>
              <a:rPr lang="en-US" sz="3600"/>
              <a:t>Area,</a:t>
            </a:r>
          </a:p>
          <a:p>
            <a:pPr algn="ctr" eaLnBrk="0" hangingPunct="0">
              <a:defRPr/>
            </a:pPr>
            <a:r>
              <a:rPr lang="en-US" sz="3600"/>
              <a:t>Continents</a:t>
            </a:r>
          </a:p>
          <a:p>
            <a:pPr algn="ctr" eaLnBrk="0" hangingPunct="0">
              <a:defRPr/>
            </a:pPr>
            <a:r>
              <a:rPr lang="en-US" sz="3600"/>
              <a:t>Grow by </a:t>
            </a:r>
          </a:p>
          <a:p>
            <a:pPr algn="ctr" eaLnBrk="0" hangingPunct="0">
              <a:defRPr/>
            </a:pPr>
            <a:r>
              <a:rPr lang="en-US" sz="3600"/>
              <a:t>Accretion on</a:t>
            </a:r>
          </a:p>
          <a:p>
            <a:pPr algn="ctr" eaLnBrk="0" hangingPunct="0">
              <a:defRPr/>
            </a:pPr>
            <a:r>
              <a:rPr lang="en-US" sz="3600"/>
              <a:t>The Margins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animBg="1"/>
      <p:bldP spid="62468" grpId="0" animBg="1"/>
      <p:bldP spid="62469" grpId="0" animBg="1"/>
      <p:bldP spid="62470" grpId="0" animBg="1"/>
      <p:bldP spid="62471" grpId="0" animBg="1"/>
      <p:bldP spid="62472" grpId="0" animBg="1"/>
      <p:bldP spid="62473" grpId="0" animBg="1"/>
      <p:bldP spid="624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883356" y="277127"/>
            <a:ext cx="4942332" cy="587294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16121" y="425054"/>
            <a:ext cx="2685851" cy="3982762"/>
          </a:xfrm>
          <a:custGeom>
            <a:avLst/>
            <a:gdLst>
              <a:gd name="connsiteX0" fmla="*/ 2465643 w 2685851"/>
              <a:gd name="connsiteY0" fmla="*/ 325099 h 3982762"/>
              <a:gd name="connsiteX1" fmla="*/ 2546666 w 2685851"/>
              <a:gd name="connsiteY1" fmla="*/ 290375 h 3982762"/>
              <a:gd name="connsiteX2" fmla="*/ 2627689 w 2685851"/>
              <a:gd name="connsiteY2" fmla="*/ 290375 h 3982762"/>
              <a:gd name="connsiteX3" fmla="*/ 2662413 w 2685851"/>
              <a:gd name="connsiteY3" fmla="*/ 244076 h 3982762"/>
              <a:gd name="connsiteX4" fmla="*/ 2650838 w 2685851"/>
              <a:gd name="connsiteY4" fmla="*/ 186203 h 3982762"/>
              <a:gd name="connsiteX5" fmla="*/ 2685562 w 2685851"/>
              <a:gd name="connsiteY5" fmla="*/ 163054 h 3982762"/>
              <a:gd name="connsiteX6" fmla="*/ 2662413 w 2685851"/>
              <a:gd name="connsiteY6" fmla="*/ 139904 h 3982762"/>
              <a:gd name="connsiteX7" fmla="*/ 2581390 w 2685851"/>
              <a:gd name="connsiteY7" fmla="*/ 105180 h 3982762"/>
              <a:gd name="connsiteX8" fmla="*/ 2535091 w 2685851"/>
              <a:gd name="connsiteY8" fmla="*/ 70456 h 3982762"/>
              <a:gd name="connsiteX9" fmla="*/ 2477218 w 2685851"/>
              <a:gd name="connsiteY9" fmla="*/ 70456 h 3982762"/>
              <a:gd name="connsiteX10" fmla="*/ 2465643 w 2685851"/>
              <a:gd name="connsiteY10" fmla="*/ 209352 h 3982762"/>
              <a:gd name="connsiteX11" fmla="*/ 2430919 w 2685851"/>
              <a:gd name="connsiteY11" fmla="*/ 186203 h 3982762"/>
              <a:gd name="connsiteX12" fmla="*/ 2373046 w 2685851"/>
              <a:gd name="connsiteY12" fmla="*/ 139904 h 3982762"/>
              <a:gd name="connsiteX13" fmla="*/ 2419345 w 2685851"/>
              <a:gd name="connsiteY13" fmla="*/ 93605 h 3982762"/>
              <a:gd name="connsiteX14" fmla="*/ 2407770 w 2685851"/>
              <a:gd name="connsiteY14" fmla="*/ 47307 h 3982762"/>
              <a:gd name="connsiteX15" fmla="*/ 2338322 w 2685851"/>
              <a:gd name="connsiteY15" fmla="*/ 1008 h 3982762"/>
              <a:gd name="connsiteX16" fmla="*/ 2315172 w 2685851"/>
              <a:gd name="connsiteY16" fmla="*/ 93605 h 3982762"/>
              <a:gd name="connsiteX17" fmla="*/ 2315172 w 2685851"/>
              <a:gd name="connsiteY17" fmla="*/ 186203 h 3982762"/>
              <a:gd name="connsiteX18" fmla="*/ 2268874 w 2685851"/>
              <a:gd name="connsiteY18" fmla="*/ 105180 h 3982762"/>
              <a:gd name="connsiteX19" fmla="*/ 2268874 w 2685851"/>
              <a:gd name="connsiteY19" fmla="*/ 163054 h 3982762"/>
              <a:gd name="connsiteX20" fmla="*/ 2187851 w 2685851"/>
              <a:gd name="connsiteY20" fmla="*/ 325099 h 3982762"/>
              <a:gd name="connsiteX21" fmla="*/ 2153127 w 2685851"/>
              <a:gd name="connsiteY21" fmla="*/ 197778 h 3982762"/>
              <a:gd name="connsiteX22" fmla="*/ 2211000 w 2685851"/>
              <a:gd name="connsiteY22" fmla="*/ 151479 h 3982762"/>
              <a:gd name="connsiteX23" fmla="*/ 2211000 w 2685851"/>
              <a:gd name="connsiteY23" fmla="*/ 93605 h 3982762"/>
              <a:gd name="connsiteX24" fmla="*/ 2106828 w 2685851"/>
              <a:gd name="connsiteY24" fmla="*/ 82031 h 3982762"/>
              <a:gd name="connsiteX25" fmla="*/ 2025805 w 2685851"/>
              <a:gd name="connsiteY25" fmla="*/ 139904 h 3982762"/>
              <a:gd name="connsiteX26" fmla="*/ 1991081 w 2685851"/>
              <a:gd name="connsiteY26" fmla="*/ 197778 h 3982762"/>
              <a:gd name="connsiteX27" fmla="*/ 1967932 w 2685851"/>
              <a:gd name="connsiteY27" fmla="*/ 139904 h 3982762"/>
              <a:gd name="connsiteX28" fmla="*/ 1852185 w 2685851"/>
              <a:gd name="connsiteY28" fmla="*/ 255651 h 3982762"/>
              <a:gd name="connsiteX29" fmla="*/ 1840610 w 2685851"/>
              <a:gd name="connsiteY29" fmla="*/ 313524 h 3982762"/>
              <a:gd name="connsiteX30" fmla="*/ 1910058 w 2685851"/>
              <a:gd name="connsiteY30" fmla="*/ 348248 h 3982762"/>
              <a:gd name="connsiteX31" fmla="*/ 1794312 w 2685851"/>
              <a:gd name="connsiteY31" fmla="*/ 382973 h 3982762"/>
              <a:gd name="connsiteX32" fmla="*/ 1782737 w 2685851"/>
              <a:gd name="connsiteY32" fmla="*/ 440846 h 3982762"/>
              <a:gd name="connsiteX33" fmla="*/ 1701714 w 2685851"/>
              <a:gd name="connsiteY33" fmla="*/ 429271 h 3982762"/>
              <a:gd name="connsiteX34" fmla="*/ 1701714 w 2685851"/>
              <a:gd name="connsiteY34" fmla="*/ 533443 h 3982762"/>
              <a:gd name="connsiteX35" fmla="*/ 1632266 w 2685851"/>
              <a:gd name="connsiteY35" fmla="*/ 417697 h 3982762"/>
              <a:gd name="connsiteX36" fmla="*/ 1539669 w 2685851"/>
              <a:gd name="connsiteY36" fmla="*/ 521869 h 3982762"/>
              <a:gd name="connsiteX37" fmla="*/ 1470220 w 2685851"/>
              <a:gd name="connsiteY37" fmla="*/ 626041 h 3982762"/>
              <a:gd name="connsiteX38" fmla="*/ 1400772 w 2685851"/>
              <a:gd name="connsiteY38" fmla="*/ 730213 h 3982762"/>
              <a:gd name="connsiteX39" fmla="*/ 1400772 w 2685851"/>
              <a:gd name="connsiteY39" fmla="*/ 822810 h 3982762"/>
              <a:gd name="connsiteX40" fmla="*/ 1354474 w 2685851"/>
              <a:gd name="connsiteY40" fmla="*/ 857535 h 3982762"/>
              <a:gd name="connsiteX41" fmla="*/ 1296600 w 2685851"/>
              <a:gd name="connsiteY41" fmla="*/ 1077454 h 3982762"/>
              <a:gd name="connsiteX42" fmla="*/ 1215577 w 2685851"/>
              <a:gd name="connsiteY42" fmla="*/ 1170051 h 3982762"/>
              <a:gd name="connsiteX43" fmla="*/ 1215577 w 2685851"/>
              <a:gd name="connsiteY43" fmla="*/ 1216350 h 3982762"/>
              <a:gd name="connsiteX44" fmla="*/ 1204003 w 2685851"/>
              <a:gd name="connsiteY44" fmla="*/ 1297373 h 3982762"/>
              <a:gd name="connsiteX45" fmla="*/ 1146129 w 2685851"/>
              <a:gd name="connsiteY45" fmla="*/ 1355246 h 3982762"/>
              <a:gd name="connsiteX46" fmla="*/ 1099831 w 2685851"/>
              <a:gd name="connsiteY46" fmla="*/ 1459418 h 3982762"/>
              <a:gd name="connsiteX47" fmla="*/ 1099831 w 2685851"/>
              <a:gd name="connsiteY47" fmla="*/ 1505717 h 3982762"/>
              <a:gd name="connsiteX48" fmla="*/ 1041957 w 2685851"/>
              <a:gd name="connsiteY48" fmla="*/ 1575165 h 3982762"/>
              <a:gd name="connsiteX49" fmla="*/ 1041957 w 2685851"/>
              <a:gd name="connsiteY49" fmla="*/ 1633038 h 3982762"/>
              <a:gd name="connsiteX50" fmla="*/ 995658 w 2685851"/>
              <a:gd name="connsiteY50" fmla="*/ 1667762 h 3982762"/>
              <a:gd name="connsiteX51" fmla="*/ 995658 w 2685851"/>
              <a:gd name="connsiteY51" fmla="*/ 1748785 h 3982762"/>
              <a:gd name="connsiteX52" fmla="*/ 1053532 w 2685851"/>
              <a:gd name="connsiteY52" fmla="*/ 1771935 h 3982762"/>
              <a:gd name="connsiteX53" fmla="*/ 972509 w 2685851"/>
              <a:gd name="connsiteY53" fmla="*/ 1841383 h 3982762"/>
              <a:gd name="connsiteX54" fmla="*/ 949360 w 2685851"/>
              <a:gd name="connsiteY54" fmla="*/ 1933980 h 3982762"/>
              <a:gd name="connsiteX55" fmla="*/ 984084 w 2685851"/>
              <a:gd name="connsiteY55" fmla="*/ 1980279 h 3982762"/>
              <a:gd name="connsiteX56" fmla="*/ 891486 w 2685851"/>
              <a:gd name="connsiteY56" fmla="*/ 2061302 h 3982762"/>
              <a:gd name="connsiteX57" fmla="*/ 891486 w 2685851"/>
              <a:gd name="connsiteY57" fmla="*/ 2119175 h 3982762"/>
              <a:gd name="connsiteX58" fmla="*/ 845188 w 2685851"/>
              <a:gd name="connsiteY58" fmla="*/ 2234922 h 3982762"/>
              <a:gd name="connsiteX59" fmla="*/ 798889 w 2685851"/>
              <a:gd name="connsiteY59" fmla="*/ 2327519 h 3982762"/>
              <a:gd name="connsiteX60" fmla="*/ 706291 w 2685851"/>
              <a:gd name="connsiteY60" fmla="*/ 2385393 h 3982762"/>
              <a:gd name="connsiteX61" fmla="*/ 659993 w 2685851"/>
              <a:gd name="connsiteY61" fmla="*/ 2466416 h 3982762"/>
              <a:gd name="connsiteX62" fmla="*/ 613694 w 2685851"/>
              <a:gd name="connsiteY62" fmla="*/ 2559013 h 3982762"/>
              <a:gd name="connsiteX63" fmla="*/ 613694 w 2685851"/>
              <a:gd name="connsiteY63" fmla="*/ 2628461 h 3982762"/>
              <a:gd name="connsiteX64" fmla="*/ 671567 w 2685851"/>
              <a:gd name="connsiteY64" fmla="*/ 2663185 h 3982762"/>
              <a:gd name="connsiteX65" fmla="*/ 741015 w 2685851"/>
              <a:gd name="connsiteY65" fmla="*/ 2686335 h 3982762"/>
              <a:gd name="connsiteX66" fmla="*/ 648418 w 2685851"/>
              <a:gd name="connsiteY66" fmla="*/ 2744208 h 3982762"/>
              <a:gd name="connsiteX67" fmla="*/ 567395 w 2685851"/>
              <a:gd name="connsiteY67" fmla="*/ 2674760 h 3982762"/>
              <a:gd name="connsiteX68" fmla="*/ 555820 w 2685851"/>
              <a:gd name="connsiteY68" fmla="*/ 2721059 h 3982762"/>
              <a:gd name="connsiteX69" fmla="*/ 474798 w 2685851"/>
              <a:gd name="connsiteY69" fmla="*/ 2674760 h 3982762"/>
              <a:gd name="connsiteX70" fmla="*/ 428499 w 2685851"/>
              <a:gd name="connsiteY70" fmla="*/ 2732633 h 3982762"/>
              <a:gd name="connsiteX71" fmla="*/ 416924 w 2685851"/>
              <a:gd name="connsiteY71" fmla="*/ 2825231 h 3982762"/>
              <a:gd name="connsiteX72" fmla="*/ 347476 w 2685851"/>
              <a:gd name="connsiteY72" fmla="*/ 2790507 h 3982762"/>
              <a:gd name="connsiteX73" fmla="*/ 289603 w 2685851"/>
              <a:gd name="connsiteY73" fmla="*/ 2825231 h 3982762"/>
              <a:gd name="connsiteX74" fmla="*/ 324327 w 2685851"/>
              <a:gd name="connsiteY74" fmla="*/ 2871529 h 3982762"/>
              <a:gd name="connsiteX75" fmla="*/ 324327 w 2685851"/>
              <a:gd name="connsiteY75" fmla="*/ 2894679 h 3982762"/>
              <a:gd name="connsiteX76" fmla="*/ 266453 w 2685851"/>
              <a:gd name="connsiteY76" fmla="*/ 2894679 h 3982762"/>
              <a:gd name="connsiteX77" fmla="*/ 220155 w 2685851"/>
              <a:gd name="connsiteY77" fmla="*/ 2906254 h 3982762"/>
              <a:gd name="connsiteX78" fmla="*/ 266453 w 2685851"/>
              <a:gd name="connsiteY78" fmla="*/ 2975702 h 3982762"/>
              <a:gd name="connsiteX79" fmla="*/ 208580 w 2685851"/>
              <a:gd name="connsiteY79" fmla="*/ 2964127 h 3982762"/>
              <a:gd name="connsiteX80" fmla="*/ 139132 w 2685851"/>
              <a:gd name="connsiteY80" fmla="*/ 3033575 h 3982762"/>
              <a:gd name="connsiteX81" fmla="*/ 23385 w 2685851"/>
              <a:gd name="connsiteY81" fmla="*/ 3022000 h 3982762"/>
              <a:gd name="connsiteX82" fmla="*/ 11810 w 2685851"/>
              <a:gd name="connsiteY82" fmla="*/ 3137747 h 3982762"/>
              <a:gd name="connsiteX83" fmla="*/ 34960 w 2685851"/>
              <a:gd name="connsiteY83" fmla="*/ 3218770 h 3982762"/>
              <a:gd name="connsiteX84" fmla="*/ 34960 w 2685851"/>
              <a:gd name="connsiteY84" fmla="*/ 3288218 h 3982762"/>
              <a:gd name="connsiteX85" fmla="*/ 23385 w 2685851"/>
              <a:gd name="connsiteY85" fmla="*/ 3346092 h 3982762"/>
              <a:gd name="connsiteX86" fmla="*/ 104408 w 2685851"/>
              <a:gd name="connsiteY86" fmla="*/ 3357666 h 3982762"/>
              <a:gd name="connsiteX87" fmla="*/ 162281 w 2685851"/>
              <a:gd name="connsiteY87" fmla="*/ 3392390 h 3982762"/>
              <a:gd name="connsiteX88" fmla="*/ 197005 w 2685851"/>
              <a:gd name="connsiteY88" fmla="*/ 3357666 h 3982762"/>
              <a:gd name="connsiteX89" fmla="*/ 312752 w 2685851"/>
              <a:gd name="connsiteY89" fmla="*/ 3427114 h 3982762"/>
              <a:gd name="connsiteX90" fmla="*/ 312752 w 2685851"/>
              <a:gd name="connsiteY90" fmla="*/ 3450264 h 3982762"/>
              <a:gd name="connsiteX91" fmla="*/ 266453 w 2685851"/>
              <a:gd name="connsiteY91" fmla="*/ 3392390 h 3982762"/>
              <a:gd name="connsiteX92" fmla="*/ 197005 w 2685851"/>
              <a:gd name="connsiteY92" fmla="*/ 3450264 h 3982762"/>
              <a:gd name="connsiteX93" fmla="*/ 115982 w 2685851"/>
              <a:gd name="connsiteY93" fmla="*/ 3415540 h 3982762"/>
              <a:gd name="connsiteX94" fmla="*/ 23385 w 2685851"/>
              <a:gd name="connsiteY94" fmla="*/ 3438689 h 3982762"/>
              <a:gd name="connsiteX95" fmla="*/ 34960 w 2685851"/>
              <a:gd name="connsiteY95" fmla="*/ 3554436 h 3982762"/>
              <a:gd name="connsiteX96" fmla="*/ 81258 w 2685851"/>
              <a:gd name="connsiteY96" fmla="*/ 3542861 h 3982762"/>
              <a:gd name="connsiteX97" fmla="*/ 58109 w 2685851"/>
              <a:gd name="connsiteY97" fmla="*/ 3589160 h 3982762"/>
              <a:gd name="connsiteX98" fmla="*/ 11810 w 2685851"/>
              <a:gd name="connsiteY98" fmla="*/ 3693332 h 3982762"/>
              <a:gd name="connsiteX99" fmla="*/ 34960 w 2685851"/>
              <a:gd name="connsiteY99" fmla="*/ 3809079 h 3982762"/>
              <a:gd name="connsiteX100" fmla="*/ 115982 w 2685851"/>
              <a:gd name="connsiteY100" fmla="*/ 3797504 h 3982762"/>
              <a:gd name="connsiteX101" fmla="*/ 173856 w 2685851"/>
              <a:gd name="connsiteY101" fmla="*/ 3704907 h 3982762"/>
              <a:gd name="connsiteX102" fmla="*/ 220155 w 2685851"/>
              <a:gd name="connsiteY102" fmla="*/ 3693332 h 3982762"/>
              <a:gd name="connsiteX103" fmla="*/ 127557 w 2685851"/>
              <a:gd name="connsiteY103" fmla="*/ 3751205 h 3982762"/>
              <a:gd name="connsiteX104" fmla="*/ 104408 w 2685851"/>
              <a:gd name="connsiteY104" fmla="*/ 3832228 h 3982762"/>
              <a:gd name="connsiteX105" fmla="*/ 104408 w 2685851"/>
              <a:gd name="connsiteY105" fmla="*/ 3866952 h 3982762"/>
              <a:gd name="connsiteX106" fmla="*/ 58109 w 2685851"/>
              <a:gd name="connsiteY106" fmla="*/ 3878527 h 3982762"/>
              <a:gd name="connsiteX107" fmla="*/ 236 w 2685851"/>
              <a:gd name="connsiteY107" fmla="*/ 3924826 h 3982762"/>
              <a:gd name="connsiteX108" fmla="*/ 81258 w 2685851"/>
              <a:gd name="connsiteY108" fmla="*/ 3982699 h 3982762"/>
              <a:gd name="connsiteX109" fmla="*/ 150707 w 2685851"/>
              <a:gd name="connsiteY109" fmla="*/ 3913251 h 3982762"/>
              <a:gd name="connsiteX110" fmla="*/ 278028 w 2685851"/>
              <a:gd name="connsiteY110" fmla="*/ 3820654 h 3982762"/>
              <a:gd name="connsiteX111" fmla="*/ 301177 w 2685851"/>
              <a:gd name="connsiteY111" fmla="*/ 3762780 h 3982762"/>
              <a:gd name="connsiteX112" fmla="*/ 312752 w 2685851"/>
              <a:gd name="connsiteY112" fmla="*/ 3635459 h 3982762"/>
              <a:gd name="connsiteX113" fmla="*/ 370626 w 2685851"/>
              <a:gd name="connsiteY113" fmla="*/ 3600735 h 3982762"/>
              <a:gd name="connsiteX114" fmla="*/ 440074 w 2685851"/>
              <a:gd name="connsiteY114" fmla="*/ 3566010 h 3982762"/>
              <a:gd name="connsiteX115" fmla="*/ 729441 w 2685851"/>
              <a:gd name="connsiteY115" fmla="*/ 3566010 h 3982762"/>
              <a:gd name="connsiteX116" fmla="*/ 856762 w 2685851"/>
              <a:gd name="connsiteY116" fmla="*/ 3519712 h 3982762"/>
              <a:gd name="connsiteX117" fmla="*/ 845188 w 2685851"/>
              <a:gd name="connsiteY117" fmla="*/ 3473413 h 3982762"/>
              <a:gd name="connsiteX118" fmla="*/ 798889 w 2685851"/>
              <a:gd name="connsiteY118" fmla="*/ 3322942 h 3982762"/>
              <a:gd name="connsiteX119" fmla="*/ 810464 w 2685851"/>
              <a:gd name="connsiteY119" fmla="*/ 3253494 h 3982762"/>
              <a:gd name="connsiteX120" fmla="*/ 891486 w 2685851"/>
              <a:gd name="connsiteY120" fmla="*/ 3427114 h 3982762"/>
              <a:gd name="connsiteX121" fmla="*/ 926210 w 2685851"/>
              <a:gd name="connsiteY121" fmla="*/ 3473413 h 3982762"/>
              <a:gd name="connsiteX122" fmla="*/ 926210 w 2685851"/>
              <a:gd name="connsiteY122" fmla="*/ 3299793 h 3982762"/>
              <a:gd name="connsiteX123" fmla="*/ 960934 w 2685851"/>
              <a:gd name="connsiteY123" fmla="*/ 3241919 h 3982762"/>
              <a:gd name="connsiteX124" fmla="*/ 984084 w 2685851"/>
              <a:gd name="connsiteY124" fmla="*/ 3184046 h 3982762"/>
              <a:gd name="connsiteX125" fmla="*/ 1041957 w 2685851"/>
              <a:gd name="connsiteY125" fmla="*/ 3184046 h 3982762"/>
              <a:gd name="connsiteX126" fmla="*/ 1041957 w 2685851"/>
              <a:gd name="connsiteY126" fmla="*/ 3103023 h 3982762"/>
              <a:gd name="connsiteX127" fmla="*/ 1180853 w 2685851"/>
              <a:gd name="connsiteY127" fmla="*/ 3079874 h 3982762"/>
              <a:gd name="connsiteX128" fmla="*/ 1204003 w 2685851"/>
              <a:gd name="connsiteY128" fmla="*/ 2987276 h 3982762"/>
              <a:gd name="connsiteX129" fmla="*/ 1342899 w 2685851"/>
              <a:gd name="connsiteY129" fmla="*/ 2697909 h 3982762"/>
              <a:gd name="connsiteX130" fmla="*/ 1342899 w 2685851"/>
              <a:gd name="connsiteY130" fmla="*/ 2535864 h 3982762"/>
              <a:gd name="connsiteX131" fmla="*/ 1342899 w 2685851"/>
              <a:gd name="connsiteY131" fmla="*/ 2466416 h 3982762"/>
              <a:gd name="connsiteX132" fmla="*/ 1389198 w 2685851"/>
              <a:gd name="connsiteY132" fmla="*/ 2281221 h 3982762"/>
              <a:gd name="connsiteX133" fmla="*/ 1400772 w 2685851"/>
              <a:gd name="connsiteY133" fmla="*/ 2223347 h 3982762"/>
              <a:gd name="connsiteX134" fmla="*/ 1458646 w 2685851"/>
              <a:gd name="connsiteY134" fmla="*/ 2049727 h 3982762"/>
              <a:gd name="connsiteX135" fmla="*/ 1458646 w 2685851"/>
              <a:gd name="connsiteY135" fmla="*/ 1968704 h 3982762"/>
              <a:gd name="connsiteX136" fmla="*/ 1504945 w 2685851"/>
              <a:gd name="connsiteY136" fmla="*/ 1910831 h 3982762"/>
              <a:gd name="connsiteX137" fmla="*/ 1493370 w 2685851"/>
              <a:gd name="connsiteY137" fmla="*/ 1795084 h 3982762"/>
              <a:gd name="connsiteX138" fmla="*/ 1528094 w 2685851"/>
              <a:gd name="connsiteY138" fmla="*/ 1656188 h 3982762"/>
              <a:gd name="connsiteX139" fmla="*/ 1562818 w 2685851"/>
              <a:gd name="connsiteY139" fmla="*/ 1517292 h 3982762"/>
              <a:gd name="connsiteX140" fmla="*/ 1562818 w 2685851"/>
              <a:gd name="connsiteY140" fmla="*/ 1366821 h 3982762"/>
              <a:gd name="connsiteX141" fmla="*/ 1620691 w 2685851"/>
              <a:gd name="connsiteY141" fmla="*/ 1285798 h 3982762"/>
              <a:gd name="connsiteX142" fmla="*/ 1666990 w 2685851"/>
              <a:gd name="connsiteY142" fmla="*/ 1158476 h 3982762"/>
              <a:gd name="connsiteX143" fmla="*/ 1690139 w 2685851"/>
              <a:gd name="connsiteY143" fmla="*/ 1042729 h 3982762"/>
              <a:gd name="connsiteX144" fmla="*/ 1724864 w 2685851"/>
              <a:gd name="connsiteY144" fmla="*/ 938557 h 3982762"/>
              <a:gd name="connsiteX145" fmla="*/ 1794312 w 2685851"/>
              <a:gd name="connsiteY145" fmla="*/ 811236 h 3982762"/>
              <a:gd name="connsiteX146" fmla="*/ 1886909 w 2685851"/>
              <a:gd name="connsiteY146" fmla="*/ 753362 h 3982762"/>
              <a:gd name="connsiteX147" fmla="*/ 1967932 w 2685851"/>
              <a:gd name="connsiteY147" fmla="*/ 637616 h 3982762"/>
              <a:gd name="connsiteX148" fmla="*/ 1991081 w 2685851"/>
              <a:gd name="connsiteY148" fmla="*/ 637616 h 3982762"/>
              <a:gd name="connsiteX149" fmla="*/ 2048955 w 2685851"/>
              <a:gd name="connsiteY149" fmla="*/ 556593 h 3982762"/>
              <a:gd name="connsiteX150" fmla="*/ 2083679 w 2685851"/>
              <a:gd name="connsiteY150" fmla="*/ 545018 h 3982762"/>
              <a:gd name="connsiteX151" fmla="*/ 2129977 w 2685851"/>
              <a:gd name="connsiteY151" fmla="*/ 498719 h 3982762"/>
              <a:gd name="connsiteX152" fmla="*/ 2187851 w 2685851"/>
              <a:gd name="connsiteY152" fmla="*/ 452421 h 3982762"/>
              <a:gd name="connsiteX153" fmla="*/ 2257299 w 2685851"/>
              <a:gd name="connsiteY153" fmla="*/ 440846 h 3982762"/>
              <a:gd name="connsiteX154" fmla="*/ 2349896 w 2685851"/>
              <a:gd name="connsiteY154" fmla="*/ 406122 h 3982762"/>
              <a:gd name="connsiteX155" fmla="*/ 2384620 w 2685851"/>
              <a:gd name="connsiteY155" fmla="*/ 348248 h 3982762"/>
              <a:gd name="connsiteX156" fmla="*/ 2465643 w 2685851"/>
              <a:gd name="connsiteY156" fmla="*/ 325099 h 3982762"/>
              <a:gd name="connsiteX0" fmla="*/ 2465643 w 2685851"/>
              <a:gd name="connsiteY0" fmla="*/ 325099 h 3982762"/>
              <a:gd name="connsiteX1" fmla="*/ 2546666 w 2685851"/>
              <a:gd name="connsiteY1" fmla="*/ 290375 h 3982762"/>
              <a:gd name="connsiteX2" fmla="*/ 2627689 w 2685851"/>
              <a:gd name="connsiteY2" fmla="*/ 290375 h 3982762"/>
              <a:gd name="connsiteX3" fmla="*/ 2662413 w 2685851"/>
              <a:gd name="connsiteY3" fmla="*/ 244076 h 3982762"/>
              <a:gd name="connsiteX4" fmla="*/ 2650838 w 2685851"/>
              <a:gd name="connsiteY4" fmla="*/ 186203 h 3982762"/>
              <a:gd name="connsiteX5" fmla="*/ 2685562 w 2685851"/>
              <a:gd name="connsiteY5" fmla="*/ 163054 h 3982762"/>
              <a:gd name="connsiteX6" fmla="*/ 2662413 w 2685851"/>
              <a:gd name="connsiteY6" fmla="*/ 139904 h 3982762"/>
              <a:gd name="connsiteX7" fmla="*/ 2581390 w 2685851"/>
              <a:gd name="connsiteY7" fmla="*/ 105180 h 3982762"/>
              <a:gd name="connsiteX8" fmla="*/ 2535091 w 2685851"/>
              <a:gd name="connsiteY8" fmla="*/ 70456 h 3982762"/>
              <a:gd name="connsiteX9" fmla="*/ 2477218 w 2685851"/>
              <a:gd name="connsiteY9" fmla="*/ 70456 h 3982762"/>
              <a:gd name="connsiteX10" fmla="*/ 2465643 w 2685851"/>
              <a:gd name="connsiteY10" fmla="*/ 209352 h 3982762"/>
              <a:gd name="connsiteX11" fmla="*/ 2430919 w 2685851"/>
              <a:gd name="connsiteY11" fmla="*/ 186203 h 3982762"/>
              <a:gd name="connsiteX12" fmla="*/ 2373046 w 2685851"/>
              <a:gd name="connsiteY12" fmla="*/ 139904 h 3982762"/>
              <a:gd name="connsiteX13" fmla="*/ 2419345 w 2685851"/>
              <a:gd name="connsiteY13" fmla="*/ 93605 h 3982762"/>
              <a:gd name="connsiteX14" fmla="*/ 2407770 w 2685851"/>
              <a:gd name="connsiteY14" fmla="*/ 47307 h 3982762"/>
              <a:gd name="connsiteX15" fmla="*/ 2338322 w 2685851"/>
              <a:gd name="connsiteY15" fmla="*/ 1008 h 3982762"/>
              <a:gd name="connsiteX16" fmla="*/ 2315172 w 2685851"/>
              <a:gd name="connsiteY16" fmla="*/ 93605 h 3982762"/>
              <a:gd name="connsiteX17" fmla="*/ 2315172 w 2685851"/>
              <a:gd name="connsiteY17" fmla="*/ 186203 h 3982762"/>
              <a:gd name="connsiteX18" fmla="*/ 2268874 w 2685851"/>
              <a:gd name="connsiteY18" fmla="*/ 105180 h 3982762"/>
              <a:gd name="connsiteX19" fmla="*/ 2268874 w 2685851"/>
              <a:gd name="connsiteY19" fmla="*/ 163054 h 3982762"/>
              <a:gd name="connsiteX20" fmla="*/ 2187851 w 2685851"/>
              <a:gd name="connsiteY20" fmla="*/ 325099 h 3982762"/>
              <a:gd name="connsiteX21" fmla="*/ 2153127 w 2685851"/>
              <a:gd name="connsiteY21" fmla="*/ 197778 h 3982762"/>
              <a:gd name="connsiteX22" fmla="*/ 2211000 w 2685851"/>
              <a:gd name="connsiteY22" fmla="*/ 151479 h 3982762"/>
              <a:gd name="connsiteX23" fmla="*/ 2211000 w 2685851"/>
              <a:gd name="connsiteY23" fmla="*/ 93605 h 3982762"/>
              <a:gd name="connsiteX24" fmla="*/ 2106828 w 2685851"/>
              <a:gd name="connsiteY24" fmla="*/ 82031 h 3982762"/>
              <a:gd name="connsiteX25" fmla="*/ 2025805 w 2685851"/>
              <a:gd name="connsiteY25" fmla="*/ 139904 h 3982762"/>
              <a:gd name="connsiteX26" fmla="*/ 1991081 w 2685851"/>
              <a:gd name="connsiteY26" fmla="*/ 197778 h 3982762"/>
              <a:gd name="connsiteX27" fmla="*/ 1967932 w 2685851"/>
              <a:gd name="connsiteY27" fmla="*/ 139904 h 3982762"/>
              <a:gd name="connsiteX28" fmla="*/ 1852185 w 2685851"/>
              <a:gd name="connsiteY28" fmla="*/ 255651 h 3982762"/>
              <a:gd name="connsiteX29" fmla="*/ 1840610 w 2685851"/>
              <a:gd name="connsiteY29" fmla="*/ 313524 h 3982762"/>
              <a:gd name="connsiteX30" fmla="*/ 1910058 w 2685851"/>
              <a:gd name="connsiteY30" fmla="*/ 348248 h 3982762"/>
              <a:gd name="connsiteX31" fmla="*/ 1794312 w 2685851"/>
              <a:gd name="connsiteY31" fmla="*/ 382973 h 3982762"/>
              <a:gd name="connsiteX32" fmla="*/ 1782737 w 2685851"/>
              <a:gd name="connsiteY32" fmla="*/ 440846 h 3982762"/>
              <a:gd name="connsiteX33" fmla="*/ 1701714 w 2685851"/>
              <a:gd name="connsiteY33" fmla="*/ 429271 h 3982762"/>
              <a:gd name="connsiteX34" fmla="*/ 1701714 w 2685851"/>
              <a:gd name="connsiteY34" fmla="*/ 533443 h 3982762"/>
              <a:gd name="connsiteX35" fmla="*/ 1632266 w 2685851"/>
              <a:gd name="connsiteY35" fmla="*/ 417697 h 3982762"/>
              <a:gd name="connsiteX36" fmla="*/ 1539669 w 2685851"/>
              <a:gd name="connsiteY36" fmla="*/ 521869 h 3982762"/>
              <a:gd name="connsiteX37" fmla="*/ 1470220 w 2685851"/>
              <a:gd name="connsiteY37" fmla="*/ 626041 h 3982762"/>
              <a:gd name="connsiteX38" fmla="*/ 1400772 w 2685851"/>
              <a:gd name="connsiteY38" fmla="*/ 730213 h 3982762"/>
              <a:gd name="connsiteX39" fmla="*/ 1400772 w 2685851"/>
              <a:gd name="connsiteY39" fmla="*/ 822810 h 3982762"/>
              <a:gd name="connsiteX40" fmla="*/ 1411624 w 2685851"/>
              <a:gd name="connsiteY40" fmla="*/ 914685 h 3982762"/>
              <a:gd name="connsiteX41" fmla="*/ 1296600 w 2685851"/>
              <a:gd name="connsiteY41" fmla="*/ 1077454 h 3982762"/>
              <a:gd name="connsiteX42" fmla="*/ 1215577 w 2685851"/>
              <a:gd name="connsiteY42" fmla="*/ 1170051 h 3982762"/>
              <a:gd name="connsiteX43" fmla="*/ 1215577 w 2685851"/>
              <a:gd name="connsiteY43" fmla="*/ 1216350 h 3982762"/>
              <a:gd name="connsiteX44" fmla="*/ 1204003 w 2685851"/>
              <a:gd name="connsiteY44" fmla="*/ 1297373 h 3982762"/>
              <a:gd name="connsiteX45" fmla="*/ 1146129 w 2685851"/>
              <a:gd name="connsiteY45" fmla="*/ 1355246 h 3982762"/>
              <a:gd name="connsiteX46" fmla="*/ 1099831 w 2685851"/>
              <a:gd name="connsiteY46" fmla="*/ 1459418 h 3982762"/>
              <a:gd name="connsiteX47" fmla="*/ 1099831 w 2685851"/>
              <a:gd name="connsiteY47" fmla="*/ 1505717 h 3982762"/>
              <a:gd name="connsiteX48" fmla="*/ 1041957 w 2685851"/>
              <a:gd name="connsiteY48" fmla="*/ 1575165 h 3982762"/>
              <a:gd name="connsiteX49" fmla="*/ 1041957 w 2685851"/>
              <a:gd name="connsiteY49" fmla="*/ 1633038 h 3982762"/>
              <a:gd name="connsiteX50" fmla="*/ 995658 w 2685851"/>
              <a:gd name="connsiteY50" fmla="*/ 1667762 h 3982762"/>
              <a:gd name="connsiteX51" fmla="*/ 995658 w 2685851"/>
              <a:gd name="connsiteY51" fmla="*/ 1748785 h 3982762"/>
              <a:gd name="connsiteX52" fmla="*/ 1053532 w 2685851"/>
              <a:gd name="connsiteY52" fmla="*/ 1771935 h 3982762"/>
              <a:gd name="connsiteX53" fmla="*/ 972509 w 2685851"/>
              <a:gd name="connsiteY53" fmla="*/ 1841383 h 3982762"/>
              <a:gd name="connsiteX54" fmla="*/ 949360 w 2685851"/>
              <a:gd name="connsiteY54" fmla="*/ 1933980 h 3982762"/>
              <a:gd name="connsiteX55" fmla="*/ 984084 w 2685851"/>
              <a:gd name="connsiteY55" fmla="*/ 1980279 h 3982762"/>
              <a:gd name="connsiteX56" fmla="*/ 891486 w 2685851"/>
              <a:gd name="connsiteY56" fmla="*/ 2061302 h 3982762"/>
              <a:gd name="connsiteX57" fmla="*/ 891486 w 2685851"/>
              <a:gd name="connsiteY57" fmla="*/ 2119175 h 3982762"/>
              <a:gd name="connsiteX58" fmla="*/ 845188 w 2685851"/>
              <a:gd name="connsiteY58" fmla="*/ 2234922 h 3982762"/>
              <a:gd name="connsiteX59" fmla="*/ 798889 w 2685851"/>
              <a:gd name="connsiteY59" fmla="*/ 2327519 h 3982762"/>
              <a:gd name="connsiteX60" fmla="*/ 706291 w 2685851"/>
              <a:gd name="connsiteY60" fmla="*/ 2385393 h 3982762"/>
              <a:gd name="connsiteX61" fmla="*/ 659993 w 2685851"/>
              <a:gd name="connsiteY61" fmla="*/ 2466416 h 3982762"/>
              <a:gd name="connsiteX62" fmla="*/ 613694 w 2685851"/>
              <a:gd name="connsiteY62" fmla="*/ 2559013 h 3982762"/>
              <a:gd name="connsiteX63" fmla="*/ 613694 w 2685851"/>
              <a:gd name="connsiteY63" fmla="*/ 2628461 h 3982762"/>
              <a:gd name="connsiteX64" fmla="*/ 671567 w 2685851"/>
              <a:gd name="connsiteY64" fmla="*/ 2663185 h 3982762"/>
              <a:gd name="connsiteX65" fmla="*/ 741015 w 2685851"/>
              <a:gd name="connsiteY65" fmla="*/ 2686335 h 3982762"/>
              <a:gd name="connsiteX66" fmla="*/ 648418 w 2685851"/>
              <a:gd name="connsiteY66" fmla="*/ 2744208 h 3982762"/>
              <a:gd name="connsiteX67" fmla="*/ 567395 w 2685851"/>
              <a:gd name="connsiteY67" fmla="*/ 2674760 h 3982762"/>
              <a:gd name="connsiteX68" fmla="*/ 555820 w 2685851"/>
              <a:gd name="connsiteY68" fmla="*/ 2721059 h 3982762"/>
              <a:gd name="connsiteX69" fmla="*/ 474798 w 2685851"/>
              <a:gd name="connsiteY69" fmla="*/ 2674760 h 3982762"/>
              <a:gd name="connsiteX70" fmla="*/ 428499 w 2685851"/>
              <a:gd name="connsiteY70" fmla="*/ 2732633 h 3982762"/>
              <a:gd name="connsiteX71" fmla="*/ 416924 w 2685851"/>
              <a:gd name="connsiteY71" fmla="*/ 2825231 h 3982762"/>
              <a:gd name="connsiteX72" fmla="*/ 347476 w 2685851"/>
              <a:gd name="connsiteY72" fmla="*/ 2790507 h 3982762"/>
              <a:gd name="connsiteX73" fmla="*/ 289603 w 2685851"/>
              <a:gd name="connsiteY73" fmla="*/ 2825231 h 3982762"/>
              <a:gd name="connsiteX74" fmla="*/ 324327 w 2685851"/>
              <a:gd name="connsiteY74" fmla="*/ 2871529 h 3982762"/>
              <a:gd name="connsiteX75" fmla="*/ 324327 w 2685851"/>
              <a:gd name="connsiteY75" fmla="*/ 2894679 h 3982762"/>
              <a:gd name="connsiteX76" fmla="*/ 266453 w 2685851"/>
              <a:gd name="connsiteY76" fmla="*/ 2894679 h 3982762"/>
              <a:gd name="connsiteX77" fmla="*/ 220155 w 2685851"/>
              <a:gd name="connsiteY77" fmla="*/ 2906254 h 3982762"/>
              <a:gd name="connsiteX78" fmla="*/ 266453 w 2685851"/>
              <a:gd name="connsiteY78" fmla="*/ 2975702 h 3982762"/>
              <a:gd name="connsiteX79" fmla="*/ 208580 w 2685851"/>
              <a:gd name="connsiteY79" fmla="*/ 2964127 h 3982762"/>
              <a:gd name="connsiteX80" fmla="*/ 139132 w 2685851"/>
              <a:gd name="connsiteY80" fmla="*/ 3033575 h 3982762"/>
              <a:gd name="connsiteX81" fmla="*/ 23385 w 2685851"/>
              <a:gd name="connsiteY81" fmla="*/ 3022000 h 3982762"/>
              <a:gd name="connsiteX82" fmla="*/ 11810 w 2685851"/>
              <a:gd name="connsiteY82" fmla="*/ 3137747 h 3982762"/>
              <a:gd name="connsiteX83" fmla="*/ 34960 w 2685851"/>
              <a:gd name="connsiteY83" fmla="*/ 3218770 h 3982762"/>
              <a:gd name="connsiteX84" fmla="*/ 34960 w 2685851"/>
              <a:gd name="connsiteY84" fmla="*/ 3288218 h 3982762"/>
              <a:gd name="connsiteX85" fmla="*/ 23385 w 2685851"/>
              <a:gd name="connsiteY85" fmla="*/ 3346092 h 3982762"/>
              <a:gd name="connsiteX86" fmla="*/ 104408 w 2685851"/>
              <a:gd name="connsiteY86" fmla="*/ 3357666 h 3982762"/>
              <a:gd name="connsiteX87" fmla="*/ 162281 w 2685851"/>
              <a:gd name="connsiteY87" fmla="*/ 3392390 h 3982762"/>
              <a:gd name="connsiteX88" fmla="*/ 197005 w 2685851"/>
              <a:gd name="connsiteY88" fmla="*/ 3357666 h 3982762"/>
              <a:gd name="connsiteX89" fmla="*/ 312752 w 2685851"/>
              <a:gd name="connsiteY89" fmla="*/ 3427114 h 3982762"/>
              <a:gd name="connsiteX90" fmla="*/ 312752 w 2685851"/>
              <a:gd name="connsiteY90" fmla="*/ 3450264 h 3982762"/>
              <a:gd name="connsiteX91" fmla="*/ 266453 w 2685851"/>
              <a:gd name="connsiteY91" fmla="*/ 3392390 h 3982762"/>
              <a:gd name="connsiteX92" fmla="*/ 197005 w 2685851"/>
              <a:gd name="connsiteY92" fmla="*/ 3450264 h 3982762"/>
              <a:gd name="connsiteX93" fmla="*/ 115982 w 2685851"/>
              <a:gd name="connsiteY93" fmla="*/ 3415540 h 3982762"/>
              <a:gd name="connsiteX94" fmla="*/ 23385 w 2685851"/>
              <a:gd name="connsiteY94" fmla="*/ 3438689 h 3982762"/>
              <a:gd name="connsiteX95" fmla="*/ 34960 w 2685851"/>
              <a:gd name="connsiteY95" fmla="*/ 3554436 h 3982762"/>
              <a:gd name="connsiteX96" fmla="*/ 81258 w 2685851"/>
              <a:gd name="connsiteY96" fmla="*/ 3542861 h 3982762"/>
              <a:gd name="connsiteX97" fmla="*/ 58109 w 2685851"/>
              <a:gd name="connsiteY97" fmla="*/ 3589160 h 3982762"/>
              <a:gd name="connsiteX98" fmla="*/ 11810 w 2685851"/>
              <a:gd name="connsiteY98" fmla="*/ 3693332 h 3982762"/>
              <a:gd name="connsiteX99" fmla="*/ 34960 w 2685851"/>
              <a:gd name="connsiteY99" fmla="*/ 3809079 h 3982762"/>
              <a:gd name="connsiteX100" fmla="*/ 115982 w 2685851"/>
              <a:gd name="connsiteY100" fmla="*/ 3797504 h 3982762"/>
              <a:gd name="connsiteX101" fmla="*/ 173856 w 2685851"/>
              <a:gd name="connsiteY101" fmla="*/ 3704907 h 3982762"/>
              <a:gd name="connsiteX102" fmla="*/ 220155 w 2685851"/>
              <a:gd name="connsiteY102" fmla="*/ 3693332 h 3982762"/>
              <a:gd name="connsiteX103" fmla="*/ 127557 w 2685851"/>
              <a:gd name="connsiteY103" fmla="*/ 3751205 h 3982762"/>
              <a:gd name="connsiteX104" fmla="*/ 104408 w 2685851"/>
              <a:gd name="connsiteY104" fmla="*/ 3832228 h 3982762"/>
              <a:gd name="connsiteX105" fmla="*/ 104408 w 2685851"/>
              <a:gd name="connsiteY105" fmla="*/ 3866952 h 3982762"/>
              <a:gd name="connsiteX106" fmla="*/ 58109 w 2685851"/>
              <a:gd name="connsiteY106" fmla="*/ 3878527 h 3982762"/>
              <a:gd name="connsiteX107" fmla="*/ 236 w 2685851"/>
              <a:gd name="connsiteY107" fmla="*/ 3924826 h 3982762"/>
              <a:gd name="connsiteX108" fmla="*/ 81258 w 2685851"/>
              <a:gd name="connsiteY108" fmla="*/ 3982699 h 3982762"/>
              <a:gd name="connsiteX109" fmla="*/ 150707 w 2685851"/>
              <a:gd name="connsiteY109" fmla="*/ 3913251 h 3982762"/>
              <a:gd name="connsiteX110" fmla="*/ 278028 w 2685851"/>
              <a:gd name="connsiteY110" fmla="*/ 3820654 h 3982762"/>
              <a:gd name="connsiteX111" fmla="*/ 301177 w 2685851"/>
              <a:gd name="connsiteY111" fmla="*/ 3762780 h 3982762"/>
              <a:gd name="connsiteX112" fmla="*/ 312752 w 2685851"/>
              <a:gd name="connsiteY112" fmla="*/ 3635459 h 3982762"/>
              <a:gd name="connsiteX113" fmla="*/ 370626 w 2685851"/>
              <a:gd name="connsiteY113" fmla="*/ 3600735 h 3982762"/>
              <a:gd name="connsiteX114" fmla="*/ 440074 w 2685851"/>
              <a:gd name="connsiteY114" fmla="*/ 3566010 h 3982762"/>
              <a:gd name="connsiteX115" fmla="*/ 729441 w 2685851"/>
              <a:gd name="connsiteY115" fmla="*/ 3566010 h 3982762"/>
              <a:gd name="connsiteX116" fmla="*/ 856762 w 2685851"/>
              <a:gd name="connsiteY116" fmla="*/ 3519712 h 3982762"/>
              <a:gd name="connsiteX117" fmla="*/ 845188 w 2685851"/>
              <a:gd name="connsiteY117" fmla="*/ 3473413 h 3982762"/>
              <a:gd name="connsiteX118" fmla="*/ 798889 w 2685851"/>
              <a:gd name="connsiteY118" fmla="*/ 3322942 h 3982762"/>
              <a:gd name="connsiteX119" fmla="*/ 810464 w 2685851"/>
              <a:gd name="connsiteY119" fmla="*/ 3253494 h 3982762"/>
              <a:gd name="connsiteX120" fmla="*/ 891486 w 2685851"/>
              <a:gd name="connsiteY120" fmla="*/ 3427114 h 3982762"/>
              <a:gd name="connsiteX121" fmla="*/ 926210 w 2685851"/>
              <a:gd name="connsiteY121" fmla="*/ 3473413 h 3982762"/>
              <a:gd name="connsiteX122" fmla="*/ 926210 w 2685851"/>
              <a:gd name="connsiteY122" fmla="*/ 3299793 h 3982762"/>
              <a:gd name="connsiteX123" fmla="*/ 960934 w 2685851"/>
              <a:gd name="connsiteY123" fmla="*/ 3241919 h 3982762"/>
              <a:gd name="connsiteX124" fmla="*/ 984084 w 2685851"/>
              <a:gd name="connsiteY124" fmla="*/ 3184046 h 3982762"/>
              <a:gd name="connsiteX125" fmla="*/ 1041957 w 2685851"/>
              <a:gd name="connsiteY125" fmla="*/ 3184046 h 3982762"/>
              <a:gd name="connsiteX126" fmla="*/ 1041957 w 2685851"/>
              <a:gd name="connsiteY126" fmla="*/ 3103023 h 3982762"/>
              <a:gd name="connsiteX127" fmla="*/ 1180853 w 2685851"/>
              <a:gd name="connsiteY127" fmla="*/ 3079874 h 3982762"/>
              <a:gd name="connsiteX128" fmla="*/ 1204003 w 2685851"/>
              <a:gd name="connsiteY128" fmla="*/ 2987276 h 3982762"/>
              <a:gd name="connsiteX129" fmla="*/ 1342899 w 2685851"/>
              <a:gd name="connsiteY129" fmla="*/ 2697909 h 3982762"/>
              <a:gd name="connsiteX130" fmla="*/ 1342899 w 2685851"/>
              <a:gd name="connsiteY130" fmla="*/ 2535864 h 3982762"/>
              <a:gd name="connsiteX131" fmla="*/ 1342899 w 2685851"/>
              <a:gd name="connsiteY131" fmla="*/ 2466416 h 3982762"/>
              <a:gd name="connsiteX132" fmla="*/ 1389198 w 2685851"/>
              <a:gd name="connsiteY132" fmla="*/ 2281221 h 3982762"/>
              <a:gd name="connsiteX133" fmla="*/ 1400772 w 2685851"/>
              <a:gd name="connsiteY133" fmla="*/ 2223347 h 3982762"/>
              <a:gd name="connsiteX134" fmla="*/ 1458646 w 2685851"/>
              <a:gd name="connsiteY134" fmla="*/ 2049727 h 3982762"/>
              <a:gd name="connsiteX135" fmla="*/ 1458646 w 2685851"/>
              <a:gd name="connsiteY135" fmla="*/ 1968704 h 3982762"/>
              <a:gd name="connsiteX136" fmla="*/ 1504945 w 2685851"/>
              <a:gd name="connsiteY136" fmla="*/ 1910831 h 3982762"/>
              <a:gd name="connsiteX137" fmla="*/ 1493370 w 2685851"/>
              <a:gd name="connsiteY137" fmla="*/ 1795084 h 3982762"/>
              <a:gd name="connsiteX138" fmla="*/ 1528094 w 2685851"/>
              <a:gd name="connsiteY138" fmla="*/ 1656188 h 3982762"/>
              <a:gd name="connsiteX139" fmla="*/ 1562818 w 2685851"/>
              <a:gd name="connsiteY139" fmla="*/ 1517292 h 3982762"/>
              <a:gd name="connsiteX140" fmla="*/ 1562818 w 2685851"/>
              <a:gd name="connsiteY140" fmla="*/ 1366821 h 3982762"/>
              <a:gd name="connsiteX141" fmla="*/ 1620691 w 2685851"/>
              <a:gd name="connsiteY141" fmla="*/ 1285798 h 3982762"/>
              <a:gd name="connsiteX142" fmla="*/ 1666990 w 2685851"/>
              <a:gd name="connsiteY142" fmla="*/ 1158476 h 3982762"/>
              <a:gd name="connsiteX143" fmla="*/ 1690139 w 2685851"/>
              <a:gd name="connsiteY143" fmla="*/ 1042729 h 3982762"/>
              <a:gd name="connsiteX144" fmla="*/ 1724864 w 2685851"/>
              <a:gd name="connsiteY144" fmla="*/ 938557 h 3982762"/>
              <a:gd name="connsiteX145" fmla="*/ 1794312 w 2685851"/>
              <a:gd name="connsiteY145" fmla="*/ 811236 h 3982762"/>
              <a:gd name="connsiteX146" fmla="*/ 1886909 w 2685851"/>
              <a:gd name="connsiteY146" fmla="*/ 753362 h 3982762"/>
              <a:gd name="connsiteX147" fmla="*/ 1967932 w 2685851"/>
              <a:gd name="connsiteY147" fmla="*/ 637616 h 3982762"/>
              <a:gd name="connsiteX148" fmla="*/ 1991081 w 2685851"/>
              <a:gd name="connsiteY148" fmla="*/ 637616 h 3982762"/>
              <a:gd name="connsiteX149" fmla="*/ 2048955 w 2685851"/>
              <a:gd name="connsiteY149" fmla="*/ 556593 h 3982762"/>
              <a:gd name="connsiteX150" fmla="*/ 2083679 w 2685851"/>
              <a:gd name="connsiteY150" fmla="*/ 545018 h 3982762"/>
              <a:gd name="connsiteX151" fmla="*/ 2129977 w 2685851"/>
              <a:gd name="connsiteY151" fmla="*/ 498719 h 3982762"/>
              <a:gd name="connsiteX152" fmla="*/ 2187851 w 2685851"/>
              <a:gd name="connsiteY152" fmla="*/ 452421 h 3982762"/>
              <a:gd name="connsiteX153" fmla="*/ 2257299 w 2685851"/>
              <a:gd name="connsiteY153" fmla="*/ 440846 h 3982762"/>
              <a:gd name="connsiteX154" fmla="*/ 2349896 w 2685851"/>
              <a:gd name="connsiteY154" fmla="*/ 406122 h 3982762"/>
              <a:gd name="connsiteX155" fmla="*/ 2384620 w 2685851"/>
              <a:gd name="connsiteY155" fmla="*/ 348248 h 3982762"/>
              <a:gd name="connsiteX156" fmla="*/ 2465643 w 2685851"/>
              <a:gd name="connsiteY156" fmla="*/ 325099 h 3982762"/>
              <a:gd name="connsiteX0" fmla="*/ 2465643 w 2685851"/>
              <a:gd name="connsiteY0" fmla="*/ 325099 h 3982762"/>
              <a:gd name="connsiteX1" fmla="*/ 2546666 w 2685851"/>
              <a:gd name="connsiteY1" fmla="*/ 290375 h 3982762"/>
              <a:gd name="connsiteX2" fmla="*/ 2627689 w 2685851"/>
              <a:gd name="connsiteY2" fmla="*/ 290375 h 3982762"/>
              <a:gd name="connsiteX3" fmla="*/ 2662413 w 2685851"/>
              <a:gd name="connsiteY3" fmla="*/ 244076 h 3982762"/>
              <a:gd name="connsiteX4" fmla="*/ 2650838 w 2685851"/>
              <a:gd name="connsiteY4" fmla="*/ 186203 h 3982762"/>
              <a:gd name="connsiteX5" fmla="*/ 2685562 w 2685851"/>
              <a:gd name="connsiteY5" fmla="*/ 163054 h 3982762"/>
              <a:gd name="connsiteX6" fmla="*/ 2662413 w 2685851"/>
              <a:gd name="connsiteY6" fmla="*/ 139904 h 3982762"/>
              <a:gd name="connsiteX7" fmla="*/ 2581390 w 2685851"/>
              <a:gd name="connsiteY7" fmla="*/ 105180 h 3982762"/>
              <a:gd name="connsiteX8" fmla="*/ 2535091 w 2685851"/>
              <a:gd name="connsiteY8" fmla="*/ 70456 h 3982762"/>
              <a:gd name="connsiteX9" fmla="*/ 2477218 w 2685851"/>
              <a:gd name="connsiteY9" fmla="*/ 70456 h 3982762"/>
              <a:gd name="connsiteX10" fmla="*/ 2465643 w 2685851"/>
              <a:gd name="connsiteY10" fmla="*/ 209352 h 3982762"/>
              <a:gd name="connsiteX11" fmla="*/ 2430919 w 2685851"/>
              <a:gd name="connsiteY11" fmla="*/ 186203 h 3982762"/>
              <a:gd name="connsiteX12" fmla="*/ 2373046 w 2685851"/>
              <a:gd name="connsiteY12" fmla="*/ 139904 h 3982762"/>
              <a:gd name="connsiteX13" fmla="*/ 2419345 w 2685851"/>
              <a:gd name="connsiteY13" fmla="*/ 93605 h 3982762"/>
              <a:gd name="connsiteX14" fmla="*/ 2407770 w 2685851"/>
              <a:gd name="connsiteY14" fmla="*/ 47307 h 3982762"/>
              <a:gd name="connsiteX15" fmla="*/ 2338322 w 2685851"/>
              <a:gd name="connsiteY15" fmla="*/ 1008 h 3982762"/>
              <a:gd name="connsiteX16" fmla="*/ 2315172 w 2685851"/>
              <a:gd name="connsiteY16" fmla="*/ 93605 h 3982762"/>
              <a:gd name="connsiteX17" fmla="*/ 2315172 w 2685851"/>
              <a:gd name="connsiteY17" fmla="*/ 186203 h 3982762"/>
              <a:gd name="connsiteX18" fmla="*/ 2268874 w 2685851"/>
              <a:gd name="connsiteY18" fmla="*/ 105180 h 3982762"/>
              <a:gd name="connsiteX19" fmla="*/ 2268874 w 2685851"/>
              <a:gd name="connsiteY19" fmla="*/ 163054 h 3982762"/>
              <a:gd name="connsiteX20" fmla="*/ 2187851 w 2685851"/>
              <a:gd name="connsiteY20" fmla="*/ 325099 h 3982762"/>
              <a:gd name="connsiteX21" fmla="*/ 2153127 w 2685851"/>
              <a:gd name="connsiteY21" fmla="*/ 197778 h 3982762"/>
              <a:gd name="connsiteX22" fmla="*/ 2211000 w 2685851"/>
              <a:gd name="connsiteY22" fmla="*/ 151479 h 3982762"/>
              <a:gd name="connsiteX23" fmla="*/ 2211000 w 2685851"/>
              <a:gd name="connsiteY23" fmla="*/ 93605 h 3982762"/>
              <a:gd name="connsiteX24" fmla="*/ 2106828 w 2685851"/>
              <a:gd name="connsiteY24" fmla="*/ 82031 h 3982762"/>
              <a:gd name="connsiteX25" fmla="*/ 2025805 w 2685851"/>
              <a:gd name="connsiteY25" fmla="*/ 139904 h 3982762"/>
              <a:gd name="connsiteX26" fmla="*/ 1991081 w 2685851"/>
              <a:gd name="connsiteY26" fmla="*/ 197778 h 3982762"/>
              <a:gd name="connsiteX27" fmla="*/ 1967932 w 2685851"/>
              <a:gd name="connsiteY27" fmla="*/ 139904 h 3982762"/>
              <a:gd name="connsiteX28" fmla="*/ 1852185 w 2685851"/>
              <a:gd name="connsiteY28" fmla="*/ 255651 h 3982762"/>
              <a:gd name="connsiteX29" fmla="*/ 1840610 w 2685851"/>
              <a:gd name="connsiteY29" fmla="*/ 313524 h 3982762"/>
              <a:gd name="connsiteX30" fmla="*/ 1910058 w 2685851"/>
              <a:gd name="connsiteY30" fmla="*/ 348248 h 3982762"/>
              <a:gd name="connsiteX31" fmla="*/ 1794312 w 2685851"/>
              <a:gd name="connsiteY31" fmla="*/ 382973 h 3982762"/>
              <a:gd name="connsiteX32" fmla="*/ 1782737 w 2685851"/>
              <a:gd name="connsiteY32" fmla="*/ 440846 h 3982762"/>
              <a:gd name="connsiteX33" fmla="*/ 1701714 w 2685851"/>
              <a:gd name="connsiteY33" fmla="*/ 429271 h 3982762"/>
              <a:gd name="connsiteX34" fmla="*/ 1701714 w 2685851"/>
              <a:gd name="connsiteY34" fmla="*/ 533443 h 3982762"/>
              <a:gd name="connsiteX35" fmla="*/ 1632266 w 2685851"/>
              <a:gd name="connsiteY35" fmla="*/ 417697 h 3982762"/>
              <a:gd name="connsiteX36" fmla="*/ 1539669 w 2685851"/>
              <a:gd name="connsiteY36" fmla="*/ 521869 h 3982762"/>
              <a:gd name="connsiteX37" fmla="*/ 1470220 w 2685851"/>
              <a:gd name="connsiteY37" fmla="*/ 626041 h 3982762"/>
              <a:gd name="connsiteX38" fmla="*/ 1400772 w 2685851"/>
              <a:gd name="connsiteY38" fmla="*/ 730213 h 3982762"/>
              <a:gd name="connsiteX39" fmla="*/ 1400772 w 2685851"/>
              <a:gd name="connsiteY39" fmla="*/ 822810 h 3982762"/>
              <a:gd name="connsiteX40" fmla="*/ 1411624 w 2685851"/>
              <a:gd name="connsiteY40" fmla="*/ 914685 h 3982762"/>
              <a:gd name="connsiteX41" fmla="*/ 1296600 w 2685851"/>
              <a:gd name="connsiteY41" fmla="*/ 1077454 h 3982762"/>
              <a:gd name="connsiteX42" fmla="*/ 1215577 w 2685851"/>
              <a:gd name="connsiteY42" fmla="*/ 1170051 h 3982762"/>
              <a:gd name="connsiteX43" fmla="*/ 1215577 w 2685851"/>
              <a:gd name="connsiteY43" fmla="*/ 1216350 h 3982762"/>
              <a:gd name="connsiteX44" fmla="*/ 1204003 w 2685851"/>
              <a:gd name="connsiteY44" fmla="*/ 1297373 h 3982762"/>
              <a:gd name="connsiteX45" fmla="*/ 1146129 w 2685851"/>
              <a:gd name="connsiteY45" fmla="*/ 1355246 h 3982762"/>
              <a:gd name="connsiteX46" fmla="*/ 1099831 w 2685851"/>
              <a:gd name="connsiteY46" fmla="*/ 1459418 h 3982762"/>
              <a:gd name="connsiteX47" fmla="*/ 1099831 w 2685851"/>
              <a:gd name="connsiteY47" fmla="*/ 1505717 h 3982762"/>
              <a:gd name="connsiteX48" fmla="*/ 1041957 w 2685851"/>
              <a:gd name="connsiteY48" fmla="*/ 1575165 h 3982762"/>
              <a:gd name="connsiteX49" fmla="*/ 1041957 w 2685851"/>
              <a:gd name="connsiteY49" fmla="*/ 1633038 h 3982762"/>
              <a:gd name="connsiteX50" fmla="*/ 995658 w 2685851"/>
              <a:gd name="connsiteY50" fmla="*/ 1667762 h 3982762"/>
              <a:gd name="connsiteX51" fmla="*/ 995658 w 2685851"/>
              <a:gd name="connsiteY51" fmla="*/ 1748785 h 3982762"/>
              <a:gd name="connsiteX52" fmla="*/ 1053532 w 2685851"/>
              <a:gd name="connsiteY52" fmla="*/ 1771935 h 3982762"/>
              <a:gd name="connsiteX53" fmla="*/ 972509 w 2685851"/>
              <a:gd name="connsiteY53" fmla="*/ 1841383 h 3982762"/>
              <a:gd name="connsiteX54" fmla="*/ 949360 w 2685851"/>
              <a:gd name="connsiteY54" fmla="*/ 1933980 h 3982762"/>
              <a:gd name="connsiteX55" fmla="*/ 984084 w 2685851"/>
              <a:gd name="connsiteY55" fmla="*/ 1980279 h 3982762"/>
              <a:gd name="connsiteX56" fmla="*/ 891486 w 2685851"/>
              <a:gd name="connsiteY56" fmla="*/ 2061302 h 3982762"/>
              <a:gd name="connsiteX57" fmla="*/ 891486 w 2685851"/>
              <a:gd name="connsiteY57" fmla="*/ 2119175 h 3982762"/>
              <a:gd name="connsiteX58" fmla="*/ 845188 w 2685851"/>
              <a:gd name="connsiteY58" fmla="*/ 2234922 h 3982762"/>
              <a:gd name="connsiteX59" fmla="*/ 798889 w 2685851"/>
              <a:gd name="connsiteY59" fmla="*/ 2327519 h 3982762"/>
              <a:gd name="connsiteX60" fmla="*/ 706291 w 2685851"/>
              <a:gd name="connsiteY60" fmla="*/ 2385393 h 3982762"/>
              <a:gd name="connsiteX61" fmla="*/ 659993 w 2685851"/>
              <a:gd name="connsiteY61" fmla="*/ 2466416 h 3982762"/>
              <a:gd name="connsiteX62" fmla="*/ 613694 w 2685851"/>
              <a:gd name="connsiteY62" fmla="*/ 2559013 h 3982762"/>
              <a:gd name="connsiteX63" fmla="*/ 613694 w 2685851"/>
              <a:gd name="connsiteY63" fmla="*/ 2628461 h 3982762"/>
              <a:gd name="connsiteX64" fmla="*/ 671567 w 2685851"/>
              <a:gd name="connsiteY64" fmla="*/ 2663185 h 3982762"/>
              <a:gd name="connsiteX65" fmla="*/ 741015 w 2685851"/>
              <a:gd name="connsiteY65" fmla="*/ 2686335 h 3982762"/>
              <a:gd name="connsiteX66" fmla="*/ 648418 w 2685851"/>
              <a:gd name="connsiteY66" fmla="*/ 2744208 h 3982762"/>
              <a:gd name="connsiteX67" fmla="*/ 567395 w 2685851"/>
              <a:gd name="connsiteY67" fmla="*/ 2674760 h 3982762"/>
              <a:gd name="connsiteX68" fmla="*/ 555820 w 2685851"/>
              <a:gd name="connsiteY68" fmla="*/ 2721059 h 3982762"/>
              <a:gd name="connsiteX69" fmla="*/ 522423 w 2685851"/>
              <a:gd name="connsiteY69" fmla="*/ 2722385 h 3982762"/>
              <a:gd name="connsiteX70" fmla="*/ 428499 w 2685851"/>
              <a:gd name="connsiteY70" fmla="*/ 2732633 h 3982762"/>
              <a:gd name="connsiteX71" fmla="*/ 416924 w 2685851"/>
              <a:gd name="connsiteY71" fmla="*/ 2825231 h 3982762"/>
              <a:gd name="connsiteX72" fmla="*/ 347476 w 2685851"/>
              <a:gd name="connsiteY72" fmla="*/ 2790507 h 3982762"/>
              <a:gd name="connsiteX73" fmla="*/ 289603 w 2685851"/>
              <a:gd name="connsiteY73" fmla="*/ 2825231 h 3982762"/>
              <a:gd name="connsiteX74" fmla="*/ 324327 w 2685851"/>
              <a:gd name="connsiteY74" fmla="*/ 2871529 h 3982762"/>
              <a:gd name="connsiteX75" fmla="*/ 324327 w 2685851"/>
              <a:gd name="connsiteY75" fmla="*/ 2894679 h 3982762"/>
              <a:gd name="connsiteX76" fmla="*/ 266453 w 2685851"/>
              <a:gd name="connsiteY76" fmla="*/ 2894679 h 3982762"/>
              <a:gd name="connsiteX77" fmla="*/ 220155 w 2685851"/>
              <a:gd name="connsiteY77" fmla="*/ 2906254 h 3982762"/>
              <a:gd name="connsiteX78" fmla="*/ 266453 w 2685851"/>
              <a:gd name="connsiteY78" fmla="*/ 2975702 h 3982762"/>
              <a:gd name="connsiteX79" fmla="*/ 208580 w 2685851"/>
              <a:gd name="connsiteY79" fmla="*/ 2964127 h 3982762"/>
              <a:gd name="connsiteX80" fmla="*/ 139132 w 2685851"/>
              <a:gd name="connsiteY80" fmla="*/ 3033575 h 3982762"/>
              <a:gd name="connsiteX81" fmla="*/ 23385 w 2685851"/>
              <a:gd name="connsiteY81" fmla="*/ 3022000 h 3982762"/>
              <a:gd name="connsiteX82" fmla="*/ 11810 w 2685851"/>
              <a:gd name="connsiteY82" fmla="*/ 3137747 h 3982762"/>
              <a:gd name="connsiteX83" fmla="*/ 34960 w 2685851"/>
              <a:gd name="connsiteY83" fmla="*/ 3218770 h 3982762"/>
              <a:gd name="connsiteX84" fmla="*/ 34960 w 2685851"/>
              <a:gd name="connsiteY84" fmla="*/ 3288218 h 3982762"/>
              <a:gd name="connsiteX85" fmla="*/ 23385 w 2685851"/>
              <a:gd name="connsiteY85" fmla="*/ 3346092 h 3982762"/>
              <a:gd name="connsiteX86" fmla="*/ 104408 w 2685851"/>
              <a:gd name="connsiteY86" fmla="*/ 3357666 h 3982762"/>
              <a:gd name="connsiteX87" fmla="*/ 162281 w 2685851"/>
              <a:gd name="connsiteY87" fmla="*/ 3392390 h 3982762"/>
              <a:gd name="connsiteX88" fmla="*/ 197005 w 2685851"/>
              <a:gd name="connsiteY88" fmla="*/ 3357666 h 3982762"/>
              <a:gd name="connsiteX89" fmla="*/ 312752 w 2685851"/>
              <a:gd name="connsiteY89" fmla="*/ 3427114 h 3982762"/>
              <a:gd name="connsiteX90" fmla="*/ 312752 w 2685851"/>
              <a:gd name="connsiteY90" fmla="*/ 3450264 h 3982762"/>
              <a:gd name="connsiteX91" fmla="*/ 266453 w 2685851"/>
              <a:gd name="connsiteY91" fmla="*/ 3392390 h 3982762"/>
              <a:gd name="connsiteX92" fmla="*/ 197005 w 2685851"/>
              <a:gd name="connsiteY92" fmla="*/ 3450264 h 3982762"/>
              <a:gd name="connsiteX93" fmla="*/ 115982 w 2685851"/>
              <a:gd name="connsiteY93" fmla="*/ 3415540 h 3982762"/>
              <a:gd name="connsiteX94" fmla="*/ 23385 w 2685851"/>
              <a:gd name="connsiteY94" fmla="*/ 3438689 h 3982762"/>
              <a:gd name="connsiteX95" fmla="*/ 34960 w 2685851"/>
              <a:gd name="connsiteY95" fmla="*/ 3554436 h 3982762"/>
              <a:gd name="connsiteX96" fmla="*/ 81258 w 2685851"/>
              <a:gd name="connsiteY96" fmla="*/ 3542861 h 3982762"/>
              <a:gd name="connsiteX97" fmla="*/ 58109 w 2685851"/>
              <a:gd name="connsiteY97" fmla="*/ 3589160 h 3982762"/>
              <a:gd name="connsiteX98" fmla="*/ 11810 w 2685851"/>
              <a:gd name="connsiteY98" fmla="*/ 3693332 h 3982762"/>
              <a:gd name="connsiteX99" fmla="*/ 34960 w 2685851"/>
              <a:gd name="connsiteY99" fmla="*/ 3809079 h 3982762"/>
              <a:gd name="connsiteX100" fmla="*/ 115982 w 2685851"/>
              <a:gd name="connsiteY100" fmla="*/ 3797504 h 3982762"/>
              <a:gd name="connsiteX101" fmla="*/ 173856 w 2685851"/>
              <a:gd name="connsiteY101" fmla="*/ 3704907 h 3982762"/>
              <a:gd name="connsiteX102" fmla="*/ 220155 w 2685851"/>
              <a:gd name="connsiteY102" fmla="*/ 3693332 h 3982762"/>
              <a:gd name="connsiteX103" fmla="*/ 127557 w 2685851"/>
              <a:gd name="connsiteY103" fmla="*/ 3751205 h 3982762"/>
              <a:gd name="connsiteX104" fmla="*/ 104408 w 2685851"/>
              <a:gd name="connsiteY104" fmla="*/ 3832228 h 3982762"/>
              <a:gd name="connsiteX105" fmla="*/ 104408 w 2685851"/>
              <a:gd name="connsiteY105" fmla="*/ 3866952 h 3982762"/>
              <a:gd name="connsiteX106" fmla="*/ 58109 w 2685851"/>
              <a:gd name="connsiteY106" fmla="*/ 3878527 h 3982762"/>
              <a:gd name="connsiteX107" fmla="*/ 236 w 2685851"/>
              <a:gd name="connsiteY107" fmla="*/ 3924826 h 3982762"/>
              <a:gd name="connsiteX108" fmla="*/ 81258 w 2685851"/>
              <a:gd name="connsiteY108" fmla="*/ 3982699 h 3982762"/>
              <a:gd name="connsiteX109" fmla="*/ 150707 w 2685851"/>
              <a:gd name="connsiteY109" fmla="*/ 3913251 h 3982762"/>
              <a:gd name="connsiteX110" fmla="*/ 278028 w 2685851"/>
              <a:gd name="connsiteY110" fmla="*/ 3820654 h 3982762"/>
              <a:gd name="connsiteX111" fmla="*/ 301177 w 2685851"/>
              <a:gd name="connsiteY111" fmla="*/ 3762780 h 3982762"/>
              <a:gd name="connsiteX112" fmla="*/ 312752 w 2685851"/>
              <a:gd name="connsiteY112" fmla="*/ 3635459 h 3982762"/>
              <a:gd name="connsiteX113" fmla="*/ 370626 w 2685851"/>
              <a:gd name="connsiteY113" fmla="*/ 3600735 h 3982762"/>
              <a:gd name="connsiteX114" fmla="*/ 440074 w 2685851"/>
              <a:gd name="connsiteY114" fmla="*/ 3566010 h 3982762"/>
              <a:gd name="connsiteX115" fmla="*/ 729441 w 2685851"/>
              <a:gd name="connsiteY115" fmla="*/ 3566010 h 3982762"/>
              <a:gd name="connsiteX116" fmla="*/ 856762 w 2685851"/>
              <a:gd name="connsiteY116" fmla="*/ 3519712 h 3982762"/>
              <a:gd name="connsiteX117" fmla="*/ 845188 w 2685851"/>
              <a:gd name="connsiteY117" fmla="*/ 3473413 h 3982762"/>
              <a:gd name="connsiteX118" fmla="*/ 798889 w 2685851"/>
              <a:gd name="connsiteY118" fmla="*/ 3322942 h 3982762"/>
              <a:gd name="connsiteX119" fmla="*/ 810464 w 2685851"/>
              <a:gd name="connsiteY119" fmla="*/ 3253494 h 3982762"/>
              <a:gd name="connsiteX120" fmla="*/ 891486 w 2685851"/>
              <a:gd name="connsiteY120" fmla="*/ 3427114 h 3982762"/>
              <a:gd name="connsiteX121" fmla="*/ 926210 w 2685851"/>
              <a:gd name="connsiteY121" fmla="*/ 3473413 h 3982762"/>
              <a:gd name="connsiteX122" fmla="*/ 926210 w 2685851"/>
              <a:gd name="connsiteY122" fmla="*/ 3299793 h 3982762"/>
              <a:gd name="connsiteX123" fmla="*/ 960934 w 2685851"/>
              <a:gd name="connsiteY123" fmla="*/ 3241919 h 3982762"/>
              <a:gd name="connsiteX124" fmla="*/ 984084 w 2685851"/>
              <a:gd name="connsiteY124" fmla="*/ 3184046 h 3982762"/>
              <a:gd name="connsiteX125" fmla="*/ 1041957 w 2685851"/>
              <a:gd name="connsiteY125" fmla="*/ 3184046 h 3982762"/>
              <a:gd name="connsiteX126" fmla="*/ 1041957 w 2685851"/>
              <a:gd name="connsiteY126" fmla="*/ 3103023 h 3982762"/>
              <a:gd name="connsiteX127" fmla="*/ 1180853 w 2685851"/>
              <a:gd name="connsiteY127" fmla="*/ 3079874 h 3982762"/>
              <a:gd name="connsiteX128" fmla="*/ 1204003 w 2685851"/>
              <a:gd name="connsiteY128" fmla="*/ 2987276 h 3982762"/>
              <a:gd name="connsiteX129" fmla="*/ 1342899 w 2685851"/>
              <a:gd name="connsiteY129" fmla="*/ 2697909 h 3982762"/>
              <a:gd name="connsiteX130" fmla="*/ 1342899 w 2685851"/>
              <a:gd name="connsiteY130" fmla="*/ 2535864 h 3982762"/>
              <a:gd name="connsiteX131" fmla="*/ 1342899 w 2685851"/>
              <a:gd name="connsiteY131" fmla="*/ 2466416 h 3982762"/>
              <a:gd name="connsiteX132" fmla="*/ 1389198 w 2685851"/>
              <a:gd name="connsiteY132" fmla="*/ 2281221 h 3982762"/>
              <a:gd name="connsiteX133" fmla="*/ 1400772 w 2685851"/>
              <a:gd name="connsiteY133" fmla="*/ 2223347 h 3982762"/>
              <a:gd name="connsiteX134" fmla="*/ 1458646 w 2685851"/>
              <a:gd name="connsiteY134" fmla="*/ 2049727 h 3982762"/>
              <a:gd name="connsiteX135" fmla="*/ 1458646 w 2685851"/>
              <a:gd name="connsiteY135" fmla="*/ 1968704 h 3982762"/>
              <a:gd name="connsiteX136" fmla="*/ 1504945 w 2685851"/>
              <a:gd name="connsiteY136" fmla="*/ 1910831 h 3982762"/>
              <a:gd name="connsiteX137" fmla="*/ 1493370 w 2685851"/>
              <a:gd name="connsiteY137" fmla="*/ 1795084 h 3982762"/>
              <a:gd name="connsiteX138" fmla="*/ 1528094 w 2685851"/>
              <a:gd name="connsiteY138" fmla="*/ 1656188 h 3982762"/>
              <a:gd name="connsiteX139" fmla="*/ 1562818 w 2685851"/>
              <a:gd name="connsiteY139" fmla="*/ 1517292 h 3982762"/>
              <a:gd name="connsiteX140" fmla="*/ 1562818 w 2685851"/>
              <a:gd name="connsiteY140" fmla="*/ 1366821 h 3982762"/>
              <a:gd name="connsiteX141" fmla="*/ 1620691 w 2685851"/>
              <a:gd name="connsiteY141" fmla="*/ 1285798 h 3982762"/>
              <a:gd name="connsiteX142" fmla="*/ 1666990 w 2685851"/>
              <a:gd name="connsiteY142" fmla="*/ 1158476 h 3982762"/>
              <a:gd name="connsiteX143" fmla="*/ 1690139 w 2685851"/>
              <a:gd name="connsiteY143" fmla="*/ 1042729 h 3982762"/>
              <a:gd name="connsiteX144" fmla="*/ 1724864 w 2685851"/>
              <a:gd name="connsiteY144" fmla="*/ 938557 h 3982762"/>
              <a:gd name="connsiteX145" fmla="*/ 1794312 w 2685851"/>
              <a:gd name="connsiteY145" fmla="*/ 811236 h 3982762"/>
              <a:gd name="connsiteX146" fmla="*/ 1886909 w 2685851"/>
              <a:gd name="connsiteY146" fmla="*/ 753362 h 3982762"/>
              <a:gd name="connsiteX147" fmla="*/ 1967932 w 2685851"/>
              <a:gd name="connsiteY147" fmla="*/ 637616 h 3982762"/>
              <a:gd name="connsiteX148" fmla="*/ 1991081 w 2685851"/>
              <a:gd name="connsiteY148" fmla="*/ 637616 h 3982762"/>
              <a:gd name="connsiteX149" fmla="*/ 2048955 w 2685851"/>
              <a:gd name="connsiteY149" fmla="*/ 556593 h 3982762"/>
              <a:gd name="connsiteX150" fmla="*/ 2083679 w 2685851"/>
              <a:gd name="connsiteY150" fmla="*/ 545018 h 3982762"/>
              <a:gd name="connsiteX151" fmla="*/ 2129977 w 2685851"/>
              <a:gd name="connsiteY151" fmla="*/ 498719 h 3982762"/>
              <a:gd name="connsiteX152" fmla="*/ 2187851 w 2685851"/>
              <a:gd name="connsiteY152" fmla="*/ 452421 h 3982762"/>
              <a:gd name="connsiteX153" fmla="*/ 2257299 w 2685851"/>
              <a:gd name="connsiteY153" fmla="*/ 440846 h 3982762"/>
              <a:gd name="connsiteX154" fmla="*/ 2349896 w 2685851"/>
              <a:gd name="connsiteY154" fmla="*/ 406122 h 3982762"/>
              <a:gd name="connsiteX155" fmla="*/ 2384620 w 2685851"/>
              <a:gd name="connsiteY155" fmla="*/ 348248 h 3982762"/>
              <a:gd name="connsiteX156" fmla="*/ 2465643 w 2685851"/>
              <a:gd name="connsiteY156" fmla="*/ 325099 h 3982762"/>
              <a:gd name="connsiteX0" fmla="*/ 2465643 w 2685851"/>
              <a:gd name="connsiteY0" fmla="*/ 325099 h 3982762"/>
              <a:gd name="connsiteX1" fmla="*/ 2546666 w 2685851"/>
              <a:gd name="connsiteY1" fmla="*/ 290375 h 3982762"/>
              <a:gd name="connsiteX2" fmla="*/ 2627689 w 2685851"/>
              <a:gd name="connsiteY2" fmla="*/ 290375 h 3982762"/>
              <a:gd name="connsiteX3" fmla="*/ 2662413 w 2685851"/>
              <a:gd name="connsiteY3" fmla="*/ 244076 h 3982762"/>
              <a:gd name="connsiteX4" fmla="*/ 2650838 w 2685851"/>
              <a:gd name="connsiteY4" fmla="*/ 186203 h 3982762"/>
              <a:gd name="connsiteX5" fmla="*/ 2685562 w 2685851"/>
              <a:gd name="connsiteY5" fmla="*/ 163054 h 3982762"/>
              <a:gd name="connsiteX6" fmla="*/ 2662413 w 2685851"/>
              <a:gd name="connsiteY6" fmla="*/ 139904 h 3982762"/>
              <a:gd name="connsiteX7" fmla="*/ 2581390 w 2685851"/>
              <a:gd name="connsiteY7" fmla="*/ 105180 h 3982762"/>
              <a:gd name="connsiteX8" fmla="*/ 2535091 w 2685851"/>
              <a:gd name="connsiteY8" fmla="*/ 70456 h 3982762"/>
              <a:gd name="connsiteX9" fmla="*/ 2477218 w 2685851"/>
              <a:gd name="connsiteY9" fmla="*/ 70456 h 3982762"/>
              <a:gd name="connsiteX10" fmla="*/ 2465643 w 2685851"/>
              <a:gd name="connsiteY10" fmla="*/ 209352 h 3982762"/>
              <a:gd name="connsiteX11" fmla="*/ 2430919 w 2685851"/>
              <a:gd name="connsiteY11" fmla="*/ 186203 h 3982762"/>
              <a:gd name="connsiteX12" fmla="*/ 2373046 w 2685851"/>
              <a:gd name="connsiteY12" fmla="*/ 139904 h 3982762"/>
              <a:gd name="connsiteX13" fmla="*/ 2419345 w 2685851"/>
              <a:gd name="connsiteY13" fmla="*/ 93605 h 3982762"/>
              <a:gd name="connsiteX14" fmla="*/ 2407770 w 2685851"/>
              <a:gd name="connsiteY14" fmla="*/ 47307 h 3982762"/>
              <a:gd name="connsiteX15" fmla="*/ 2338322 w 2685851"/>
              <a:gd name="connsiteY15" fmla="*/ 1008 h 3982762"/>
              <a:gd name="connsiteX16" fmla="*/ 2315172 w 2685851"/>
              <a:gd name="connsiteY16" fmla="*/ 93605 h 3982762"/>
              <a:gd name="connsiteX17" fmla="*/ 2315172 w 2685851"/>
              <a:gd name="connsiteY17" fmla="*/ 186203 h 3982762"/>
              <a:gd name="connsiteX18" fmla="*/ 2268874 w 2685851"/>
              <a:gd name="connsiteY18" fmla="*/ 105180 h 3982762"/>
              <a:gd name="connsiteX19" fmla="*/ 2268874 w 2685851"/>
              <a:gd name="connsiteY19" fmla="*/ 163054 h 3982762"/>
              <a:gd name="connsiteX20" fmla="*/ 2187851 w 2685851"/>
              <a:gd name="connsiteY20" fmla="*/ 325099 h 3982762"/>
              <a:gd name="connsiteX21" fmla="*/ 2153127 w 2685851"/>
              <a:gd name="connsiteY21" fmla="*/ 197778 h 3982762"/>
              <a:gd name="connsiteX22" fmla="*/ 2211000 w 2685851"/>
              <a:gd name="connsiteY22" fmla="*/ 151479 h 3982762"/>
              <a:gd name="connsiteX23" fmla="*/ 2211000 w 2685851"/>
              <a:gd name="connsiteY23" fmla="*/ 93605 h 3982762"/>
              <a:gd name="connsiteX24" fmla="*/ 2106828 w 2685851"/>
              <a:gd name="connsiteY24" fmla="*/ 82031 h 3982762"/>
              <a:gd name="connsiteX25" fmla="*/ 2025805 w 2685851"/>
              <a:gd name="connsiteY25" fmla="*/ 139904 h 3982762"/>
              <a:gd name="connsiteX26" fmla="*/ 1991081 w 2685851"/>
              <a:gd name="connsiteY26" fmla="*/ 197778 h 3982762"/>
              <a:gd name="connsiteX27" fmla="*/ 1967932 w 2685851"/>
              <a:gd name="connsiteY27" fmla="*/ 139904 h 3982762"/>
              <a:gd name="connsiteX28" fmla="*/ 1852185 w 2685851"/>
              <a:gd name="connsiteY28" fmla="*/ 255651 h 3982762"/>
              <a:gd name="connsiteX29" fmla="*/ 1840610 w 2685851"/>
              <a:gd name="connsiteY29" fmla="*/ 313524 h 3982762"/>
              <a:gd name="connsiteX30" fmla="*/ 1910058 w 2685851"/>
              <a:gd name="connsiteY30" fmla="*/ 348248 h 3982762"/>
              <a:gd name="connsiteX31" fmla="*/ 1794312 w 2685851"/>
              <a:gd name="connsiteY31" fmla="*/ 382973 h 3982762"/>
              <a:gd name="connsiteX32" fmla="*/ 1782737 w 2685851"/>
              <a:gd name="connsiteY32" fmla="*/ 440846 h 3982762"/>
              <a:gd name="connsiteX33" fmla="*/ 1701714 w 2685851"/>
              <a:gd name="connsiteY33" fmla="*/ 429271 h 3982762"/>
              <a:gd name="connsiteX34" fmla="*/ 1701714 w 2685851"/>
              <a:gd name="connsiteY34" fmla="*/ 533443 h 3982762"/>
              <a:gd name="connsiteX35" fmla="*/ 1632266 w 2685851"/>
              <a:gd name="connsiteY35" fmla="*/ 417697 h 3982762"/>
              <a:gd name="connsiteX36" fmla="*/ 1539669 w 2685851"/>
              <a:gd name="connsiteY36" fmla="*/ 521869 h 3982762"/>
              <a:gd name="connsiteX37" fmla="*/ 1470220 w 2685851"/>
              <a:gd name="connsiteY37" fmla="*/ 626041 h 3982762"/>
              <a:gd name="connsiteX38" fmla="*/ 1400772 w 2685851"/>
              <a:gd name="connsiteY38" fmla="*/ 730213 h 3982762"/>
              <a:gd name="connsiteX39" fmla="*/ 1400772 w 2685851"/>
              <a:gd name="connsiteY39" fmla="*/ 822810 h 3982762"/>
              <a:gd name="connsiteX40" fmla="*/ 1411624 w 2685851"/>
              <a:gd name="connsiteY40" fmla="*/ 914685 h 3982762"/>
              <a:gd name="connsiteX41" fmla="*/ 1296600 w 2685851"/>
              <a:gd name="connsiteY41" fmla="*/ 1077454 h 3982762"/>
              <a:gd name="connsiteX42" fmla="*/ 1215577 w 2685851"/>
              <a:gd name="connsiteY42" fmla="*/ 1170051 h 3982762"/>
              <a:gd name="connsiteX43" fmla="*/ 1215577 w 2685851"/>
              <a:gd name="connsiteY43" fmla="*/ 1216350 h 3982762"/>
              <a:gd name="connsiteX44" fmla="*/ 1204003 w 2685851"/>
              <a:gd name="connsiteY44" fmla="*/ 1297373 h 3982762"/>
              <a:gd name="connsiteX45" fmla="*/ 1146129 w 2685851"/>
              <a:gd name="connsiteY45" fmla="*/ 1355246 h 3982762"/>
              <a:gd name="connsiteX46" fmla="*/ 1099831 w 2685851"/>
              <a:gd name="connsiteY46" fmla="*/ 1459418 h 3982762"/>
              <a:gd name="connsiteX47" fmla="*/ 1099831 w 2685851"/>
              <a:gd name="connsiteY47" fmla="*/ 1505717 h 3982762"/>
              <a:gd name="connsiteX48" fmla="*/ 1041957 w 2685851"/>
              <a:gd name="connsiteY48" fmla="*/ 1575165 h 3982762"/>
              <a:gd name="connsiteX49" fmla="*/ 1041957 w 2685851"/>
              <a:gd name="connsiteY49" fmla="*/ 1633038 h 3982762"/>
              <a:gd name="connsiteX50" fmla="*/ 995658 w 2685851"/>
              <a:gd name="connsiteY50" fmla="*/ 1667762 h 3982762"/>
              <a:gd name="connsiteX51" fmla="*/ 995658 w 2685851"/>
              <a:gd name="connsiteY51" fmla="*/ 1748785 h 3982762"/>
              <a:gd name="connsiteX52" fmla="*/ 1053532 w 2685851"/>
              <a:gd name="connsiteY52" fmla="*/ 1771935 h 3982762"/>
              <a:gd name="connsiteX53" fmla="*/ 972509 w 2685851"/>
              <a:gd name="connsiteY53" fmla="*/ 1841383 h 3982762"/>
              <a:gd name="connsiteX54" fmla="*/ 949360 w 2685851"/>
              <a:gd name="connsiteY54" fmla="*/ 1933980 h 3982762"/>
              <a:gd name="connsiteX55" fmla="*/ 984084 w 2685851"/>
              <a:gd name="connsiteY55" fmla="*/ 1980279 h 3982762"/>
              <a:gd name="connsiteX56" fmla="*/ 891486 w 2685851"/>
              <a:gd name="connsiteY56" fmla="*/ 2061302 h 3982762"/>
              <a:gd name="connsiteX57" fmla="*/ 891486 w 2685851"/>
              <a:gd name="connsiteY57" fmla="*/ 2119175 h 3982762"/>
              <a:gd name="connsiteX58" fmla="*/ 845188 w 2685851"/>
              <a:gd name="connsiteY58" fmla="*/ 2234922 h 3982762"/>
              <a:gd name="connsiteX59" fmla="*/ 798889 w 2685851"/>
              <a:gd name="connsiteY59" fmla="*/ 2327519 h 3982762"/>
              <a:gd name="connsiteX60" fmla="*/ 706291 w 2685851"/>
              <a:gd name="connsiteY60" fmla="*/ 2385393 h 3982762"/>
              <a:gd name="connsiteX61" fmla="*/ 659993 w 2685851"/>
              <a:gd name="connsiteY61" fmla="*/ 2466416 h 3982762"/>
              <a:gd name="connsiteX62" fmla="*/ 613694 w 2685851"/>
              <a:gd name="connsiteY62" fmla="*/ 2559013 h 3982762"/>
              <a:gd name="connsiteX63" fmla="*/ 613694 w 2685851"/>
              <a:gd name="connsiteY63" fmla="*/ 2628461 h 3982762"/>
              <a:gd name="connsiteX64" fmla="*/ 671567 w 2685851"/>
              <a:gd name="connsiteY64" fmla="*/ 2663185 h 3982762"/>
              <a:gd name="connsiteX65" fmla="*/ 741015 w 2685851"/>
              <a:gd name="connsiteY65" fmla="*/ 2686335 h 3982762"/>
              <a:gd name="connsiteX66" fmla="*/ 648418 w 2685851"/>
              <a:gd name="connsiteY66" fmla="*/ 2744208 h 3982762"/>
              <a:gd name="connsiteX67" fmla="*/ 567395 w 2685851"/>
              <a:gd name="connsiteY67" fmla="*/ 2674760 h 3982762"/>
              <a:gd name="connsiteX68" fmla="*/ 555820 w 2685851"/>
              <a:gd name="connsiteY68" fmla="*/ 2721059 h 3982762"/>
              <a:gd name="connsiteX69" fmla="*/ 522423 w 2685851"/>
              <a:gd name="connsiteY69" fmla="*/ 2722385 h 3982762"/>
              <a:gd name="connsiteX70" fmla="*/ 428499 w 2685851"/>
              <a:gd name="connsiteY70" fmla="*/ 2732633 h 3982762"/>
              <a:gd name="connsiteX71" fmla="*/ 416924 w 2685851"/>
              <a:gd name="connsiteY71" fmla="*/ 2825231 h 3982762"/>
              <a:gd name="connsiteX72" fmla="*/ 347476 w 2685851"/>
              <a:gd name="connsiteY72" fmla="*/ 2790507 h 3982762"/>
              <a:gd name="connsiteX73" fmla="*/ 289603 w 2685851"/>
              <a:gd name="connsiteY73" fmla="*/ 2825231 h 3982762"/>
              <a:gd name="connsiteX74" fmla="*/ 324327 w 2685851"/>
              <a:gd name="connsiteY74" fmla="*/ 2871529 h 3982762"/>
              <a:gd name="connsiteX75" fmla="*/ 324327 w 2685851"/>
              <a:gd name="connsiteY75" fmla="*/ 2894679 h 3982762"/>
              <a:gd name="connsiteX76" fmla="*/ 266453 w 2685851"/>
              <a:gd name="connsiteY76" fmla="*/ 2894679 h 3982762"/>
              <a:gd name="connsiteX77" fmla="*/ 220155 w 2685851"/>
              <a:gd name="connsiteY77" fmla="*/ 2906254 h 3982762"/>
              <a:gd name="connsiteX78" fmla="*/ 266453 w 2685851"/>
              <a:gd name="connsiteY78" fmla="*/ 2975702 h 3982762"/>
              <a:gd name="connsiteX79" fmla="*/ 208580 w 2685851"/>
              <a:gd name="connsiteY79" fmla="*/ 2964127 h 3982762"/>
              <a:gd name="connsiteX80" fmla="*/ 139132 w 2685851"/>
              <a:gd name="connsiteY80" fmla="*/ 3033575 h 3982762"/>
              <a:gd name="connsiteX81" fmla="*/ 23385 w 2685851"/>
              <a:gd name="connsiteY81" fmla="*/ 3022000 h 3982762"/>
              <a:gd name="connsiteX82" fmla="*/ 11810 w 2685851"/>
              <a:gd name="connsiteY82" fmla="*/ 3137747 h 3982762"/>
              <a:gd name="connsiteX83" fmla="*/ 34960 w 2685851"/>
              <a:gd name="connsiteY83" fmla="*/ 3218770 h 3982762"/>
              <a:gd name="connsiteX84" fmla="*/ 34960 w 2685851"/>
              <a:gd name="connsiteY84" fmla="*/ 3288218 h 3982762"/>
              <a:gd name="connsiteX85" fmla="*/ 23385 w 2685851"/>
              <a:gd name="connsiteY85" fmla="*/ 3346092 h 3982762"/>
              <a:gd name="connsiteX86" fmla="*/ 104408 w 2685851"/>
              <a:gd name="connsiteY86" fmla="*/ 3357666 h 3982762"/>
              <a:gd name="connsiteX87" fmla="*/ 162281 w 2685851"/>
              <a:gd name="connsiteY87" fmla="*/ 3392390 h 3982762"/>
              <a:gd name="connsiteX88" fmla="*/ 197005 w 2685851"/>
              <a:gd name="connsiteY88" fmla="*/ 3357666 h 3982762"/>
              <a:gd name="connsiteX89" fmla="*/ 312752 w 2685851"/>
              <a:gd name="connsiteY89" fmla="*/ 3427114 h 3982762"/>
              <a:gd name="connsiteX90" fmla="*/ 312752 w 2685851"/>
              <a:gd name="connsiteY90" fmla="*/ 3450264 h 3982762"/>
              <a:gd name="connsiteX91" fmla="*/ 266453 w 2685851"/>
              <a:gd name="connsiteY91" fmla="*/ 3392390 h 3982762"/>
              <a:gd name="connsiteX92" fmla="*/ 197005 w 2685851"/>
              <a:gd name="connsiteY92" fmla="*/ 3450264 h 3982762"/>
              <a:gd name="connsiteX93" fmla="*/ 115982 w 2685851"/>
              <a:gd name="connsiteY93" fmla="*/ 3415540 h 3982762"/>
              <a:gd name="connsiteX94" fmla="*/ 23385 w 2685851"/>
              <a:gd name="connsiteY94" fmla="*/ 3438689 h 3982762"/>
              <a:gd name="connsiteX95" fmla="*/ 34960 w 2685851"/>
              <a:gd name="connsiteY95" fmla="*/ 3554436 h 3982762"/>
              <a:gd name="connsiteX96" fmla="*/ 81258 w 2685851"/>
              <a:gd name="connsiteY96" fmla="*/ 3542861 h 3982762"/>
              <a:gd name="connsiteX97" fmla="*/ 58109 w 2685851"/>
              <a:gd name="connsiteY97" fmla="*/ 3589160 h 3982762"/>
              <a:gd name="connsiteX98" fmla="*/ 11810 w 2685851"/>
              <a:gd name="connsiteY98" fmla="*/ 3693332 h 3982762"/>
              <a:gd name="connsiteX99" fmla="*/ 34960 w 2685851"/>
              <a:gd name="connsiteY99" fmla="*/ 3809079 h 3982762"/>
              <a:gd name="connsiteX100" fmla="*/ 115982 w 2685851"/>
              <a:gd name="connsiteY100" fmla="*/ 3797504 h 3982762"/>
              <a:gd name="connsiteX101" fmla="*/ 173856 w 2685851"/>
              <a:gd name="connsiteY101" fmla="*/ 3704907 h 3982762"/>
              <a:gd name="connsiteX102" fmla="*/ 220155 w 2685851"/>
              <a:gd name="connsiteY102" fmla="*/ 3693332 h 3982762"/>
              <a:gd name="connsiteX103" fmla="*/ 127557 w 2685851"/>
              <a:gd name="connsiteY103" fmla="*/ 3751205 h 3982762"/>
              <a:gd name="connsiteX104" fmla="*/ 104408 w 2685851"/>
              <a:gd name="connsiteY104" fmla="*/ 3832228 h 3982762"/>
              <a:gd name="connsiteX105" fmla="*/ 104408 w 2685851"/>
              <a:gd name="connsiteY105" fmla="*/ 3866952 h 3982762"/>
              <a:gd name="connsiteX106" fmla="*/ 58109 w 2685851"/>
              <a:gd name="connsiteY106" fmla="*/ 3878527 h 3982762"/>
              <a:gd name="connsiteX107" fmla="*/ 236 w 2685851"/>
              <a:gd name="connsiteY107" fmla="*/ 3924826 h 3982762"/>
              <a:gd name="connsiteX108" fmla="*/ 81258 w 2685851"/>
              <a:gd name="connsiteY108" fmla="*/ 3982699 h 3982762"/>
              <a:gd name="connsiteX109" fmla="*/ 150707 w 2685851"/>
              <a:gd name="connsiteY109" fmla="*/ 3913251 h 3982762"/>
              <a:gd name="connsiteX110" fmla="*/ 278028 w 2685851"/>
              <a:gd name="connsiteY110" fmla="*/ 3820654 h 3982762"/>
              <a:gd name="connsiteX111" fmla="*/ 301177 w 2685851"/>
              <a:gd name="connsiteY111" fmla="*/ 3762780 h 3982762"/>
              <a:gd name="connsiteX112" fmla="*/ 312752 w 2685851"/>
              <a:gd name="connsiteY112" fmla="*/ 3635459 h 3982762"/>
              <a:gd name="connsiteX113" fmla="*/ 370626 w 2685851"/>
              <a:gd name="connsiteY113" fmla="*/ 3600735 h 3982762"/>
              <a:gd name="connsiteX114" fmla="*/ 440074 w 2685851"/>
              <a:gd name="connsiteY114" fmla="*/ 3566010 h 3982762"/>
              <a:gd name="connsiteX115" fmla="*/ 729441 w 2685851"/>
              <a:gd name="connsiteY115" fmla="*/ 3566010 h 3982762"/>
              <a:gd name="connsiteX116" fmla="*/ 856762 w 2685851"/>
              <a:gd name="connsiteY116" fmla="*/ 3519712 h 3982762"/>
              <a:gd name="connsiteX117" fmla="*/ 845188 w 2685851"/>
              <a:gd name="connsiteY117" fmla="*/ 3473413 h 3982762"/>
              <a:gd name="connsiteX118" fmla="*/ 798889 w 2685851"/>
              <a:gd name="connsiteY118" fmla="*/ 3322942 h 3982762"/>
              <a:gd name="connsiteX119" fmla="*/ 810464 w 2685851"/>
              <a:gd name="connsiteY119" fmla="*/ 3253494 h 3982762"/>
              <a:gd name="connsiteX120" fmla="*/ 891486 w 2685851"/>
              <a:gd name="connsiteY120" fmla="*/ 3427114 h 3982762"/>
              <a:gd name="connsiteX121" fmla="*/ 926210 w 2685851"/>
              <a:gd name="connsiteY121" fmla="*/ 3473413 h 3982762"/>
              <a:gd name="connsiteX122" fmla="*/ 926210 w 2685851"/>
              <a:gd name="connsiteY122" fmla="*/ 3299793 h 3982762"/>
              <a:gd name="connsiteX123" fmla="*/ 960934 w 2685851"/>
              <a:gd name="connsiteY123" fmla="*/ 3241919 h 3982762"/>
              <a:gd name="connsiteX124" fmla="*/ 984084 w 2685851"/>
              <a:gd name="connsiteY124" fmla="*/ 3184046 h 3982762"/>
              <a:gd name="connsiteX125" fmla="*/ 1041957 w 2685851"/>
              <a:gd name="connsiteY125" fmla="*/ 3184046 h 3982762"/>
              <a:gd name="connsiteX126" fmla="*/ 1041957 w 2685851"/>
              <a:gd name="connsiteY126" fmla="*/ 3103023 h 3982762"/>
              <a:gd name="connsiteX127" fmla="*/ 1180853 w 2685851"/>
              <a:gd name="connsiteY127" fmla="*/ 3079874 h 3982762"/>
              <a:gd name="connsiteX128" fmla="*/ 1204003 w 2685851"/>
              <a:gd name="connsiteY128" fmla="*/ 2987276 h 3982762"/>
              <a:gd name="connsiteX129" fmla="*/ 1310948 w 2685851"/>
              <a:gd name="connsiteY129" fmla="*/ 2846451 h 3982762"/>
              <a:gd name="connsiteX130" fmla="*/ 1342899 w 2685851"/>
              <a:gd name="connsiteY130" fmla="*/ 2697909 h 3982762"/>
              <a:gd name="connsiteX131" fmla="*/ 1342899 w 2685851"/>
              <a:gd name="connsiteY131" fmla="*/ 2535864 h 3982762"/>
              <a:gd name="connsiteX132" fmla="*/ 1342899 w 2685851"/>
              <a:gd name="connsiteY132" fmla="*/ 2466416 h 3982762"/>
              <a:gd name="connsiteX133" fmla="*/ 1389198 w 2685851"/>
              <a:gd name="connsiteY133" fmla="*/ 2281221 h 3982762"/>
              <a:gd name="connsiteX134" fmla="*/ 1400772 w 2685851"/>
              <a:gd name="connsiteY134" fmla="*/ 2223347 h 3982762"/>
              <a:gd name="connsiteX135" fmla="*/ 1458646 w 2685851"/>
              <a:gd name="connsiteY135" fmla="*/ 2049727 h 3982762"/>
              <a:gd name="connsiteX136" fmla="*/ 1458646 w 2685851"/>
              <a:gd name="connsiteY136" fmla="*/ 1968704 h 3982762"/>
              <a:gd name="connsiteX137" fmla="*/ 1504945 w 2685851"/>
              <a:gd name="connsiteY137" fmla="*/ 1910831 h 3982762"/>
              <a:gd name="connsiteX138" fmla="*/ 1493370 w 2685851"/>
              <a:gd name="connsiteY138" fmla="*/ 1795084 h 3982762"/>
              <a:gd name="connsiteX139" fmla="*/ 1528094 w 2685851"/>
              <a:gd name="connsiteY139" fmla="*/ 1656188 h 3982762"/>
              <a:gd name="connsiteX140" fmla="*/ 1562818 w 2685851"/>
              <a:gd name="connsiteY140" fmla="*/ 1517292 h 3982762"/>
              <a:gd name="connsiteX141" fmla="*/ 1562818 w 2685851"/>
              <a:gd name="connsiteY141" fmla="*/ 1366821 h 3982762"/>
              <a:gd name="connsiteX142" fmla="*/ 1620691 w 2685851"/>
              <a:gd name="connsiteY142" fmla="*/ 1285798 h 3982762"/>
              <a:gd name="connsiteX143" fmla="*/ 1666990 w 2685851"/>
              <a:gd name="connsiteY143" fmla="*/ 1158476 h 3982762"/>
              <a:gd name="connsiteX144" fmla="*/ 1690139 w 2685851"/>
              <a:gd name="connsiteY144" fmla="*/ 1042729 h 3982762"/>
              <a:gd name="connsiteX145" fmla="*/ 1724864 w 2685851"/>
              <a:gd name="connsiteY145" fmla="*/ 938557 h 3982762"/>
              <a:gd name="connsiteX146" fmla="*/ 1794312 w 2685851"/>
              <a:gd name="connsiteY146" fmla="*/ 811236 h 3982762"/>
              <a:gd name="connsiteX147" fmla="*/ 1886909 w 2685851"/>
              <a:gd name="connsiteY147" fmla="*/ 753362 h 3982762"/>
              <a:gd name="connsiteX148" fmla="*/ 1967932 w 2685851"/>
              <a:gd name="connsiteY148" fmla="*/ 637616 h 3982762"/>
              <a:gd name="connsiteX149" fmla="*/ 1991081 w 2685851"/>
              <a:gd name="connsiteY149" fmla="*/ 637616 h 3982762"/>
              <a:gd name="connsiteX150" fmla="*/ 2048955 w 2685851"/>
              <a:gd name="connsiteY150" fmla="*/ 556593 h 3982762"/>
              <a:gd name="connsiteX151" fmla="*/ 2083679 w 2685851"/>
              <a:gd name="connsiteY151" fmla="*/ 545018 h 3982762"/>
              <a:gd name="connsiteX152" fmla="*/ 2129977 w 2685851"/>
              <a:gd name="connsiteY152" fmla="*/ 498719 h 3982762"/>
              <a:gd name="connsiteX153" fmla="*/ 2187851 w 2685851"/>
              <a:gd name="connsiteY153" fmla="*/ 452421 h 3982762"/>
              <a:gd name="connsiteX154" fmla="*/ 2257299 w 2685851"/>
              <a:gd name="connsiteY154" fmla="*/ 440846 h 3982762"/>
              <a:gd name="connsiteX155" fmla="*/ 2349896 w 2685851"/>
              <a:gd name="connsiteY155" fmla="*/ 406122 h 3982762"/>
              <a:gd name="connsiteX156" fmla="*/ 2384620 w 2685851"/>
              <a:gd name="connsiteY156" fmla="*/ 348248 h 3982762"/>
              <a:gd name="connsiteX157" fmla="*/ 2465643 w 2685851"/>
              <a:gd name="connsiteY157" fmla="*/ 325099 h 39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2685851" h="3982762">
                <a:moveTo>
                  <a:pt x="2465643" y="325099"/>
                </a:moveTo>
                <a:cubicBezTo>
                  <a:pt x="2492651" y="315453"/>
                  <a:pt x="2519658" y="296162"/>
                  <a:pt x="2546666" y="290375"/>
                </a:cubicBezTo>
                <a:cubicBezTo>
                  <a:pt x="2573674" y="284588"/>
                  <a:pt x="2608398" y="298092"/>
                  <a:pt x="2627689" y="290375"/>
                </a:cubicBezTo>
                <a:cubicBezTo>
                  <a:pt x="2646980" y="282658"/>
                  <a:pt x="2658555" y="261438"/>
                  <a:pt x="2662413" y="244076"/>
                </a:cubicBezTo>
                <a:cubicBezTo>
                  <a:pt x="2666271" y="226714"/>
                  <a:pt x="2646980" y="199707"/>
                  <a:pt x="2650838" y="186203"/>
                </a:cubicBezTo>
                <a:cubicBezTo>
                  <a:pt x="2654696" y="172699"/>
                  <a:pt x="2683633" y="170770"/>
                  <a:pt x="2685562" y="163054"/>
                </a:cubicBezTo>
                <a:cubicBezTo>
                  <a:pt x="2687491" y="155338"/>
                  <a:pt x="2679775" y="149550"/>
                  <a:pt x="2662413" y="139904"/>
                </a:cubicBezTo>
                <a:cubicBezTo>
                  <a:pt x="2645051" y="130258"/>
                  <a:pt x="2602610" y="116755"/>
                  <a:pt x="2581390" y="105180"/>
                </a:cubicBezTo>
                <a:cubicBezTo>
                  <a:pt x="2560170" y="93605"/>
                  <a:pt x="2552453" y="76243"/>
                  <a:pt x="2535091" y="70456"/>
                </a:cubicBezTo>
                <a:cubicBezTo>
                  <a:pt x="2517729" y="64669"/>
                  <a:pt x="2488793" y="47307"/>
                  <a:pt x="2477218" y="70456"/>
                </a:cubicBezTo>
                <a:cubicBezTo>
                  <a:pt x="2465643" y="93605"/>
                  <a:pt x="2473360" y="190061"/>
                  <a:pt x="2465643" y="209352"/>
                </a:cubicBezTo>
                <a:cubicBezTo>
                  <a:pt x="2457926" y="228643"/>
                  <a:pt x="2446352" y="197778"/>
                  <a:pt x="2430919" y="186203"/>
                </a:cubicBezTo>
                <a:cubicBezTo>
                  <a:pt x="2415486" y="174628"/>
                  <a:pt x="2374975" y="155337"/>
                  <a:pt x="2373046" y="139904"/>
                </a:cubicBezTo>
                <a:cubicBezTo>
                  <a:pt x="2371117" y="124471"/>
                  <a:pt x="2413558" y="109038"/>
                  <a:pt x="2419345" y="93605"/>
                </a:cubicBezTo>
                <a:cubicBezTo>
                  <a:pt x="2425132" y="78172"/>
                  <a:pt x="2421274" y="62740"/>
                  <a:pt x="2407770" y="47307"/>
                </a:cubicBezTo>
                <a:cubicBezTo>
                  <a:pt x="2394266" y="31874"/>
                  <a:pt x="2353755" y="-6708"/>
                  <a:pt x="2338322" y="1008"/>
                </a:cubicBezTo>
                <a:cubicBezTo>
                  <a:pt x="2322889" y="8724"/>
                  <a:pt x="2319030" y="62739"/>
                  <a:pt x="2315172" y="93605"/>
                </a:cubicBezTo>
                <a:cubicBezTo>
                  <a:pt x="2311314" y="124471"/>
                  <a:pt x="2322888" y="184274"/>
                  <a:pt x="2315172" y="186203"/>
                </a:cubicBezTo>
                <a:cubicBezTo>
                  <a:pt x="2307456" y="188132"/>
                  <a:pt x="2276590" y="109038"/>
                  <a:pt x="2268874" y="105180"/>
                </a:cubicBezTo>
                <a:cubicBezTo>
                  <a:pt x="2261158" y="101322"/>
                  <a:pt x="2282378" y="126401"/>
                  <a:pt x="2268874" y="163054"/>
                </a:cubicBezTo>
                <a:cubicBezTo>
                  <a:pt x="2255370" y="199707"/>
                  <a:pt x="2207142" y="319312"/>
                  <a:pt x="2187851" y="325099"/>
                </a:cubicBezTo>
                <a:cubicBezTo>
                  <a:pt x="2168560" y="330886"/>
                  <a:pt x="2149269" y="226715"/>
                  <a:pt x="2153127" y="197778"/>
                </a:cubicBezTo>
                <a:cubicBezTo>
                  <a:pt x="2156985" y="168841"/>
                  <a:pt x="2201355" y="168841"/>
                  <a:pt x="2211000" y="151479"/>
                </a:cubicBezTo>
                <a:cubicBezTo>
                  <a:pt x="2220645" y="134117"/>
                  <a:pt x="2228362" y="105180"/>
                  <a:pt x="2211000" y="93605"/>
                </a:cubicBezTo>
                <a:cubicBezTo>
                  <a:pt x="2193638" y="82030"/>
                  <a:pt x="2137694" y="74315"/>
                  <a:pt x="2106828" y="82031"/>
                </a:cubicBezTo>
                <a:cubicBezTo>
                  <a:pt x="2075962" y="89747"/>
                  <a:pt x="2045096" y="120613"/>
                  <a:pt x="2025805" y="139904"/>
                </a:cubicBezTo>
                <a:cubicBezTo>
                  <a:pt x="2006514" y="159195"/>
                  <a:pt x="2000726" y="197778"/>
                  <a:pt x="1991081" y="197778"/>
                </a:cubicBezTo>
                <a:cubicBezTo>
                  <a:pt x="1981436" y="197778"/>
                  <a:pt x="1991081" y="130258"/>
                  <a:pt x="1967932" y="139904"/>
                </a:cubicBezTo>
                <a:cubicBezTo>
                  <a:pt x="1944783" y="149550"/>
                  <a:pt x="1873405" y="226714"/>
                  <a:pt x="1852185" y="255651"/>
                </a:cubicBezTo>
                <a:cubicBezTo>
                  <a:pt x="1830965" y="284588"/>
                  <a:pt x="1830965" y="298091"/>
                  <a:pt x="1840610" y="313524"/>
                </a:cubicBezTo>
                <a:cubicBezTo>
                  <a:pt x="1850255" y="328957"/>
                  <a:pt x="1917774" y="336673"/>
                  <a:pt x="1910058" y="348248"/>
                </a:cubicBezTo>
                <a:cubicBezTo>
                  <a:pt x="1902342" y="359823"/>
                  <a:pt x="1815532" y="367540"/>
                  <a:pt x="1794312" y="382973"/>
                </a:cubicBezTo>
                <a:cubicBezTo>
                  <a:pt x="1773092" y="398406"/>
                  <a:pt x="1798170" y="433130"/>
                  <a:pt x="1782737" y="440846"/>
                </a:cubicBezTo>
                <a:cubicBezTo>
                  <a:pt x="1767304" y="448562"/>
                  <a:pt x="1715218" y="413838"/>
                  <a:pt x="1701714" y="429271"/>
                </a:cubicBezTo>
                <a:cubicBezTo>
                  <a:pt x="1688210" y="444704"/>
                  <a:pt x="1713289" y="535372"/>
                  <a:pt x="1701714" y="533443"/>
                </a:cubicBezTo>
                <a:cubicBezTo>
                  <a:pt x="1690139" y="531514"/>
                  <a:pt x="1659273" y="419626"/>
                  <a:pt x="1632266" y="417697"/>
                </a:cubicBezTo>
                <a:cubicBezTo>
                  <a:pt x="1605259" y="415768"/>
                  <a:pt x="1566677" y="487145"/>
                  <a:pt x="1539669" y="521869"/>
                </a:cubicBezTo>
                <a:cubicBezTo>
                  <a:pt x="1512661" y="556593"/>
                  <a:pt x="1470220" y="626041"/>
                  <a:pt x="1470220" y="626041"/>
                </a:cubicBezTo>
                <a:cubicBezTo>
                  <a:pt x="1447071" y="660765"/>
                  <a:pt x="1412347" y="697418"/>
                  <a:pt x="1400772" y="730213"/>
                </a:cubicBezTo>
                <a:cubicBezTo>
                  <a:pt x="1389197" y="763008"/>
                  <a:pt x="1398963" y="792065"/>
                  <a:pt x="1400772" y="822810"/>
                </a:cubicBezTo>
                <a:cubicBezTo>
                  <a:pt x="1402581" y="853555"/>
                  <a:pt x="1428986" y="872244"/>
                  <a:pt x="1411624" y="914685"/>
                </a:cubicBezTo>
                <a:cubicBezTo>
                  <a:pt x="1394262" y="957126"/>
                  <a:pt x="1329275" y="1034893"/>
                  <a:pt x="1296600" y="1077454"/>
                </a:cubicBezTo>
                <a:cubicBezTo>
                  <a:pt x="1263925" y="1120015"/>
                  <a:pt x="1229081" y="1146902"/>
                  <a:pt x="1215577" y="1170051"/>
                </a:cubicBezTo>
                <a:cubicBezTo>
                  <a:pt x="1202073" y="1193200"/>
                  <a:pt x="1217506" y="1195130"/>
                  <a:pt x="1215577" y="1216350"/>
                </a:cubicBezTo>
                <a:cubicBezTo>
                  <a:pt x="1213648" y="1237570"/>
                  <a:pt x="1215578" y="1274224"/>
                  <a:pt x="1204003" y="1297373"/>
                </a:cubicBezTo>
                <a:cubicBezTo>
                  <a:pt x="1192428" y="1320522"/>
                  <a:pt x="1163491" y="1328238"/>
                  <a:pt x="1146129" y="1355246"/>
                </a:cubicBezTo>
                <a:cubicBezTo>
                  <a:pt x="1128767" y="1382254"/>
                  <a:pt x="1107547" y="1434339"/>
                  <a:pt x="1099831" y="1459418"/>
                </a:cubicBezTo>
                <a:cubicBezTo>
                  <a:pt x="1092115" y="1484497"/>
                  <a:pt x="1109477" y="1486426"/>
                  <a:pt x="1099831" y="1505717"/>
                </a:cubicBezTo>
                <a:cubicBezTo>
                  <a:pt x="1090185" y="1525008"/>
                  <a:pt x="1051603" y="1553945"/>
                  <a:pt x="1041957" y="1575165"/>
                </a:cubicBezTo>
                <a:cubicBezTo>
                  <a:pt x="1032311" y="1596385"/>
                  <a:pt x="1049673" y="1617605"/>
                  <a:pt x="1041957" y="1633038"/>
                </a:cubicBezTo>
                <a:cubicBezTo>
                  <a:pt x="1034241" y="1648471"/>
                  <a:pt x="1003375" y="1648471"/>
                  <a:pt x="995658" y="1667762"/>
                </a:cubicBezTo>
                <a:cubicBezTo>
                  <a:pt x="987941" y="1687053"/>
                  <a:pt x="986012" y="1731423"/>
                  <a:pt x="995658" y="1748785"/>
                </a:cubicBezTo>
                <a:cubicBezTo>
                  <a:pt x="1005304" y="1766147"/>
                  <a:pt x="1057390" y="1756502"/>
                  <a:pt x="1053532" y="1771935"/>
                </a:cubicBezTo>
                <a:cubicBezTo>
                  <a:pt x="1049674" y="1787368"/>
                  <a:pt x="989871" y="1814375"/>
                  <a:pt x="972509" y="1841383"/>
                </a:cubicBezTo>
                <a:cubicBezTo>
                  <a:pt x="955147" y="1868391"/>
                  <a:pt x="947431" y="1910831"/>
                  <a:pt x="949360" y="1933980"/>
                </a:cubicBezTo>
                <a:cubicBezTo>
                  <a:pt x="951289" y="1957129"/>
                  <a:pt x="993730" y="1959059"/>
                  <a:pt x="984084" y="1980279"/>
                </a:cubicBezTo>
                <a:cubicBezTo>
                  <a:pt x="974438" y="2001499"/>
                  <a:pt x="906919" y="2038153"/>
                  <a:pt x="891486" y="2061302"/>
                </a:cubicBezTo>
                <a:cubicBezTo>
                  <a:pt x="876053" y="2084451"/>
                  <a:pt x="899202" y="2090238"/>
                  <a:pt x="891486" y="2119175"/>
                </a:cubicBezTo>
                <a:cubicBezTo>
                  <a:pt x="883770" y="2148112"/>
                  <a:pt x="860621" y="2200198"/>
                  <a:pt x="845188" y="2234922"/>
                </a:cubicBezTo>
                <a:cubicBezTo>
                  <a:pt x="829755" y="2269646"/>
                  <a:pt x="822038" y="2302441"/>
                  <a:pt x="798889" y="2327519"/>
                </a:cubicBezTo>
                <a:cubicBezTo>
                  <a:pt x="775740" y="2352597"/>
                  <a:pt x="729440" y="2362244"/>
                  <a:pt x="706291" y="2385393"/>
                </a:cubicBezTo>
                <a:cubicBezTo>
                  <a:pt x="683142" y="2408542"/>
                  <a:pt x="675426" y="2437479"/>
                  <a:pt x="659993" y="2466416"/>
                </a:cubicBezTo>
                <a:cubicBezTo>
                  <a:pt x="644560" y="2495353"/>
                  <a:pt x="621410" y="2532006"/>
                  <a:pt x="613694" y="2559013"/>
                </a:cubicBezTo>
                <a:cubicBezTo>
                  <a:pt x="605977" y="2586021"/>
                  <a:pt x="604049" y="2611099"/>
                  <a:pt x="613694" y="2628461"/>
                </a:cubicBezTo>
                <a:cubicBezTo>
                  <a:pt x="623339" y="2645823"/>
                  <a:pt x="650347" y="2653539"/>
                  <a:pt x="671567" y="2663185"/>
                </a:cubicBezTo>
                <a:cubicBezTo>
                  <a:pt x="692787" y="2672831"/>
                  <a:pt x="744873" y="2672831"/>
                  <a:pt x="741015" y="2686335"/>
                </a:cubicBezTo>
                <a:cubicBezTo>
                  <a:pt x="737157" y="2699839"/>
                  <a:pt x="677355" y="2746137"/>
                  <a:pt x="648418" y="2744208"/>
                </a:cubicBezTo>
                <a:cubicBezTo>
                  <a:pt x="619481" y="2742279"/>
                  <a:pt x="582828" y="2678618"/>
                  <a:pt x="567395" y="2674760"/>
                </a:cubicBezTo>
                <a:cubicBezTo>
                  <a:pt x="551962" y="2670902"/>
                  <a:pt x="563315" y="2713122"/>
                  <a:pt x="555820" y="2721059"/>
                </a:cubicBezTo>
                <a:cubicBezTo>
                  <a:pt x="548325" y="2728997"/>
                  <a:pt x="543643" y="2720456"/>
                  <a:pt x="522423" y="2722385"/>
                </a:cubicBezTo>
                <a:cubicBezTo>
                  <a:pt x="501203" y="2724314"/>
                  <a:pt x="446082" y="2715492"/>
                  <a:pt x="428499" y="2732633"/>
                </a:cubicBezTo>
                <a:cubicBezTo>
                  <a:pt x="410916" y="2749774"/>
                  <a:pt x="430428" y="2815585"/>
                  <a:pt x="416924" y="2825231"/>
                </a:cubicBezTo>
                <a:cubicBezTo>
                  <a:pt x="403420" y="2834877"/>
                  <a:pt x="368696" y="2790507"/>
                  <a:pt x="347476" y="2790507"/>
                </a:cubicBezTo>
                <a:cubicBezTo>
                  <a:pt x="326256" y="2790507"/>
                  <a:pt x="293461" y="2811727"/>
                  <a:pt x="289603" y="2825231"/>
                </a:cubicBezTo>
                <a:cubicBezTo>
                  <a:pt x="285745" y="2838735"/>
                  <a:pt x="318540" y="2859954"/>
                  <a:pt x="324327" y="2871529"/>
                </a:cubicBezTo>
                <a:cubicBezTo>
                  <a:pt x="330114" y="2883104"/>
                  <a:pt x="333973" y="2890821"/>
                  <a:pt x="324327" y="2894679"/>
                </a:cubicBezTo>
                <a:cubicBezTo>
                  <a:pt x="314681" y="2898537"/>
                  <a:pt x="283815" y="2892750"/>
                  <a:pt x="266453" y="2894679"/>
                </a:cubicBezTo>
                <a:cubicBezTo>
                  <a:pt x="249091" y="2896608"/>
                  <a:pt x="220155" y="2892750"/>
                  <a:pt x="220155" y="2906254"/>
                </a:cubicBezTo>
                <a:cubicBezTo>
                  <a:pt x="220155" y="2919758"/>
                  <a:pt x="268382" y="2966056"/>
                  <a:pt x="266453" y="2975702"/>
                </a:cubicBezTo>
                <a:cubicBezTo>
                  <a:pt x="264524" y="2985348"/>
                  <a:pt x="229800" y="2954482"/>
                  <a:pt x="208580" y="2964127"/>
                </a:cubicBezTo>
                <a:cubicBezTo>
                  <a:pt x="187360" y="2973772"/>
                  <a:pt x="169998" y="3023930"/>
                  <a:pt x="139132" y="3033575"/>
                </a:cubicBezTo>
                <a:cubicBezTo>
                  <a:pt x="108266" y="3043220"/>
                  <a:pt x="44605" y="3004638"/>
                  <a:pt x="23385" y="3022000"/>
                </a:cubicBezTo>
                <a:cubicBezTo>
                  <a:pt x="2165" y="3039362"/>
                  <a:pt x="9881" y="3104952"/>
                  <a:pt x="11810" y="3137747"/>
                </a:cubicBezTo>
                <a:cubicBezTo>
                  <a:pt x="13739" y="3170542"/>
                  <a:pt x="31102" y="3193692"/>
                  <a:pt x="34960" y="3218770"/>
                </a:cubicBezTo>
                <a:cubicBezTo>
                  <a:pt x="38818" y="3243849"/>
                  <a:pt x="36889" y="3266998"/>
                  <a:pt x="34960" y="3288218"/>
                </a:cubicBezTo>
                <a:cubicBezTo>
                  <a:pt x="33031" y="3309438"/>
                  <a:pt x="11810" y="3334517"/>
                  <a:pt x="23385" y="3346092"/>
                </a:cubicBezTo>
                <a:cubicBezTo>
                  <a:pt x="34960" y="3357667"/>
                  <a:pt x="81259" y="3349950"/>
                  <a:pt x="104408" y="3357666"/>
                </a:cubicBezTo>
                <a:cubicBezTo>
                  <a:pt x="127557" y="3365382"/>
                  <a:pt x="146848" y="3392390"/>
                  <a:pt x="162281" y="3392390"/>
                </a:cubicBezTo>
                <a:cubicBezTo>
                  <a:pt x="177714" y="3392390"/>
                  <a:pt x="171926" y="3351879"/>
                  <a:pt x="197005" y="3357666"/>
                </a:cubicBezTo>
                <a:cubicBezTo>
                  <a:pt x="222083" y="3363453"/>
                  <a:pt x="293461" y="3411681"/>
                  <a:pt x="312752" y="3427114"/>
                </a:cubicBezTo>
                <a:cubicBezTo>
                  <a:pt x="332043" y="3442547"/>
                  <a:pt x="320468" y="3456051"/>
                  <a:pt x="312752" y="3450264"/>
                </a:cubicBezTo>
                <a:cubicBezTo>
                  <a:pt x="305036" y="3444477"/>
                  <a:pt x="285744" y="3392390"/>
                  <a:pt x="266453" y="3392390"/>
                </a:cubicBezTo>
                <a:cubicBezTo>
                  <a:pt x="247162" y="3392390"/>
                  <a:pt x="222083" y="3446406"/>
                  <a:pt x="197005" y="3450264"/>
                </a:cubicBezTo>
                <a:cubicBezTo>
                  <a:pt x="171926" y="3454122"/>
                  <a:pt x="144919" y="3417469"/>
                  <a:pt x="115982" y="3415540"/>
                </a:cubicBezTo>
                <a:cubicBezTo>
                  <a:pt x="87045" y="3413611"/>
                  <a:pt x="36889" y="3415540"/>
                  <a:pt x="23385" y="3438689"/>
                </a:cubicBezTo>
                <a:cubicBezTo>
                  <a:pt x="9881" y="3461838"/>
                  <a:pt x="25315" y="3537074"/>
                  <a:pt x="34960" y="3554436"/>
                </a:cubicBezTo>
                <a:cubicBezTo>
                  <a:pt x="44605" y="3571798"/>
                  <a:pt x="77400" y="3537074"/>
                  <a:pt x="81258" y="3542861"/>
                </a:cubicBezTo>
                <a:cubicBezTo>
                  <a:pt x="85116" y="3548648"/>
                  <a:pt x="69684" y="3564081"/>
                  <a:pt x="58109" y="3589160"/>
                </a:cubicBezTo>
                <a:cubicBezTo>
                  <a:pt x="46534" y="3614239"/>
                  <a:pt x="15668" y="3656679"/>
                  <a:pt x="11810" y="3693332"/>
                </a:cubicBezTo>
                <a:cubicBezTo>
                  <a:pt x="7952" y="3729985"/>
                  <a:pt x="17598" y="3791717"/>
                  <a:pt x="34960" y="3809079"/>
                </a:cubicBezTo>
                <a:cubicBezTo>
                  <a:pt x="52322" y="3826441"/>
                  <a:pt x="92833" y="3814866"/>
                  <a:pt x="115982" y="3797504"/>
                </a:cubicBezTo>
                <a:cubicBezTo>
                  <a:pt x="139131" y="3780142"/>
                  <a:pt x="156494" y="3722269"/>
                  <a:pt x="173856" y="3704907"/>
                </a:cubicBezTo>
                <a:cubicBezTo>
                  <a:pt x="191218" y="3687545"/>
                  <a:pt x="227871" y="3685616"/>
                  <a:pt x="220155" y="3693332"/>
                </a:cubicBezTo>
                <a:cubicBezTo>
                  <a:pt x="212438" y="3701048"/>
                  <a:pt x="146848" y="3728056"/>
                  <a:pt x="127557" y="3751205"/>
                </a:cubicBezTo>
                <a:cubicBezTo>
                  <a:pt x="108266" y="3774354"/>
                  <a:pt x="108266" y="3812937"/>
                  <a:pt x="104408" y="3832228"/>
                </a:cubicBezTo>
                <a:cubicBezTo>
                  <a:pt x="100550" y="3851519"/>
                  <a:pt x="112124" y="3859236"/>
                  <a:pt x="104408" y="3866952"/>
                </a:cubicBezTo>
                <a:cubicBezTo>
                  <a:pt x="96692" y="3874668"/>
                  <a:pt x="75471" y="3868881"/>
                  <a:pt x="58109" y="3878527"/>
                </a:cubicBezTo>
                <a:cubicBezTo>
                  <a:pt x="40747" y="3888173"/>
                  <a:pt x="-3622" y="3907464"/>
                  <a:pt x="236" y="3924826"/>
                </a:cubicBezTo>
                <a:cubicBezTo>
                  <a:pt x="4094" y="3942188"/>
                  <a:pt x="56180" y="3984628"/>
                  <a:pt x="81258" y="3982699"/>
                </a:cubicBezTo>
                <a:cubicBezTo>
                  <a:pt x="106336" y="3980770"/>
                  <a:pt x="117912" y="3940258"/>
                  <a:pt x="150707" y="3913251"/>
                </a:cubicBezTo>
                <a:cubicBezTo>
                  <a:pt x="183502" y="3886244"/>
                  <a:pt x="252950" y="3845733"/>
                  <a:pt x="278028" y="3820654"/>
                </a:cubicBezTo>
                <a:cubicBezTo>
                  <a:pt x="303106" y="3795576"/>
                  <a:pt x="295390" y="3793646"/>
                  <a:pt x="301177" y="3762780"/>
                </a:cubicBezTo>
                <a:cubicBezTo>
                  <a:pt x="306964" y="3731914"/>
                  <a:pt x="301177" y="3662466"/>
                  <a:pt x="312752" y="3635459"/>
                </a:cubicBezTo>
                <a:cubicBezTo>
                  <a:pt x="324327" y="3608452"/>
                  <a:pt x="349406" y="3612310"/>
                  <a:pt x="370626" y="3600735"/>
                </a:cubicBezTo>
                <a:cubicBezTo>
                  <a:pt x="391846" y="3589160"/>
                  <a:pt x="380272" y="3571797"/>
                  <a:pt x="440074" y="3566010"/>
                </a:cubicBezTo>
                <a:cubicBezTo>
                  <a:pt x="499876" y="3560223"/>
                  <a:pt x="659993" y="3573726"/>
                  <a:pt x="729441" y="3566010"/>
                </a:cubicBezTo>
                <a:cubicBezTo>
                  <a:pt x="798889" y="3558294"/>
                  <a:pt x="837471" y="3535145"/>
                  <a:pt x="856762" y="3519712"/>
                </a:cubicBezTo>
                <a:cubicBezTo>
                  <a:pt x="876053" y="3504279"/>
                  <a:pt x="854834" y="3506208"/>
                  <a:pt x="845188" y="3473413"/>
                </a:cubicBezTo>
                <a:cubicBezTo>
                  <a:pt x="835542" y="3440618"/>
                  <a:pt x="804676" y="3359595"/>
                  <a:pt x="798889" y="3322942"/>
                </a:cubicBezTo>
                <a:cubicBezTo>
                  <a:pt x="793102" y="3286289"/>
                  <a:pt x="795031" y="3236132"/>
                  <a:pt x="810464" y="3253494"/>
                </a:cubicBezTo>
                <a:cubicBezTo>
                  <a:pt x="825897" y="3270856"/>
                  <a:pt x="872195" y="3390461"/>
                  <a:pt x="891486" y="3427114"/>
                </a:cubicBezTo>
                <a:cubicBezTo>
                  <a:pt x="910777" y="3463767"/>
                  <a:pt x="920423" y="3494633"/>
                  <a:pt x="926210" y="3473413"/>
                </a:cubicBezTo>
                <a:cubicBezTo>
                  <a:pt x="931997" y="3452193"/>
                  <a:pt x="920423" y="3338375"/>
                  <a:pt x="926210" y="3299793"/>
                </a:cubicBezTo>
                <a:cubicBezTo>
                  <a:pt x="931997" y="3261211"/>
                  <a:pt x="951288" y="3261210"/>
                  <a:pt x="960934" y="3241919"/>
                </a:cubicBezTo>
                <a:cubicBezTo>
                  <a:pt x="970580" y="3222628"/>
                  <a:pt x="970580" y="3193692"/>
                  <a:pt x="984084" y="3184046"/>
                </a:cubicBezTo>
                <a:cubicBezTo>
                  <a:pt x="997588" y="3174400"/>
                  <a:pt x="1032311" y="3197550"/>
                  <a:pt x="1041957" y="3184046"/>
                </a:cubicBezTo>
                <a:cubicBezTo>
                  <a:pt x="1051603" y="3170542"/>
                  <a:pt x="1018808" y="3120385"/>
                  <a:pt x="1041957" y="3103023"/>
                </a:cubicBezTo>
                <a:cubicBezTo>
                  <a:pt x="1065106" y="3085661"/>
                  <a:pt x="1153845" y="3099165"/>
                  <a:pt x="1180853" y="3079874"/>
                </a:cubicBezTo>
                <a:cubicBezTo>
                  <a:pt x="1207861" y="3060583"/>
                  <a:pt x="1182321" y="3026180"/>
                  <a:pt x="1204003" y="2987276"/>
                </a:cubicBezTo>
                <a:cubicBezTo>
                  <a:pt x="1225686" y="2948372"/>
                  <a:pt x="1287799" y="2894679"/>
                  <a:pt x="1310948" y="2846451"/>
                </a:cubicBezTo>
                <a:cubicBezTo>
                  <a:pt x="1334097" y="2798223"/>
                  <a:pt x="1337574" y="2749674"/>
                  <a:pt x="1342899" y="2697909"/>
                </a:cubicBezTo>
                <a:cubicBezTo>
                  <a:pt x="1348224" y="2646144"/>
                  <a:pt x="1342899" y="2535864"/>
                  <a:pt x="1342899" y="2535864"/>
                </a:cubicBezTo>
                <a:cubicBezTo>
                  <a:pt x="1342899" y="2497282"/>
                  <a:pt x="1335183" y="2508856"/>
                  <a:pt x="1342899" y="2466416"/>
                </a:cubicBezTo>
                <a:cubicBezTo>
                  <a:pt x="1350615" y="2423976"/>
                  <a:pt x="1379553" y="2321732"/>
                  <a:pt x="1389198" y="2281221"/>
                </a:cubicBezTo>
                <a:cubicBezTo>
                  <a:pt x="1398843" y="2240710"/>
                  <a:pt x="1389197" y="2261929"/>
                  <a:pt x="1400772" y="2223347"/>
                </a:cubicBezTo>
                <a:cubicBezTo>
                  <a:pt x="1412347" y="2184765"/>
                  <a:pt x="1449000" y="2092167"/>
                  <a:pt x="1458646" y="2049727"/>
                </a:cubicBezTo>
                <a:cubicBezTo>
                  <a:pt x="1468292" y="2007287"/>
                  <a:pt x="1450929" y="1991853"/>
                  <a:pt x="1458646" y="1968704"/>
                </a:cubicBezTo>
                <a:cubicBezTo>
                  <a:pt x="1466362" y="1945555"/>
                  <a:pt x="1499158" y="1939768"/>
                  <a:pt x="1504945" y="1910831"/>
                </a:cubicBezTo>
                <a:cubicBezTo>
                  <a:pt x="1510732" y="1881894"/>
                  <a:pt x="1489512" y="1837525"/>
                  <a:pt x="1493370" y="1795084"/>
                </a:cubicBezTo>
                <a:cubicBezTo>
                  <a:pt x="1497228" y="1752644"/>
                  <a:pt x="1528094" y="1656188"/>
                  <a:pt x="1528094" y="1656188"/>
                </a:cubicBezTo>
                <a:cubicBezTo>
                  <a:pt x="1539669" y="1609889"/>
                  <a:pt x="1557031" y="1565520"/>
                  <a:pt x="1562818" y="1517292"/>
                </a:cubicBezTo>
                <a:cubicBezTo>
                  <a:pt x="1568605" y="1469064"/>
                  <a:pt x="1553172" y="1405403"/>
                  <a:pt x="1562818" y="1366821"/>
                </a:cubicBezTo>
                <a:cubicBezTo>
                  <a:pt x="1572463" y="1328239"/>
                  <a:pt x="1603329" y="1320522"/>
                  <a:pt x="1620691" y="1285798"/>
                </a:cubicBezTo>
                <a:cubicBezTo>
                  <a:pt x="1638053" y="1251074"/>
                  <a:pt x="1655415" y="1198987"/>
                  <a:pt x="1666990" y="1158476"/>
                </a:cubicBezTo>
                <a:cubicBezTo>
                  <a:pt x="1678565" y="1117965"/>
                  <a:pt x="1680493" y="1079382"/>
                  <a:pt x="1690139" y="1042729"/>
                </a:cubicBezTo>
                <a:cubicBezTo>
                  <a:pt x="1699785" y="1006076"/>
                  <a:pt x="1707502" y="977139"/>
                  <a:pt x="1724864" y="938557"/>
                </a:cubicBezTo>
                <a:cubicBezTo>
                  <a:pt x="1742226" y="899975"/>
                  <a:pt x="1767305" y="842102"/>
                  <a:pt x="1794312" y="811236"/>
                </a:cubicBezTo>
                <a:cubicBezTo>
                  <a:pt x="1821319" y="780370"/>
                  <a:pt x="1857972" y="782299"/>
                  <a:pt x="1886909" y="753362"/>
                </a:cubicBezTo>
                <a:cubicBezTo>
                  <a:pt x="1915846" y="724425"/>
                  <a:pt x="1950570" y="656907"/>
                  <a:pt x="1967932" y="637616"/>
                </a:cubicBezTo>
                <a:cubicBezTo>
                  <a:pt x="1985294" y="618325"/>
                  <a:pt x="1977577" y="651120"/>
                  <a:pt x="1991081" y="637616"/>
                </a:cubicBezTo>
                <a:cubicBezTo>
                  <a:pt x="2004585" y="624112"/>
                  <a:pt x="2033522" y="572026"/>
                  <a:pt x="2048955" y="556593"/>
                </a:cubicBezTo>
                <a:cubicBezTo>
                  <a:pt x="2064388" y="541160"/>
                  <a:pt x="2070175" y="554664"/>
                  <a:pt x="2083679" y="545018"/>
                </a:cubicBezTo>
                <a:cubicBezTo>
                  <a:pt x="2097183" y="535372"/>
                  <a:pt x="2112615" y="514152"/>
                  <a:pt x="2129977" y="498719"/>
                </a:cubicBezTo>
                <a:cubicBezTo>
                  <a:pt x="2147339" y="483286"/>
                  <a:pt x="2166631" y="462066"/>
                  <a:pt x="2187851" y="452421"/>
                </a:cubicBezTo>
                <a:cubicBezTo>
                  <a:pt x="2209071" y="442776"/>
                  <a:pt x="2230291" y="448563"/>
                  <a:pt x="2257299" y="440846"/>
                </a:cubicBezTo>
                <a:cubicBezTo>
                  <a:pt x="2284306" y="433130"/>
                  <a:pt x="2328676" y="421555"/>
                  <a:pt x="2349896" y="406122"/>
                </a:cubicBezTo>
                <a:cubicBezTo>
                  <a:pt x="2371116" y="390689"/>
                  <a:pt x="2373045" y="359823"/>
                  <a:pt x="2384620" y="348248"/>
                </a:cubicBezTo>
                <a:cubicBezTo>
                  <a:pt x="2396195" y="336673"/>
                  <a:pt x="2438635" y="334745"/>
                  <a:pt x="2465643" y="325099"/>
                </a:cubicBezTo>
                <a:close/>
              </a:path>
            </a:pathLst>
          </a:custGeom>
          <a:solidFill>
            <a:srgbClr val="FF0000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67982" y="692821"/>
            <a:ext cx="1607065" cy="972290"/>
          </a:xfrm>
          <a:custGeom>
            <a:avLst/>
            <a:gdLst>
              <a:gd name="connsiteX0" fmla="*/ 136559 w 1594139"/>
              <a:gd name="connsiteY0" fmla="*/ 52580 h 972290"/>
              <a:gd name="connsiteX1" fmla="*/ 184184 w 1594139"/>
              <a:gd name="connsiteY1" fmla="*/ 81155 h 972290"/>
              <a:gd name="connsiteX2" fmla="*/ 193709 w 1594139"/>
              <a:gd name="connsiteY2" fmla="*/ 119255 h 972290"/>
              <a:gd name="connsiteX3" fmla="*/ 241334 w 1594139"/>
              <a:gd name="connsiteY3" fmla="*/ 100205 h 972290"/>
              <a:gd name="connsiteX4" fmla="*/ 317534 w 1594139"/>
              <a:gd name="connsiteY4" fmla="*/ 119255 h 972290"/>
              <a:gd name="connsiteX5" fmla="*/ 365159 w 1594139"/>
              <a:gd name="connsiteY5" fmla="*/ 128780 h 972290"/>
              <a:gd name="connsiteX6" fmla="*/ 374684 w 1594139"/>
              <a:gd name="connsiteY6" fmla="*/ 90680 h 972290"/>
              <a:gd name="connsiteX7" fmla="*/ 374684 w 1594139"/>
              <a:gd name="connsiteY7" fmla="*/ 14480 h 972290"/>
              <a:gd name="connsiteX8" fmla="*/ 374684 w 1594139"/>
              <a:gd name="connsiteY8" fmla="*/ 4955 h 972290"/>
              <a:gd name="connsiteX9" fmla="*/ 508034 w 1594139"/>
              <a:gd name="connsiteY9" fmla="*/ 71630 h 972290"/>
              <a:gd name="connsiteX10" fmla="*/ 488984 w 1594139"/>
              <a:gd name="connsiteY10" fmla="*/ 90680 h 972290"/>
              <a:gd name="connsiteX11" fmla="*/ 593759 w 1594139"/>
              <a:gd name="connsiteY11" fmla="*/ 147830 h 972290"/>
              <a:gd name="connsiteX12" fmla="*/ 736634 w 1594139"/>
              <a:gd name="connsiteY12" fmla="*/ 128780 h 972290"/>
              <a:gd name="connsiteX13" fmla="*/ 860459 w 1594139"/>
              <a:gd name="connsiteY13" fmla="*/ 128780 h 972290"/>
              <a:gd name="connsiteX14" fmla="*/ 1098584 w 1594139"/>
              <a:gd name="connsiteY14" fmla="*/ 262130 h 972290"/>
              <a:gd name="connsiteX15" fmla="*/ 1250984 w 1594139"/>
              <a:gd name="connsiteY15" fmla="*/ 319280 h 972290"/>
              <a:gd name="connsiteX16" fmla="*/ 1308134 w 1594139"/>
              <a:gd name="connsiteY16" fmla="*/ 309755 h 972290"/>
              <a:gd name="connsiteX17" fmla="*/ 1279559 w 1594139"/>
              <a:gd name="connsiteY17" fmla="*/ 281180 h 972290"/>
              <a:gd name="connsiteX18" fmla="*/ 1355759 w 1594139"/>
              <a:gd name="connsiteY18" fmla="*/ 281180 h 972290"/>
              <a:gd name="connsiteX19" fmla="*/ 1384334 w 1594139"/>
              <a:gd name="connsiteY19" fmla="*/ 328805 h 972290"/>
              <a:gd name="connsiteX20" fmla="*/ 1498634 w 1594139"/>
              <a:gd name="connsiteY20" fmla="*/ 338330 h 972290"/>
              <a:gd name="connsiteX21" fmla="*/ 1536734 w 1594139"/>
              <a:gd name="connsiteY21" fmla="*/ 405005 h 972290"/>
              <a:gd name="connsiteX22" fmla="*/ 1527209 w 1594139"/>
              <a:gd name="connsiteY22" fmla="*/ 452630 h 972290"/>
              <a:gd name="connsiteX23" fmla="*/ 1593884 w 1594139"/>
              <a:gd name="connsiteY23" fmla="*/ 595505 h 972290"/>
              <a:gd name="connsiteX24" fmla="*/ 1546259 w 1594139"/>
              <a:gd name="connsiteY24" fmla="*/ 757430 h 972290"/>
              <a:gd name="connsiteX25" fmla="*/ 1451009 w 1594139"/>
              <a:gd name="connsiteY25" fmla="*/ 862205 h 972290"/>
              <a:gd name="connsiteX26" fmla="*/ 1298609 w 1594139"/>
              <a:gd name="connsiteY26" fmla="*/ 957455 h 972290"/>
              <a:gd name="connsiteX27" fmla="*/ 1193834 w 1594139"/>
              <a:gd name="connsiteY27" fmla="*/ 957455 h 972290"/>
              <a:gd name="connsiteX28" fmla="*/ 1136684 w 1594139"/>
              <a:gd name="connsiteY28" fmla="*/ 966980 h 972290"/>
              <a:gd name="connsiteX29" fmla="*/ 1050959 w 1594139"/>
              <a:gd name="connsiteY29" fmla="*/ 966980 h 972290"/>
              <a:gd name="connsiteX30" fmla="*/ 984284 w 1594139"/>
              <a:gd name="connsiteY30" fmla="*/ 900305 h 972290"/>
              <a:gd name="connsiteX31" fmla="*/ 736634 w 1594139"/>
              <a:gd name="connsiteY31" fmla="*/ 814580 h 972290"/>
              <a:gd name="connsiteX32" fmla="*/ 555659 w 1594139"/>
              <a:gd name="connsiteY32" fmla="*/ 738380 h 972290"/>
              <a:gd name="connsiteX33" fmla="*/ 498509 w 1594139"/>
              <a:gd name="connsiteY33" fmla="*/ 690755 h 972290"/>
              <a:gd name="connsiteX34" fmla="*/ 479459 w 1594139"/>
              <a:gd name="connsiteY34" fmla="*/ 538355 h 972290"/>
              <a:gd name="connsiteX35" fmla="*/ 298484 w 1594139"/>
              <a:gd name="connsiteY35" fmla="*/ 500255 h 972290"/>
              <a:gd name="connsiteX36" fmla="*/ 184184 w 1594139"/>
              <a:gd name="connsiteY36" fmla="*/ 433580 h 972290"/>
              <a:gd name="connsiteX37" fmla="*/ 98459 w 1594139"/>
              <a:gd name="connsiteY37" fmla="*/ 376430 h 972290"/>
              <a:gd name="connsiteX38" fmla="*/ 31784 w 1594139"/>
              <a:gd name="connsiteY38" fmla="*/ 328805 h 972290"/>
              <a:gd name="connsiteX39" fmla="*/ 22259 w 1594139"/>
              <a:gd name="connsiteY39" fmla="*/ 233555 h 972290"/>
              <a:gd name="connsiteX40" fmla="*/ 12734 w 1594139"/>
              <a:gd name="connsiteY40" fmla="*/ 166880 h 972290"/>
              <a:gd name="connsiteX41" fmla="*/ 3209 w 1594139"/>
              <a:gd name="connsiteY41" fmla="*/ 128780 h 972290"/>
              <a:gd name="connsiteX42" fmla="*/ 3209 w 1594139"/>
              <a:gd name="connsiteY42" fmla="*/ 100205 h 972290"/>
              <a:gd name="connsiteX43" fmla="*/ 41309 w 1594139"/>
              <a:gd name="connsiteY43" fmla="*/ 81155 h 972290"/>
              <a:gd name="connsiteX44" fmla="*/ 136559 w 1594139"/>
              <a:gd name="connsiteY44" fmla="*/ 52580 h 972290"/>
              <a:gd name="connsiteX0" fmla="*/ 136559 w 1594064"/>
              <a:gd name="connsiteY0" fmla="*/ 52580 h 972290"/>
              <a:gd name="connsiteX1" fmla="*/ 184184 w 1594064"/>
              <a:gd name="connsiteY1" fmla="*/ 81155 h 972290"/>
              <a:gd name="connsiteX2" fmla="*/ 193709 w 1594064"/>
              <a:gd name="connsiteY2" fmla="*/ 119255 h 972290"/>
              <a:gd name="connsiteX3" fmla="*/ 241334 w 1594064"/>
              <a:gd name="connsiteY3" fmla="*/ 100205 h 972290"/>
              <a:gd name="connsiteX4" fmla="*/ 317534 w 1594064"/>
              <a:gd name="connsiteY4" fmla="*/ 119255 h 972290"/>
              <a:gd name="connsiteX5" fmla="*/ 365159 w 1594064"/>
              <a:gd name="connsiteY5" fmla="*/ 128780 h 972290"/>
              <a:gd name="connsiteX6" fmla="*/ 374684 w 1594064"/>
              <a:gd name="connsiteY6" fmla="*/ 90680 h 972290"/>
              <a:gd name="connsiteX7" fmla="*/ 374684 w 1594064"/>
              <a:gd name="connsiteY7" fmla="*/ 14480 h 972290"/>
              <a:gd name="connsiteX8" fmla="*/ 374684 w 1594064"/>
              <a:gd name="connsiteY8" fmla="*/ 4955 h 972290"/>
              <a:gd name="connsiteX9" fmla="*/ 508034 w 1594064"/>
              <a:gd name="connsiteY9" fmla="*/ 71630 h 972290"/>
              <a:gd name="connsiteX10" fmla="*/ 488984 w 1594064"/>
              <a:gd name="connsiteY10" fmla="*/ 90680 h 972290"/>
              <a:gd name="connsiteX11" fmla="*/ 593759 w 1594064"/>
              <a:gd name="connsiteY11" fmla="*/ 147830 h 972290"/>
              <a:gd name="connsiteX12" fmla="*/ 736634 w 1594064"/>
              <a:gd name="connsiteY12" fmla="*/ 128780 h 972290"/>
              <a:gd name="connsiteX13" fmla="*/ 860459 w 1594064"/>
              <a:gd name="connsiteY13" fmla="*/ 128780 h 972290"/>
              <a:gd name="connsiteX14" fmla="*/ 1098584 w 1594064"/>
              <a:gd name="connsiteY14" fmla="*/ 262130 h 972290"/>
              <a:gd name="connsiteX15" fmla="*/ 1250984 w 1594064"/>
              <a:gd name="connsiteY15" fmla="*/ 319280 h 972290"/>
              <a:gd name="connsiteX16" fmla="*/ 1308134 w 1594064"/>
              <a:gd name="connsiteY16" fmla="*/ 309755 h 972290"/>
              <a:gd name="connsiteX17" fmla="*/ 1279559 w 1594064"/>
              <a:gd name="connsiteY17" fmla="*/ 281180 h 972290"/>
              <a:gd name="connsiteX18" fmla="*/ 1355759 w 1594064"/>
              <a:gd name="connsiteY18" fmla="*/ 281180 h 972290"/>
              <a:gd name="connsiteX19" fmla="*/ 1384334 w 1594064"/>
              <a:gd name="connsiteY19" fmla="*/ 328805 h 972290"/>
              <a:gd name="connsiteX20" fmla="*/ 1498634 w 1594064"/>
              <a:gd name="connsiteY20" fmla="*/ 338330 h 972290"/>
              <a:gd name="connsiteX21" fmla="*/ 1536734 w 1594064"/>
              <a:gd name="connsiteY21" fmla="*/ 405005 h 972290"/>
              <a:gd name="connsiteX22" fmla="*/ 1527209 w 1594064"/>
              <a:gd name="connsiteY22" fmla="*/ 452630 h 972290"/>
              <a:gd name="connsiteX23" fmla="*/ 1593884 w 1594064"/>
              <a:gd name="connsiteY23" fmla="*/ 595505 h 972290"/>
              <a:gd name="connsiteX24" fmla="*/ 1546259 w 1594064"/>
              <a:gd name="connsiteY24" fmla="*/ 757430 h 972290"/>
              <a:gd name="connsiteX25" fmla="*/ 1527209 w 1594064"/>
              <a:gd name="connsiteY25" fmla="*/ 909830 h 972290"/>
              <a:gd name="connsiteX26" fmla="*/ 1298609 w 1594064"/>
              <a:gd name="connsiteY26" fmla="*/ 957455 h 972290"/>
              <a:gd name="connsiteX27" fmla="*/ 1193834 w 1594064"/>
              <a:gd name="connsiteY27" fmla="*/ 957455 h 972290"/>
              <a:gd name="connsiteX28" fmla="*/ 1136684 w 1594064"/>
              <a:gd name="connsiteY28" fmla="*/ 966980 h 972290"/>
              <a:gd name="connsiteX29" fmla="*/ 1050959 w 1594064"/>
              <a:gd name="connsiteY29" fmla="*/ 966980 h 972290"/>
              <a:gd name="connsiteX30" fmla="*/ 984284 w 1594064"/>
              <a:gd name="connsiteY30" fmla="*/ 900305 h 972290"/>
              <a:gd name="connsiteX31" fmla="*/ 736634 w 1594064"/>
              <a:gd name="connsiteY31" fmla="*/ 814580 h 972290"/>
              <a:gd name="connsiteX32" fmla="*/ 555659 w 1594064"/>
              <a:gd name="connsiteY32" fmla="*/ 738380 h 972290"/>
              <a:gd name="connsiteX33" fmla="*/ 498509 w 1594064"/>
              <a:gd name="connsiteY33" fmla="*/ 690755 h 972290"/>
              <a:gd name="connsiteX34" fmla="*/ 479459 w 1594064"/>
              <a:gd name="connsiteY34" fmla="*/ 538355 h 972290"/>
              <a:gd name="connsiteX35" fmla="*/ 298484 w 1594064"/>
              <a:gd name="connsiteY35" fmla="*/ 500255 h 972290"/>
              <a:gd name="connsiteX36" fmla="*/ 184184 w 1594064"/>
              <a:gd name="connsiteY36" fmla="*/ 433580 h 972290"/>
              <a:gd name="connsiteX37" fmla="*/ 98459 w 1594064"/>
              <a:gd name="connsiteY37" fmla="*/ 376430 h 972290"/>
              <a:gd name="connsiteX38" fmla="*/ 31784 w 1594064"/>
              <a:gd name="connsiteY38" fmla="*/ 328805 h 972290"/>
              <a:gd name="connsiteX39" fmla="*/ 22259 w 1594064"/>
              <a:gd name="connsiteY39" fmla="*/ 233555 h 972290"/>
              <a:gd name="connsiteX40" fmla="*/ 12734 w 1594064"/>
              <a:gd name="connsiteY40" fmla="*/ 166880 h 972290"/>
              <a:gd name="connsiteX41" fmla="*/ 3209 w 1594064"/>
              <a:gd name="connsiteY41" fmla="*/ 128780 h 972290"/>
              <a:gd name="connsiteX42" fmla="*/ 3209 w 1594064"/>
              <a:gd name="connsiteY42" fmla="*/ 100205 h 972290"/>
              <a:gd name="connsiteX43" fmla="*/ 41309 w 1594064"/>
              <a:gd name="connsiteY43" fmla="*/ 81155 h 972290"/>
              <a:gd name="connsiteX44" fmla="*/ 136559 w 1594064"/>
              <a:gd name="connsiteY44" fmla="*/ 52580 h 972290"/>
              <a:gd name="connsiteX0" fmla="*/ 136559 w 1598133"/>
              <a:gd name="connsiteY0" fmla="*/ 52580 h 972290"/>
              <a:gd name="connsiteX1" fmla="*/ 184184 w 1598133"/>
              <a:gd name="connsiteY1" fmla="*/ 81155 h 972290"/>
              <a:gd name="connsiteX2" fmla="*/ 193709 w 1598133"/>
              <a:gd name="connsiteY2" fmla="*/ 119255 h 972290"/>
              <a:gd name="connsiteX3" fmla="*/ 241334 w 1598133"/>
              <a:gd name="connsiteY3" fmla="*/ 100205 h 972290"/>
              <a:gd name="connsiteX4" fmla="*/ 317534 w 1598133"/>
              <a:gd name="connsiteY4" fmla="*/ 119255 h 972290"/>
              <a:gd name="connsiteX5" fmla="*/ 365159 w 1598133"/>
              <a:gd name="connsiteY5" fmla="*/ 128780 h 972290"/>
              <a:gd name="connsiteX6" fmla="*/ 374684 w 1598133"/>
              <a:gd name="connsiteY6" fmla="*/ 90680 h 972290"/>
              <a:gd name="connsiteX7" fmla="*/ 374684 w 1598133"/>
              <a:gd name="connsiteY7" fmla="*/ 14480 h 972290"/>
              <a:gd name="connsiteX8" fmla="*/ 374684 w 1598133"/>
              <a:gd name="connsiteY8" fmla="*/ 4955 h 972290"/>
              <a:gd name="connsiteX9" fmla="*/ 508034 w 1598133"/>
              <a:gd name="connsiteY9" fmla="*/ 71630 h 972290"/>
              <a:gd name="connsiteX10" fmla="*/ 488984 w 1598133"/>
              <a:gd name="connsiteY10" fmla="*/ 90680 h 972290"/>
              <a:gd name="connsiteX11" fmla="*/ 593759 w 1598133"/>
              <a:gd name="connsiteY11" fmla="*/ 147830 h 972290"/>
              <a:gd name="connsiteX12" fmla="*/ 736634 w 1598133"/>
              <a:gd name="connsiteY12" fmla="*/ 128780 h 972290"/>
              <a:gd name="connsiteX13" fmla="*/ 860459 w 1598133"/>
              <a:gd name="connsiteY13" fmla="*/ 128780 h 972290"/>
              <a:gd name="connsiteX14" fmla="*/ 1098584 w 1598133"/>
              <a:gd name="connsiteY14" fmla="*/ 262130 h 972290"/>
              <a:gd name="connsiteX15" fmla="*/ 1250984 w 1598133"/>
              <a:gd name="connsiteY15" fmla="*/ 319280 h 972290"/>
              <a:gd name="connsiteX16" fmla="*/ 1308134 w 1598133"/>
              <a:gd name="connsiteY16" fmla="*/ 309755 h 972290"/>
              <a:gd name="connsiteX17" fmla="*/ 1279559 w 1598133"/>
              <a:gd name="connsiteY17" fmla="*/ 281180 h 972290"/>
              <a:gd name="connsiteX18" fmla="*/ 1355759 w 1598133"/>
              <a:gd name="connsiteY18" fmla="*/ 281180 h 972290"/>
              <a:gd name="connsiteX19" fmla="*/ 1384334 w 1598133"/>
              <a:gd name="connsiteY19" fmla="*/ 328805 h 972290"/>
              <a:gd name="connsiteX20" fmla="*/ 1498634 w 1598133"/>
              <a:gd name="connsiteY20" fmla="*/ 338330 h 972290"/>
              <a:gd name="connsiteX21" fmla="*/ 1536734 w 1598133"/>
              <a:gd name="connsiteY21" fmla="*/ 405005 h 972290"/>
              <a:gd name="connsiteX22" fmla="*/ 1527209 w 1598133"/>
              <a:gd name="connsiteY22" fmla="*/ 452630 h 972290"/>
              <a:gd name="connsiteX23" fmla="*/ 1593884 w 1598133"/>
              <a:gd name="connsiteY23" fmla="*/ 595505 h 972290"/>
              <a:gd name="connsiteX24" fmla="*/ 1584359 w 1598133"/>
              <a:gd name="connsiteY24" fmla="*/ 757430 h 972290"/>
              <a:gd name="connsiteX25" fmla="*/ 1527209 w 1598133"/>
              <a:gd name="connsiteY25" fmla="*/ 909830 h 972290"/>
              <a:gd name="connsiteX26" fmla="*/ 1298609 w 1598133"/>
              <a:gd name="connsiteY26" fmla="*/ 957455 h 972290"/>
              <a:gd name="connsiteX27" fmla="*/ 1193834 w 1598133"/>
              <a:gd name="connsiteY27" fmla="*/ 957455 h 972290"/>
              <a:gd name="connsiteX28" fmla="*/ 1136684 w 1598133"/>
              <a:gd name="connsiteY28" fmla="*/ 966980 h 972290"/>
              <a:gd name="connsiteX29" fmla="*/ 1050959 w 1598133"/>
              <a:gd name="connsiteY29" fmla="*/ 966980 h 972290"/>
              <a:gd name="connsiteX30" fmla="*/ 984284 w 1598133"/>
              <a:gd name="connsiteY30" fmla="*/ 900305 h 972290"/>
              <a:gd name="connsiteX31" fmla="*/ 736634 w 1598133"/>
              <a:gd name="connsiteY31" fmla="*/ 814580 h 972290"/>
              <a:gd name="connsiteX32" fmla="*/ 555659 w 1598133"/>
              <a:gd name="connsiteY32" fmla="*/ 738380 h 972290"/>
              <a:gd name="connsiteX33" fmla="*/ 498509 w 1598133"/>
              <a:gd name="connsiteY33" fmla="*/ 690755 h 972290"/>
              <a:gd name="connsiteX34" fmla="*/ 479459 w 1598133"/>
              <a:gd name="connsiteY34" fmla="*/ 538355 h 972290"/>
              <a:gd name="connsiteX35" fmla="*/ 298484 w 1598133"/>
              <a:gd name="connsiteY35" fmla="*/ 500255 h 972290"/>
              <a:gd name="connsiteX36" fmla="*/ 184184 w 1598133"/>
              <a:gd name="connsiteY36" fmla="*/ 433580 h 972290"/>
              <a:gd name="connsiteX37" fmla="*/ 98459 w 1598133"/>
              <a:gd name="connsiteY37" fmla="*/ 376430 h 972290"/>
              <a:gd name="connsiteX38" fmla="*/ 31784 w 1598133"/>
              <a:gd name="connsiteY38" fmla="*/ 328805 h 972290"/>
              <a:gd name="connsiteX39" fmla="*/ 22259 w 1598133"/>
              <a:gd name="connsiteY39" fmla="*/ 233555 h 972290"/>
              <a:gd name="connsiteX40" fmla="*/ 12734 w 1598133"/>
              <a:gd name="connsiteY40" fmla="*/ 166880 h 972290"/>
              <a:gd name="connsiteX41" fmla="*/ 3209 w 1598133"/>
              <a:gd name="connsiteY41" fmla="*/ 128780 h 972290"/>
              <a:gd name="connsiteX42" fmla="*/ 3209 w 1598133"/>
              <a:gd name="connsiteY42" fmla="*/ 100205 h 972290"/>
              <a:gd name="connsiteX43" fmla="*/ 41309 w 1598133"/>
              <a:gd name="connsiteY43" fmla="*/ 81155 h 972290"/>
              <a:gd name="connsiteX44" fmla="*/ 136559 w 1598133"/>
              <a:gd name="connsiteY44" fmla="*/ 52580 h 972290"/>
              <a:gd name="connsiteX0" fmla="*/ 136559 w 1607065"/>
              <a:gd name="connsiteY0" fmla="*/ 52580 h 972290"/>
              <a:gd name="connsiteX1" fmla="*/ 184184 w 1607065"/>
              <a:gd name="connsiteY1" fmla="*/ 81155 h 972290"/>
              <a:gd name="connsiteX2" fmla="*/ 193709 w 1607065"/>
              <a:gd name="connsiteY2" fmla="*/ 119255 h 972290"/>
              <a:gd name="connsiteX3" fmla="*/ 241334 w 1607065"/>
              <a:gd name="connsiteY3" fmla="*/ 100205 h 972290"/>
              <a:gd name="connsiteX4" fmla="*/ 317534 w 1607065"/>
              <a:gd name="connsiteY4" fmla="*/ 119255 h 972290"/>
              <a:gd name="connsiteX5" fmla="*/ 365159 w 1607065"/>
              <a:gd name="connsiteY5" fmla="*/ 128780 h 972290"/>
              <a:gd name="connsiteX6" fmla="*/ 374684 w 1607065"/>
              <a:gd name="connsiteY6" fmla="*/ 90680 h 972290"/>
              <a:gd name="connsiteX7" fmla="*/ 374684 w 1607065"/>
              <a:gd name="connsiteY7" fmla="*/ 14480 h 972290"/>
              <a:gd name="connsiteX8" fmla="*/ 374684 w 1607065"/>
              <a:gd name="connsiteY8" fmla="*/ 4955 h 972290"/>
              <a:gd name="connsiteX9" fmla="*/ 508034 w 1607065"/>
              <a:gd name="connsiteY9" fmla="*/ 71630 h 972290"/>
              <a:gd name="connsiteX10" fmla="*/ 488984 w 1607065"/>
              <a:gd name="connsiteY10" fmla="*/ 90680 h 972290"/>
              <a:gd name="connsiteX11" fmla="*/ 593759 w 1607065"/>
              <a:gd name="connsiteY11" fmla="*/ 147830 h 972290"/>
              <a:gd name="connsiteX12" fmla="*/ 736634 w 1607065"/>
              <a:gd name="connsiteY12" fmla="*/ 128780 h 972290"/>
              <a:gd name="connsiteX13" fmla="*/ 860459 w 1607065"/>
              <a:gd name="connsiteY13" fmla="*/ 128780 h 972290"/>
              <a:gd name="connsiteX14" fmla="*/ 1098584 w 1607065"/>
              <a:gd name="connsiteY14" fmla="*/ 262130 h 972290"/>
              <a:gd name="connsiteX15" fmla="*/ 1250984 w 1607065"/>
              <a:gd name="connsiteY15" fmla="*/ 319280 h 972290"/>
              <a:gd name="connsiteX16" fmla="*/ 1308134 w 1607065"/>
              <a:gd name="connsiteY16" fmla="*/ 309755 h 972290"/>
              <a:gd name="connsiteX17" fmla="*/ 1279559 w 1607065"/>
              <a:gd name="connsiteY17" fmla="*/ 281180 h 972290"/>
              <a:gd name="connsiteX18" fmla="*/ 1355759 w 1607065"/>
              <a:gd name="connsiteY18" fmla="*/ 281180 h 972290"/>
              <a:gd name="connsiteX19" fmla="*/ 1384334 w 1607065"/>
              <a:gd name="connsiteY19" fmla="*/ 328805 h 972290"/>
              <a:gd name="connsiteX20" fmla="*/ 1498634 w 1607065"/>
              <a:gd name="connsiteY20" fmla="*/ 338330 h 972290"/>
              <a:gd name="connsiteX21" fmla="*/ 1536734 w 1607065"/>
              <a:gd name="connsiteY21" fmla="*/ 405005 h 972290"/>
              <a:gd name="connsiteX22" fmla="*/ 1527209 w 1607065"/>
              <a:gd name="connsiteY22" fmla="*/ 452630 h 972290"/>
              <a:gd name="connsiteX23" fmla="*/ 1603409 w 1607065"/>
              <a:gd name="connsiteY23" fmla="*/ 481205 h 972290"/>
              <a:gd name="connsiteX24" fmla="*/ 1593884 w 1607065"/>
              <a:gd name="connsiteY24" fmla="*/ 595505 h 972290"/>
              <a:gd name="connsiteX25" fmla="*/ 1584359 w 1607065"/>
              <a:gd name="connsiteY25" fmla="*/ 757430 h 972290"/>
              <a:gd name="connsiteX26" fmla="*/ 1527209 w 1607065"/>
              <a:gd name="connsiteY26" fmla="*/ 909830 h 972290"/>
              <a:gd name="connsiteX27" fmla="*/ 1298609 w 1607065"/>
              <a:gd name="connsiteY27" fmla="*/ 957455 h 972290"/>
              <a:gd name="connsiteX28" fmla="*/ 1193834 w 1607065"/>
              <a:gd name="connsiteY28" fmla="*/ 957455 h 972290"/>
              <a:gd name="connsiteX29" fmla="*/ 1136684 w 1607065"/>
              <a:gd name="connsiteY29" fmla="*/ 966980 h 972290"/>
              <a:gd name="connsiteX30" fmla="*/ 1050959 w 1607065"/>
              <a:gd name="connsiteY30" fmla="*/ 966980 h 972290"/>
              <a:gd name="connsiteX31" fmla="*/ 984284 w 1607065"/>
              <a:gd name="connsiteY31" fmla="*/ 900305 h 972290"/>
              <a:gd name="connsiteX32" fmla="*/ 736634 w 1607065"/>
              <a:gd name="connsiteY32" fmla="*/ 814580 h 972290"/>
              <a:gd name="connsiteX33" fmla="*/ 555659 w 1607065"/>
              <a:gd name="connsiteY33" fmla="*/ 738380 h 972290"/>
              <a:gd name="connsiteX34" fmla="*/ 498509 w 1607065"/>
              <a:gd name="connsiteY34" fmla="*/ 690755 h 972290"/>
              <a:gd name="connsiteX35" fmla="*/ 479459 w 1607065"/>
              <a:gd name="connsiteY35" fmla="*/ 538355 h 972290"/>
              <a:gd name="connsiteX36" fmla="*/ 298484 w 1607065"/>
              <a:gd name="connsiteY36" fmla="*/ 500255 h 972290"/>
              <a:gd name="connsiteX37" fmla="*/ 184184 w 1607065"/>
              <a:gd name="connsiteY37" fmla="*/ 433580 h 972290"/>
              <a:gd name="connsiteX38" fmla="*/ 98459 w 1607065"/>
              <a:gd name="connsiteY38" fmla="*/ 376430 h 972290"/>
              <a:gd name="connsiteX39" fmla="*/ 31784 w 1607065"/>
              <a:gd name="connsiteY39" fmla="*/ 328805 h 972290"/>
              <a:gd name="connsiteX40" fmla="*/ 22259 w 1607065"/>
              <a:gd name="connsiteY40" fmla="*/ 233555 h 972290"/>
              <a:gd name="connsiteX41" fmla="*/ 12734 w 1607065"/>
              <a:gd name="connsiteY41" fmla="*/ 166880 h 972290"/>
              <a:gd name="connsiteX42" fmla="*/ 3209 w 1607065"/>
              <a:gd name="connsiteY42" fmla="*/ 128780 h 972290"/>
              <a:gd name="connsiteX43" fmla="*/ 3209 w 1607065"/>
              <a:gd name="connsiteY43" fmla="*/ 100205 h 972290"/>
              <a:gd name="connsiteX44" fmla="*/ 41309 w 1607065"/>
              <a:gd name="connsiteY44" fmla="*/ 81155 h 972290"/>
              <a:gd name="connsiteX45" fmla="*/ 136559 w 1607065"/>
              <a:gd name="connsiteY45" fmla="*/ 52580 h 97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07065" h="972290">
                <a:moveTo>
                  <a:pt x="136559" y="52580"/>
                </a:moveTo>
                <a:cubicBezTo>
                  <a:pt x="160371" y="52580"/>
                  <a:pt x="174659" y="70043"/>
                  <a:pt x="184184" y="81155"/>
                </a:cubicBezTo>
                <a:cubicBezTo>
                  <a:pt x="193709" y="92268"/>
                  <a:pt x="184184" y="116080"/>
                  <a:pt x="193709" y="119255"/>
                </a:cubicBezTo>
                <a:cubicBezTo>
                  <a:pt x="203234" y="122430"/>
                  <a:pt x="220697" y="100205"/>
                  <a:pt x="241334" y="100205"/>
                </a:cubicBezTo>
                <a:cubicBezTo>
                  <a:pt x="261971" y="100205"/>
                  <a:pt x="296897" y="114493"/>
                  <a:pt x="317534" y="119255"/>
                </a:cubicBezTo>
                <a:cubicBezTo>
                  <a:pt x="338171" y="124017"/>
                  <a:pt x="355634" y="133543"/>
                  <a:pt x="365159" y="128780"/>
                </a:cubicBezTo>
                <a:cubicBezTo>
                  <a:pt x="374684" y="124017"/>
                  <a:pt x="373097" y="109730"/>
                  <a:pt x="374684" y="90680"/>
                </a:cubicBezTo>
                <a:cubicBezTo>
                  <a:pt x="376271" y="71630"/>
                  <a:pt x="374684" y="14480"/>
                  <a:pt x="374684" y="14480"/>
                </a:cubicBezTo>
                <a:cubicBezTo>
                  <a:pt x="374684" y="193"/>
                  <a:pt x="352459" y="-4570"/>
                  <a:pt x="374684" y="4955"/>
                </a:cubicBezTo>
                <a:cubicBezTo>
                  <a:pt x="396909" y="14480"/>
                  <a:pt x="488984" y="57343"/>
                  <a:pt x="508034" y="71630"/>
                </a:cubicBezTo>
                <a:cubicBezTo>
                  <a:pt x="527084" y="85918"/>
                  <a:pt x="474697" y="77980"/>
                  <a:pt x="488984" y="90680"/>
                </a:cubicBezTo>
                <a:cubicBezTo>
                  <a:pt x="503272" y="103380"/>
                  <a:pt x="552484" y="141480"/>
                  <a:pt x="593759" y="147830"/>
                </a:cubicBezTo>
                <a:cubicBezTo>
                  <a:pt x="635034" y="154180"/>
                  <a:pt x="692184" y="131955"/>
                  <a:pt x="736634" y="128780"/>
                </a:cubicBezTo>
                <a:cubicBezTo>
                  <a:pt x="781084" y="125605"/>
                  <a:pt x="800134" y="106555"/>
                  <a:pt x="860459" y="128780"/>
                </a:cubicBezTo>
                <a:cubicBezTo>
                  <a:pt x="920784" y="151005"/>
                  <a:pt x="1033497" y="230380"/>
                  <a:pt x="1098584" y="262130"/>
                </a:cubicBezTo>
                <a:cubicBezTo>
                  <a:pt x="1163671" y="293880"/>
                  <a:pt x="1216059" y="311343"/>
                  <a:pt x="1250984" y="319280"/>
                </a:cubicBezTo>
                <a:cubicBezTo>
                  <a:pt x="1285909" y="327217"/>
                  <a:pt x="1303372" y="316105"/>
                  <a:pt x="1308134" y="309755"/>
                </a:cubicBezTo>
                <a:cubicBezTo>
                  <a:pt x="1312896" y="303405"/>
                  <a:pt x="1271622" y="285943"/>
                  <a:pt x="1279559" y="281180"/>
                </a:cubicBezTo>
                <a:cubicBezTo>
                  <a:pt x="1287497" y="276418"/>
                  <a:pt x="1338297" y="273243"/>
                  <a:pt x="1355759" y="281180"/>
                </a:cubicBezTo>
                <a:cubicBezTo>
                  <a:pt x="1373221" y="289117"/>
                  <a:pt x="1360522" y="319280"/>
                  <a:pt x="1384334" y="328805"/>
                </a:cubicBezTo>
                <a:cubicBezTo>
                  <a:pt x="1408147" y="338330"/>
                  <a:pt x="1473234" y="325630"/>
                  <a:pt x="1498634" y="338330"/>
                </a:cubicBezTo>
                <a:cubicBezTo>
                  <a:pt x="1524034" y="351030"/>
                  <a:pt x="1531972" y="385955"/>
                  <a:pt x="1536734" y="405005"/>
                </a:cubicBezTo>
                <a:cubicBezTo>
                  <a:pt x="1541496" y="424055"/>
                  <a:pt x="1516097" y="439930"/>
                  <a:pt x="1527209" y="452630"/>
                </a:cubicBezTo>
                <a:cubicBezTo>
                  <a:pt x="1538321" y="465330"/>
                  <a:pt x="1592297" y="457393"/>
                  <a:pt x="1603409" y="481205"/>
                </a:cubicBezTo>
                <a:cubicBezTo>
                  <a:pt x="1614522" y="505018"/>
                  <a:pt x="1597059" y="549468"/>
                  <a:pt x="1593884" y="595505"/>
                </a:cubicBezTo>
                <a:cubicBezTo>
                  <a:pt x="1590709" y="641542"/>
                  <a:pt x="1595471" y="705043"/>
                  <a:pt x="1584359" y="757430"/>
                </a:cubicBezTo>
                <a:cubicBezTo>
                  <a:pt x="1573247" y="809817"/>
                  <a:pt x="1574834" y="876493"/>
                  <a:pt x="1527209" y="909830"/>
                </a:cubicBezTo>
                <a:cubicBezTo>
                  <a:pt x="1479584" y="943168"/>
                  <a:pt x="1354171" y="949518"/>
                  <a:pt x="1298609" y="957455"/>
                </a:cubicBezTo>
                <a:cubicBezTo>
                  <a:pt x="1243047" y="965392"/>
                  <a:pt x="1220821" y="955868"/>
                  <a:pt x="1193834" y="957455"/>
                </a:cubicBezTo>
                <a:cubicBezTo>
                  <a:pt x="1166847" y="959042"/>
                  <a:pt x="1160497" y="965392"/>
                  <a:pt x="1136684" y="966980"/>
                </a:cubicBezTo>
                <a:cubicBezTo>
                  <a:pt x="1112871" y="968568"/>
                  <a:pt x="1076359" y="978092"/>
                  <a:pt x="1050959" y="966980"/>
                </a:cubicBezTo>
                <a:cubicBezTo>
                  <a:pt x="1025559" y="955868"/>
                  <a:pt x="1036672" y="925705"/>
                  <a:pt x="984284" y="900305"/>
                </a:cubicBezTo>
                <a:cubicBezTo>
                  <a:pt x="931897" y="874905"/>
                  <a:pt x="808071" y="841567"/>
                  <a:pt x="736634" y="814580"/>
                </a:cubicBezTo>
                <a:cubicBezTo>
                  <a:pt x="665197" y="787593"/>
                  <a:pt x="595347" y="759018"/>
                  <a:pt x="555659" y="738380"/>
                </a:cubicBezTo>
                <a:cubicBezTo>
                  <a:pt x="515972" y="717743"/>
                  <a:pt x="511209" y="724093"/>
                  <a:pt x="498509" y="690755"/>
                </a:cubicBezTo>
                <a:cubicBezTo>
                  <a:pt x="485809" y="657418"/>
                  <a:pt x="512796" y="570105"/>
                  <a:pt x="479459" y="538355"/>
                </a:cubicBezTo>
                <a:cubicBezTo>
                  <a:pt x="446122" y="506605"/>
                  <a:pt x="347696" y="517717"/>
                  <a:pt x="298484" y="500255"/>
                </a:cubicBezTo>
                <a:cubicBezTo>
                  <a:pt x="249272" y="482793"/>
                  <a:pt x="217522" y="454218"/>
                  <a:pt x="184184" y="433580"/>
                </a:cubicBezTo>
                <a:cubicBezTo>
                  <a:pt x="150847" y="412943"/>
                  <a:pt x="123859" y="393893"/>
                  <a:pt x="98459" y="376430"/>
                </a:cubicBezTo>
                <a:cubicBezTo>
                  <a:pt x="73059" y="358967"/>
                  <a:pt x="44484" y="352618"/>
                  <a:pt x="31784" y="328805"/>
                </a:cubicBezTo>
                <a:cubicBezTo>
                  <a:pt x="19084" y="304993"/>
                  <a:pt x="25434" y="260543"/>
                  <a:pt x="22259" y="233555"/>
                </a:cubicBezTo>
                <a:cubicBezTo>
                  <a:pt x="19084" y="206567"/>
                  <a:pt x="15909" y="184343"/>
                  <a:pt x="12734" y="166880"/>
                </a:cubicBezTo>
                <a:cubicBezTo>
                  <a:pt x="9559" y="149418"/>
                  <a:pt x="4796" y="139892"/>
                  <a:pt x="3209" y="128780"/>
                </a:cubicBezTo>
                <a:cubicBezTo>
                  <a:pt x="1622" y="117668"/>
                  <a:pt x="-3141" y="108142"/>
                  <a:pt x="3209" y="100205"/>
                </a:cubicBezTo>
                <a:cubicBezTo>
                  <a:pt x="9559" y="92268"/>
                  <a:pt x="23846" y="93855"/>
                  <a:pt x="41309" y="81155"/>
                </a:cubicBezTo>
                <a:cubicBezTo>
                  <a:pt x="58771" y="68455"/>
                  <a:pt x="112747" y="52580"/>
                  <a:pt x="136559" y="52580"/>
                </a:cubicBezTo>
                <a:close/>
              </a:path>
            </a:pathLst>
          </a:custGeom>
          <a:solidFill>
            <a:srgbClr val="FF33CC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289717" y="822488"/>
            <a:ext cx="1926784" cy="1651427"/>
          </a:xfrm>
          <a:custGeom>
            <a:avLst/>
            <a:gdLst>
              <a:gd name="connsiteX0" fmla="*/ 219674 w 1926784"/>
              <a:gd name="connsiteY0" fmla="*/ 1092 h 1651427"/>
              <a:gd name="connsiteX1" fmla="*/ 238724 w 1926784"/>
              <a:gd name="connsiteY1" fmla="*/ 115392 h 1651427"/>
              <a:gd name="connsiteX2" fmla="*/ 314924 w 1926784"/>
              <a:gd name="connsiteY2" fmla="*/ 258267 h 1651427"/>
              <a:gd name="connsiteX3" fmla="*/ 410174 w 1926784"/>
              <a:gd name="connsiteY3" fmla="*/ 334467 h 1651427"/>
              <a:gd name="connsiteX4" fmla="*/ 495899 w 1926784"/>
              <a:gd name="connsiteY4" fmla="*/ 391617 h 1651427"/>
              <a:gd name="connsiteX5" fmla="*/ 629249 w 1926784"/>
              <a:gd name="connsiteY5" fmla="*/ 391617 h 1651427"/>
              <a:gd name="connsiteX6" fmla="*/ 676874 w 1926784"/>
              <a:gd name="connsiteY6" fmla="*/ 429717 h 1651427"/>
              <a:gd name="connsiteX7" fmla="*/ 676874 w 1926784"/>
              <a:gd name="connsiteY7" fmla="*/ 515442 h 1651427"/>
              <a:gd name="connsiteX8" fmla="*/ 734024 w 1926784"/>
              <a:gd name="connsiteY8" fmla="*/ 610692 h 1651427"/>
              <a:gd name="connsiteX9" fmla="*/ 867374 w 1926784"/>
              <a:gd name="connsiteY9" fmla="*/ 667842 h 1651427"/>
              <a:gd name="connsiteX10" fmla="*/ 1010249 w 1926784"/>
              <a:gd name="connsiteY10" fmla="*/ 744042 h 1651427"/>
              <a:gd name="connsiteX11" fmla="*/ 1172174 w 1926784"/>
              <a:gd name="connsiteY11" fmla="*/ 782142 h 1651427"/>
              <a:gd name="connsiteX12" fmla="*/ 1257899 w 1926784"/>
              <a:gd name="connsiteY12" fmla="*/ 858342 h 1651427"/>
              <a:gd name="connsiteX13" fmla="*/ 1400774 w 1926784"/>
              <a:gd name="connsiteY13" fmla="*/ 848817 h 1651427"/>
              <a:gd name="connsiteX14" fmla="*/ 1505549 w 1926784"/>
              <a:gd name="connsiteY14" fmla="*/ 848817 h 1651427"/>
              <a:gd name="connsiteX15" fmla="*/ 1524599 w 1926784"/>
              <a:gd name="connsiteY15" fmla="*/ 915492 h 1651427"/>
              <a:gd name="connsiteX16" fmla="*/ 1572224 w 1926784"/>
              <a:gd name="connsiteY16" fmla="*/ 972642 h 1651427"/>
              <a:gd name="connsiteX17" fmla="*/ 1572224 w 1926784"/>
              <a:gd name="connsiteY17" fmla="*/ 991692 h 1651427"/>
              <a:gd name="connsiteX18" fmla="*/ 1619849 w 1926784"/>
              <a:gd name="connsiteY18" fmla="*/ 1048842 h 1651427"/>
              <a:gd name="connsiteX19" fmla="*/ 1610324 w 1926784"/>
              <a:gd name="connsiteY19" fmla="*/ 1096467 h 1651427"/>
              <a:gd name="connsiteX20" fmla="*/ 1600799 w 1926784"/>
              <a:gd name="connsiteY20" fmla="*/ 1134567 h 1651427"/>
              <a:gd name="connsiteX21" fmla="*/ 1572224 w 1926784"/>
              <a:gd name="connsiteY21" fmla="*/ 1229817 h 1651427"/>
              <a:gd name="connsiteX22" fmla="*/ 1553174 w 1926784"/>
              <a:gd name="connsiteY22" fmla="*/ 1277442 h 1651427"/>
              <a:gd name="connsiteX23" fmla="*/ 1676999 w 1926784"/>
              <a:gd name="connsiteY23" fmla="*/ 1334592 h 1651427"/>
              <a:gd name="connsiteX24" fmla="*/ 1715099 w 1926784"/>
              <a:gd name="connsiteY24" fmla="*/ 1353642 h 1651427"/>
              <a:gd name="connsiteX25" fmla="*/ 1753199 w 1926784"/>
              <a:gd name="connsiteY25" fmla="*/ 1344117 h 1651427"/>
              <a:gd name="connsiteX26" fmla="*/ 1791299 w 1926784"/>
              <a:gd name="connsiteY26" fmla="*/ 1344117 h 1651427"/>
              <a:gd name="connsiteX27" fmla="*/ 1810349 w 1926784"/>
              <a:gd name="connsiteY27" fmla="*/ 1401267 h 1651427"/>
              <a:gd name="connsiteX28" fmla="*/ 1838924 w 1926784"/>
              <a:gd name="connsiteY28" fmla="*/ 1477467 h 1651427"/>
              <a:gd name="connsiteX29" fmla="*/ 1886549 w 1926784"/>
              <a:gd name="connsiteY29" fmla="*/ 1544142 h 1651427"/>
              <a:gd name="connsiteX30" fmla="*/ 1924649 w 1926784"/>
              <a:gd name="connsiteY30" fmla="*/ 1629867 h 1651427"/>
              <a:gd name="connsiteX31" fmla="*/ 1896074 w 1926784"/>
              <a:gd name="connsiteY31" fmla="*/ 1639392 h 1651427"/>
              <a:gd name="connsiteX32" fmla="*/ 1686524 w 1926784"/>
              <a:gd name="connsiteY32" fmla="*/ 1601292 h 1651427"/>
              <a:gd name="connsiteX33" fmla="*/ 1629374 w 1926784"/>
              <a:gd name="connsiteY33" fmla="*/ 1582242 h 1651427"/>
              <a:gd name="connsiteX34" fmla="*/ 1553174 w 1926784"/>
              <a:gd name="connsiteY34" fmla="*/ 1601292 h 1651427"/>
              <a:gd name="connsiteX35" fmla="*/ 1457924 w 1926784"/>
              <a:gd name="connsiteY35" fmla="*/ 1629867 h 1651427"/>
              <a:gd name="connsiteX36" fmla="*/ 1438874 w 1926784"/>
              <a:gd name="connsiteY36" fmla="*/ 1629867 h 1651427"/>
              <a:gd name="connsiteX37" fmla="*/ 1115024 w 1926784"/>
              <a:gd name="connsiteY37" fmla="*/ 1353642 h 1651427"/>
              <a:gd name="connsiteX38" fmla="*/ 1038824 w 1926784"/>
              <a:gd name="connsiteY38" fmla="*/ 1201242 h 1651427"/>
              <a:gd name="connsiteX39" fmla="*/ 943574 w 1926784"/>
              <a:gd name="connsiteY39" fmla="*/ 1039317 h 1651427"/>
              <a:gd name="connsiteX40" fmla="*/ 686399 w 1926784"/>
              <a:gd name="connsiteY40" fmla="*/ 1020267 h 1651427"/>
              <a:gd name="connsiteX41" fmla="*/ 543524 w 1926784"/>
              <a:gd name="connsiteY41" fmla="*/ 905967 h 1651427"/>
              <a:gd name="connsiteX42" fmla="*/ 514949 w 1926784"/>
              <a:gd name="connsiteY42" fmla="*/ 753567 h 1651427"/>
              <a:gd name="connsiteX43" fmla="*/ 572099 w 1926784"/>
              <a:gd name="connsiteY43" fmla="*/ 677367 h 1651427"/>
              <a:gd name="connsiteX44" fmla="*/ 581624 w 1926784"/>
              <a:gd name="connsiteY44" fmla="*/ 572592 h 1651427"/>
              <a:gd name="connsiteX45" fmla="*/ 524474 w 1926784"/>
              <a:gd name="connsiteY45" fmla="*/ 572592 h 1651427"/>
              <a:gd name="connsiteX46" fmla="*/ 333974 w 1926784"/>
              <a:gd name="connsiteY46" fmla="*/ 629742 h 1651427"/>
              <a:gd name="connsiteX47" fmla="*/ 114899 w 1926784"/>
              <a:gd name="connsiteY47" fmla="*/ 620217 h 1651427"/>
              <a:gd name="connsiteX48" fmla="*/ 48224 w 1926784"/>
              <a:gd name="connsiteY48" fmla="*/ 515442 h 1651427"/>
              <a:gd name="connsiteX49" fmla="*/ 48224 w 1926784"/>
              <a:gd name="connsiteY49" fmla="*/ 382092 h 1651427"/>
              <a:gd name="connsiteX50" fmla="*/ 48224 w 1926784"/>
              <a:gd name="connsiteY50" fmla="*/ 229692 h 1651427"/>
              <a:gd name="connsiteX51" fmla="*/ 48224 w 1926784"/>
              <a:gd name="connsiteY51" fmla="*/ 134442 h 1651427"/>
              <a:gd name="connsiteX52" fmla="*/ 599 w 1926784"/>
              <a:gd name="connsiteY52" fmla="*/ 67767 h 1651427"/>
              <a:gd name="connsiteX53" fmla="*/ 86324 w 1926784"/>
              <a:gd name="connsiteY53" fmla="*/ 58242 h 1651427"/>
              <a:gd name="connsiteX54" fmla="*/ 219674 w 1926784"/>
              <a:gd name="connsiteY54" fmla="*/ 1092 h 1651427"/>
              <a:gd name="connsiteX0" fmla="*/ 219674 w 1926784"/>
              <a:gd name="connsiteY0" fmla="*/ 1092 h 1651427"/>
              <a:gd name="connsiteX1" fmla="*/ 238724 w 1926784"/>
              <a:gd name="connsiteY1" fmla="*/ 115392 h 1651427"/>
              <a:gd name="connsiteX2" fmla="*/ 314924 w 1926784"/>
              <a:gd name="connsiteY2" fmla="*/ 258267 h 1651427"/>
              <a:gd name="connsiteX3" fmla="*/ 410174 w 1926784"/>
              <a:gd name="connsiteY3" fmla="*/ 334467 h 1651427"/>
              <a:gd name="connsiteX4" fmla="*/ 495899 w 1926784"/>
              <a:gd name="connsiteY4" fmla="*/ 391617 h 1651427"/>
              <a:gd name="connsiteX5" fmla="*/ 629249 w 1926784"/>
              <a:gd name="connsiteY5" fmla="*/ 391617 h 1651427"/>
              <a:gd name="connsiteX6" fmla="*/ 676874 w 1926784"/>
              <a:gd name="connsiteY6" fmla="*/ 429717 h 1651427"/>
              <a:gd name="connsiteX7" fmla="*/ 676874 w 1926784"/>
              <a:gd name="connsiteY7" fmla="*/ 515442 h 1651427"/>
              <a:gd name="connsiteX8" fmla="*/ 734024 w 1926784"/>
              <a:gd name="connsiteY8" fmla="*/ 610692 h 1651427"/>
              <a:gd name="connsiteX9" fmla="*/ 867374 w 1926784"/>
              <a:gd name="connsiteY9" fmla="*/ 667842 h 1651427"/>
              <a:gd name="connsiteX10" fmla="*/ 1010249 w 1926784"/>
              <a:gd name="connsiteY10" fmla="*/ 744042 h 1651427"/>
              <a:gd name="connsiteX11" fmla="*/ 1172174 w 1926784"/>
              <a:gd name="connsiteY11" fmla="*/ 772617 h 1651427"/>
              <a:gd name="connsiteX12" fmla="*/ 1257899 w 1926784"/>
              <a:gd name="connsiteY12" fmla="*/ 858342 h 1651427"/>
              <a:gd name="connsiteX13" fmla="*/ 1400774 w 1926784"/>
              <a:gd name="connsiteY13" fmla="*/ 848817 h 1651427"/>
              <a:gd name="connsiteX14" fmla="*/ 1505549 w 1926784"/>
              <a:gd name="connsiteY14" fmla="*/ 848817 h 1651427"/>
              <a:gd name="connsiteX15" fmla="*/ 1524599 w 1926784"/>
              <a:gd name="connsiteY15" fmla="*/ 915492 h 1651427"/>
              <a:gd name="connsiteX16" fmla="*/ 1572224 w 1926784"/>
              <a:gd name="connsiteY16" fmla="*/ 972642 h 1651427"/>
              <a:gd name="connsiteX17" fmla="*/ 1572224 w 1926784"/>
              <a:gd name="connsiteY17" fmla="*/ 991692 h 1651427"/>
              <a:gd name="connsiteX18" fmla="*/ 1619849 w 1926784"/>
              <a:gd name="connsiteY18" fmla="*/ 1048842 h 1651427"/>
              <a:gd name="connsiteX19" fmla="*/ 1610324 w 1926784"/>
              <a:gd name="connsiteY19" fmla="*/ 1096467 h 1651427"/>
              <a:gd name="connsiteX20" fmla="*/ 1600799 w 1926784"/>
              <a:gd name="connsiteY20" fmla="*/ 1134567 h 1651427"/>
              <a:gd name="connsiteX21" fmla="*/ 1572224 w 1926784"/>
              <a:gd name="connsiteY21" fmla="*/ 1229817 h 1651427"/>
              <a:gd name="connsiteX22" fmla="*/ 1553174 w 1926784"/>
              <a:gd name="connsiteY22" fmla="*/ 1277442 h 1651427"/>
              <a:gd name="connsiteX23" fmla="*/ 1676999 w 1926784"/>
              <a:gd name="connsiteY23" fmla="*/ 1334592 h 1651427"/>
              <a:gd name="connsiteX24" fmla="*/ 1715099 w 1926784"/>
              <a:gd name="connsiteY24" fmla="*/ 1353642 h 1651427"/>
              <a:gd name="connsiteX25" fmla="*/ 1753199 w 1926784"/>
              <a:gd name="connsiteY25" fmla="*/ 1344117 h 1651427"/>
              <a:gd name="connsiteX26" fmla="*/ 1791299 w 1926784"/>
              <a:gd name="connsiteY26" fmla="*/ 1344117 h 1651427"/>
              <a:gd name="connsiteX27" fmla="*/ 1810349 w 1926784"/>
              <a:gd name="connsiteY27" fmla="*/ 1401267 h 1651427"/>
              <a:gd name="connsiteX28" fmla="*/ 1838924 w 1926784"/>
              <a:gd name="connsiteY28" fmla="*/ 1477467 h 1651427"/>
              <a:gd name="connsiteX29" fmla="*/ 1886549 w 1926784"/>
              <a:gd name="connsiteY29" fmla="*/ 1544142 h 1651427"/>
              <a:gd name="connsiteX30" fmla="*/ 1924649 w 1926784"/>
              <a:gd name="connsiteY30" fmla="*/ 1629867 h 1651427"/>
              <a:gd name="connsiteX31" fmla="*/ 1896074 w 1926784"/>
              <a:gd name="connsiteY31" fmla="*/ 1639392 h 1651427"/>
              <a:gd name="connsiteX32" fmla="*/ 1686524 w 1926784"/>
              <a:gd name="connsiteY32" fmla="*/ 1601292 h 1651427"/>
              <a:gd name="connsiteX33" fmla="*/ 1629374 w 1926784"/>
              <a:gd name="connsiteY33" fmla="*/ 1582242 h 1651427"/>
              <a:gd name="connsiteX34" fmla="*/ 1553174 w 1926784"/>
              <a:gd name="connsiteY34" fmla="*/ 1601292 h 1651427"/>
              <a:gd name="connsiteX35" fmla="*/ 1457924 w 1926784"/>
              <a:gd name="connsiteY35" fmla="*/ 1629867 h 1651427"/>
              <a:gd name="connsiteX36" fmla="*/ 1438874 w 1926784"/>
              <a:gd name="connsiteY36" fmla="*/ 1629867 h 1651427"/>
              <a:gd name="connsiteX37" fmla="*/ 1115024 w 1926784"/>
              <a:gd name="connsiteY37" fmla="*/ 1353642 h 1651427"/>
              <a:gd name="connsiteX38" fmla="*/ 1038824 w 1926784"/>
              <a:gd name="connsiteY38" fmla="*/ 1201242 h 1651427"/>
              <a:gd name="connsiteX39" fmla="*/ 943574 w 1926784"/>
              <a:gd name="connsiteY39" fmla="*/ 1039317 h 1651427"/>
              <a:gd name="connsiteX40" fmla="*/ 686399 w 1926784"/>
              <a:gd name="connsiteY40" fmla="*/ 1020267 h 1651427"/>
              <a:gd name="connsiteX41" fmla="*/ 543524 w 1926784"/>
              <a:gd name="connsiteY41" fmla="*/ 905967 h 1651427"/>
              <a:gd name="connsiteX42" fmla="*/ 514949 w 1926784"/>
              <a:gd name="connsiteY42" fmla="*/ 753567 h 1651427"/>
              <a:gd name="connsiteX43" fmla="*/ 572099 w 1926784"/>
              <a:gd name="connsiteY43" fmla="*/ 677367 h 1651427"/>
              <a:gd name="connsiteX44" fmla="*/ 581624 w 1926784"/>
              <a:gd name="connsiteY44" fmla="*/ 572592 h 1651427"/>
              <a:gd name="connsiteX45" fmla="*/ 524474 w 1926784"/>
              <a:gd name="connsiteY45" fmla="*/ 572592 h 1651427"/>
              <a:gd name="connsiteX46" fmla="*/ 333974 w 1926784"/>
              <a:gd name="connsiteY46" fmla="*/ 629742 h 1651427"/>
              <a:gd name="connsiteX47" fmla="*/ 114899 w 1926784"/>
              <a:gd name="connsiteY47" fmla="*/ 620217 h 1651427"/>
              <a:gd name="connsiteX48" fmla="*/ 48224 w 1926784"/>
              <a:gd name="connsiteY48" fmla="*/ 515442 h 1651427"/>
              <a:gd name="connsiteX49" fmla="*/ 48224 w 1926784"/>
              <a:gd name="connsiteY49" fmla="*/ 382092 h 1651427"/>
              <a:gd name="connsiteX50" fmla="*/ 48224 w 1926784"/>
              <a:gd name="connsiteY50" fmla="*/ 229692 h 1651427"/>
              <a:gd name="connsiteX51" fmla="*/ 48224 w 1926784"/>
              <a:gd name="connsiteY51" fmla="*/ 134442 h 1651427"/>
              <a:gd name="connsiteX52" fmla="*/ 599 w 1926784"/>
              <a:gd name="connsiteY52" fmla="*/ 67767 h 1651427"/>
              <a:gd name="connsiteX53" fmla="*/ 86324 w 1926784"/>
              <a:gd name="connsiteY53" fmla="*/ 58242 h 1651427"/>
              <a:gd name="connsiteX54" fmla="*/ 219674 w 1926784"/>
              <a:gd name="connsiteY54" fmla="*/ 1092 h 1651427"/>
              <a:gd name="connsiteX0" fmla="*/ 219674 w 1926784"/>
              <a:gd name="connsiteY0" fmla="*/ 1092 h 1651427"/>
              <a:gd name="connsiteX1" fmla="*/ 238724 w 1926784"/>
              <a:gd name="connsiteY1" fmla="*/ 115392 h 1651427"/>
              <a:gd name="connsiteX2" fmla="*/ 314924 w 1926784"/>
              <a:gd name="connsiteY2" fmla="*/ 258267 h 1651427"/>
              <a:gd name="connsiteX3" fmla="*/ 410174 w 1926784"/>
              <a:gd name="connsiteY3" fmla="*/ 334467 h 1651427"/>
              <a:gd name="connsiteX4" fmla="*/ 495899 w 1926784"/>
              <a:gd name="connsiteY4" fmla="*/ 391617 h 1651427"/>
              <a:gd name="connsiteX5" fmla="*/ 629249 w 1926784"/>
              <a:gd name="connsiteY5" fmla="*/ 391617 h 1651427"/>
              <a:gd name="connsiteX6" fmla="*/ 676874 w 1926784"/>
              <a:gd name="connsiteY6" fmla="*/ 429717 h 1651427"/>
              <a:gd name="connsiteX7" fmla="*/ 676874 w 1926784"/>
              <a:gd name="connsiteY7" fmla="*/ 515442 h 1651427"/>
              <a:gd name="connsiteX8" fmla="*/ 734024 w 1926784"/>
              <a:gd name="connsiteY8" fmla="*/ 610692 h 1651427"/>
              <a:gd name="connsiteX9" fmla="*/ 867374 w 1926784"/>
              <a:gd name="connsiteY9" fmla="*/ 667842 h 1651427"/>
              <a:gd name="connsiteX10" fmla="*/ 934049 w 1926784"/>
              <a:gd name="connsiteY10" fmla="*/ 686892 h 1651427"/>
              <a:gd name="connsiteX11" fmla="*/ 1172174 w 1926784"/>
              <a:gd name="connsiteY11" fmla="*/ 772617 h 1651427"/>
              <a:gd name="connsiteX12" fmla="*/ 1257899 w 1926784"/>
              <a:gd name="connsiteY12" fmla="*/ 858342 h 1651427"/>
              <a:gd name="connsiteX13" fmla="*/ 1400774 w 1926784"/>
              <a:gd name="connsiteY13" fmla="*/ 848817 h 1651427"/>
              <a:gd name="connsiteX14" fmla="*/ 1505549 w 1926784"/>
              <a:gd name="connsiteY14" fmla="*/ 848817 h 1651427"/>
              <a:gd name="connsiteX15" fmla="*/ 1524599 w 1926784"/>
              <a:gd name="connsiteY15" fmla="*/ 915492 h 1651427"/>
              <a:gd name="connsiteX16" fmla="*/ 1572224 w 1926784"/>
              <a:gd name="connsiteY16" fmla="*/ 972642 h 1651427"/>
              <a:gd name="connsiteX17" fmla="*/ 1572224 w 1926784"/>
              <a:gd name="connsiteY17" fmla="*/ 991692 h 1651427"/>
              <a:gd name="connsiteX18" fmla="*/ 1619849 w 1926784"/>
              <a:gd name="connsiteY18" fmla="*/ 1048842 h 1651427"/>
              <a:gd name="connsiteX19" fmla="*/ 1610324 w 1926784"/>
              <a:gd name="connsiteY19" fmla="*/ 1096467 h 1651427"/>
              <a:gd name="connsiteX20" fmla="*/ 1600799 w 1926784"/>
              <a:gd name="connsiteY20" fmla="*/ 1134567 h 1651427"/>
              <a:gd name="connsiteX21" fmla="*/ 1572224 w 1926784"/>
              <a:gd name="connsiteY21" fmla="*/ 1229817 h 1651427"/>
              <a:gd name="connsiteX22" fmla="*/ 1553174 w 1926784"/>
              <a:gd name="connsiteY22" fmla="*/ 1277442 h 1651427"/>
              <a:gd name="connsiteX23" fmla="*/ 1676999 w 1926784"/>
              <a:gd name="connsiteY23" fmla="*/ 1334592 h 1651427"/>
              <a:gd name="connsiteX24" fmla="*/ 1715099 w 1926784"/>
              <a:gd name="connsiteY24" fmla="*/ 1353642 h 1651427"/>
              <a:gd name="connsiteX25" fmla="*/ 1753199 w 1926784"/>
              <a:gd name="connsiteY25" fmla="*/ 1344117 h 1651427"/>
              <a:gd name="connsiteX26" fmla="*/ 1791299 w 1926784"/>
              <a:gd name="connsiteY26" fmla="*/ 1344117 h 1651427"/>
              <a:gd name="connsiteX27" fmla="*/ 1810349 w 1926784"/>
              <a:gd name="connsiteY27" fmla="*/ 1401267 h 1651427"/>
              <a:gd name="connsiteX28" fmla="*/ 1838924 w 1926784"/>
              <a:gd name="connsiteY28" fmla="*/ 1477467 h 1651427"/>
              <a:gd name="connsiteX29" fmla="*/ 1886549 w 1926784"/>
              <a:gd name="connsiteY29" fmla="*/ 1544142 h 1651427"/>
              <a:gd name="connsiteX30" fmla="*/ 1924649 w 1926784"/>
              <a:gd name="connsiteY30" fmla="*/ 1629867 h 1651427"/>
              <a:gd name="connsiteX31" fmla="*/ 1896074 w 1926784"/>
              <a:gd name="connsiteY31" fmla="*/ 1639392 h 1651427"/>
              <a:gd name="connsiteX32" fmla="*/ 1686524 w 1926784"/>
              <a:gd name="connsiteY32" fmla="*/ 1601292 h 1651427"/>
              <a:gd name="connsiteX33" fmla="*/ 1629374 w 1926784"/>
              <a:gd name="connsiteY33" fmla="*/ 1582242 h 1651427"/>
              <a:gd name="connsiteX34" fmla="*/ 1553174 w 1926784"/>
              <a:gd name="connsiteY34" fmla="*/ 1601292 h 1651427"/>
              <a:gd name="connsiteX35" fmla="*/ 1457924 w 1926784"/>
              <a:gd name="connsiteY35" fmla="*/ 1629867 h 1651427"/>
              <a:gd name="connsiteX36" fmla="*/ 1438874 w 1926784"/>
              <a:gd name="connsiteY36" fmla="*/ 1629867 h 1651427"/>
              <a:gd name="connsiteX37" fmla="*/ 1115024 w 1926784"/>
              <a:gd name="connsiteY37" fmla="*/ 1353642 h 1651427"/>
              <a:gd name="connsiteX38" fmla="*/ 1038824 w 1926784"/>
              <a:gd name="connsiteY38" fmla="*/ 1201242 h 1651427"/>
              <a:gd name="connsiteX39" fmla="*/ 943574 w 1926784"/>
              <a:gd name="connsiteY39" fmla="*/ 1039317 h 1651427"/>
              <a:gd name="connsiteX40" fmla="*/ 686399 w 1926784"/>
              <a:gd name="connsiteY40" fmla="*/ 1020267 h 1651427"/>
              <a:gd name="connsiteX41" fmla="*/ 543524 w 1926784"/>
              <a:gd name="connsiteY41" fmla="*/ 905967 h 1651427"/>
              <a:gd name="connsiteX42" fmla="*/ 514949 w 1926784"/>
              <a:gd name="connsiteY42" fmla="*/ 753567 h 1651427"/>
              <a:gd name="connsiteX43" fmla="*/ 572099 w 1926784"/>
              <a:gd name="connsiteY43" fmla="*/ 677367 h 1651427"/>
              <a:gd name="connsiteX44" fmla="*/ 581624 w 1926784"/>
              <a:gd name="connsiteY44" fmla="*/ 572592 h 1651427"/>
              <a:gd name="connsiteX45" fmla="*/ 524474 w 1926784"/>
              <a:gd name="connsiteY45" fmla="*/ 572592 h 1651427"/>
              <a:gd name="connsiteX46" fmla="*/ 333974 w 1926784"/>
              <a:gd name="connsiteY46" fmla="*/ 629742 h 1651427"/>
              <a:gd name="connsiteX47" fmla="*/ 114899 w 1926784"/>
              <a:gd name="connsiteY47" fmla="*/ 620217 h 1651427"/>
              <a:gd name="connsiteX48" fmla="*/ 48224 w 1926784"/>
              <a:gd name="connsiteY48" fmla="*/ 515442 h 1651427"/>
              <a:gd name="connsiteX49" fmla="*/ 48224 w 1926784"/>
              <a:gd name="connsiteY49" fmla="*/ 382092 h 1651427"/>
              <a:gd name="connsiteX50" fmla="*/ 48224 w 1926784"/>
              <a:gd name="connsiteY50" fmla="*/ 229692 h 1651427"/>
              <a:gd name="connsiteX51" fmla="*/ 48224 w 1926784"/>
              <a:gd name="connsiteY51" fmla="*/ 134442 h 1651427"/>
              <a:gd name="connsiteX52" fmla="*/ 599 w 1926784"/>
              <a:gd name="connsiteY52" fmla="*/ 67767 h 1651427"/>
              <a:gd name="connsiteX53" fmla="*/ 86324 w 1926784"/>
              <a:gd name="connsiteY53" fmla="*/ 58242 h 1651427"/>
              <a:gd name="connsiteX54" fmla="*/ 219674 w 1926784"/>
              <a:gd name="connsiteY54" fmla="*/ 1092 h 1651427"/>
              <a:gd name="connsiteX0" fmla="*/ 219674 w 1926784"/>
              <a:gd name="connsiteY0" fmla="*/ 1092 h 1651427"/>
              <a:gd name="connsiteX1" fmla="*/ 238724 w 1926784"/>
              <a:gd name="connsiteY1" fmla="*/ 115392 h 1651427"/>
              <a:gd name="connsiteX2" fmla="*/ 314924 w 1926784"/>
              <a:gd name="connsiteY2" fmla="*/ 258267 h 1651427"/>
              <a:gd name="connsiteX3" fmla="*/ 410174 w 1926784"/>
              <a:gd name="connsiteY3" fmla="*/ 334467 h 1651427"/>
              <a:gd name="connsiteX4" fmla="*/ 495899 w 1926784"/>
              <a:gd name="connsiteY4" fmla="*/ 363042 h 1651427"/>
              <a:gd name="connsiteX5" fmla="*/ 629249 w 1926784"/>
              <a:gd name="connsiteY5" fmla="*/ 391617 h 1651427"/>
              <a:gd name="connsiteX6" fmla="*/ 676874 w 1926784"/>
              <a:gd name="connsiteY6" fmla="*/ 429717 h 1651427"/>
              <a:gd name="connsiteX7" fmla="*/ 676874 w 1926784"/>
              <a:gd name="connsiteY7" fmla="*/ 515442 h 1651427"/>
              <a:gd name="connsiteX8" fmla="*/ 734024 w 1926784"/>
              <a:gd name="connsiteY8" fmla="*/ 610692 h 1651427"/>
              <a:gd name="connsiteX9" fmla="*/ 867374 w 1926784"/>
              <a:gd name="connsiteY9" fmla="*/ 667842 h 1651427"/>
              <a:gd name="connsiteX10" fmla="*/ 934049 w 1926784"/>
              <a:gd name="connsiteY10" fmla="*/ 686892 h 1651427"/>
              <a:gd name="connsiteX11" fmla="*/ 1172174 w 1926784"/>
              <a:gd name="connsiteY11" fmla="*/ 772617 h 1651427"/>
              <a:gd name="connsiteX12" fmla="*/ 1257899 w 1926784"/>
              <a:gd name="connsiteY12" fmla="*/ 858342 h 1651427"/>
              <a:gd name="connsiteX13" fmla="*/ 1400774 w 1926784"/>
              <a:gd name="connsiteY13" fmla="*/ 848817 h 1651427"/>
              <a:gd name="connsiteX14" fmla="*/ 1505549 w 1926784"/>
              <a:gd name="connsiteY14" fmla="*/ 848817 h 1651427"/>
              <a:gd name="connsiteX15" fmla="*/ 1524599 w 1926784"/>
              <a:gd name="connsiteY15" fmla="*/ 915492 h 1651427"/>
              <a:gd name="connsiteX16" fmla="*/ 1572224 w 1926784"/>
              <a:gd name="connsiteY16" fmla="*/ 972642 h 1651427"/>
              <a:gd name="connsiteX17" fmla="*/ 1572224 w 1926784"/>
              <a:gd name="connsiteY17" fmla="*/ 991692 h 1651427"/>
              <a:gd name="connsiteX18" fmla="*/ 1619849 w 1926784"/>
              <a:gd name="connsiteY18" fmla="*/ 1048842 h 1651427"/>
              <a:gd name="connsiteX19" fmla="*/ 1610324 w 1926784"/>
              <a:gd name="connsiteY19" fmla="*/ 1096467 h 1651427"/>
              <a:gd name="connsiteX20" fmla="*/ 1600799 w 1926784"/>
              <a:gd name="connsiteY20" fmla="*/ 1134567 h 1651427"/>
              <a:gd name="connsiteX21" fmla="*/ 1572224 w 1926784"/>
              <a:gd name="connsiteY21" fmla="*/ 1229817 h 1651427"/>
              <a:gd name="connsiteX22" fmla="*/ 1553174 w 1926784"/>
              <a:gd name="connsiteY22" fmla="*/ 1277442 h 1651427"/>
              <a:gd name="connsiteX23" fmla="*/ 1676999 w 1926784"/>
              <a:gd name="connsiteY23" fmla="*/ 1334592 h 1651427"/>
              <a:gd name="connsiteX24" fmla="*/ 1715099 w 1926784"/>
              <a:gd name="connsiteY24" fmla="*/ 1353642 h 1651427"/>
              <a:gd name="connsiteX25" fmla="*/ 1753199 w 1926784"/>
              <a:gd name="connsiteY25" fmla="*/ 1344117 h 1651427"/>
              <a:gd name="connsiteX26" fmla="*/ 1791299 w 1926784"/>
              <a:gd name="connsiteY26" fmla="*/ 1344117 h 1651427"/>
              <a:gd name="connsiteX27" fmla="*/ 1810349 w 1926784"/>
              <a:gd name="connsiteY27" fmla="*/ 1401267 h 1651427"/>
              <a:gd name="connsiteX28" fmla="*/ 1838924 w 1926784"/>
              <a:gd name="connsiteY28" fmla="*/ 1477467 h 1651427"/>
              <a:gd name="connsiteX29" fmla="*/ 1886549 w 1926784"/>
              <a:gd name="connsiteY29" fmla="*/ 1544142 h 1651427"/>
              <a:gd name="connsiteX30" fmla="*/ 1924649 w 1926784"/>
              <a:gd name="connsiteY30" fmla="*/ 1629867 h 1651427"/>
              <a:gd name="connsiteX31" fmla="*/ 1896074 w 1926784"/>
              <a:gd name="connsiteY31" fmla="*/ 1639392 h 1651427"/>
              <a:gd name="connsiteX32" fmla="*/ 1686524 w 1926784"/>
              <a:gd name="connsiteY32" fmla="*/ 1601292 h 1651427"/>
              <a:gd name="connsiteX33" fmla="*/ 1629374 w 1926784"/>
              <a:gd name="connsiteY33" fmla="*/ 1582242 h 1651427"/>
              <a:gd name="connsiteX34" fmla="*/ 1553174 w 1926784"/>
              <a:gd name="connsiteY34" fmla="*/ 1601292 h 1651427"/>
              <a:gd name="connsiteX35" fmla="*/ 1457924 w 1926784"/>
              <a:gd name="connsiteY35" fmla="*/ 1629867 h 1651427"/>
              <a:gd name="connsiteX36" fmla="*/ 1438874 w 1926784"/>
              <a:gd name="connsiteY36" fmla="*/ 1629867 h 1651427"/>
              <a:gd name="connsiteX37" fmla="*/ 1115024 w 1926784"/>
              <a:gd name="connsiteY37" fmla="*/ 1353642 h 1651427"/>
              <a:gd name="connsiteX38" fmla="*/ 1038824 w 1926784"/>
              <a:gd name="connsiteY38" fmla="*/ 1201242 h 1651427"/>
              <a:gd name="connsiteX39" fmla="*/ 943574 w 1926784"/>
              <a:gd name="connsiteY39" fmla="*/ 1039317 h 1651427"/>
              <a:gd name="connsiteX40" fmla="*/ 686399 w 1926784"/>
              <a:gd name="connsiteY40" fmla="*/ 1020267 h 1651427"/>
              <a:gd name="connsiteX41" fmla="*/ 543524 w 1926784"/>
              <a:gd name="connsiteY41" fmla="*/ 905967 h 1651427"/>
              <a:gd name="connsiteX42" fmla="*/ 514949 w 1926784"/>
              <a:gd name="connsiteY42" fmla="*/ 753567 h 1651427"/>
              <a:gd name="connsiteX43" fmla="*/ 572099 w 1926784"/>
              <a:gd name="connsiteY43" fmla="*/ 677367 h 1651427"/>
              <a:gd name="connsiteX44" fmla="*/ 581624 w 1926784"/>
              <a:gd name="connsiteY44" fmla="*/ 572592 h 1651427"/>
              <a:gd name="connsiteX45" fmla="*/ 524474 w 1926784"/>
              <a:gd name="connsiteY45" fmla="*/ 572592 h 1651427"/>
              <a:gd name="connsiteX46" fmla="*/ 333974 w 1926784"/>
              <a:gd name="connsiteY46" fmla="*/ 629742 h 1651427"/>
              <a:gd name="connsiteX47" fmla="*/ 114899 w 1926784"/>
              <a:gd name="connsiteY47" fmla="*/ 620217 h 1651427"/>
              <a:gd name="connsiteX48" fmla="*/ 48224 w 1926784"/>
              <a:gd name="connsiteY48" fmla="*/ 515442 h 1651427"/>
              <a:gd name="connsiteX49" fmla="*/ 48224 w 1926784"/>
              <a:gd name="connsiteY49" fmla="*/ 382092 h 1651427"/>
              <a:gd name="connsiteX50" fmla="*/ 48224 w 1926784"/>
              <a:gd name="connsiteY50" fmla="*/ 229692 h 1651427"/>
              <a:gd name="connsiteX51" fmla="*/ 48224 w 1926784"/>
              <a:gd name="connsiteY51" fmla="*/ 134442 h 1651427"/>
              <a:gd name="connsiteX52" fmla="*/ 599 w 1926784"/>
              <a:gd name="connsiteY52" fmla="*/ 67767 h 1651427"/>
              <a:gd name="connsiteX53" fmla="*/ 86324 w 1926784"/>
              <a:gd name="connsiteY53" fmla="*/ 58242 h 1651427"/>
              <a:gd name="connsiteX54" fmla="*/ 219674 w 1926784"/>
              <a:gd name="connsiteY54" fmla="*/ 1092 h 165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26784" h="1651427">
                <a:moveTo>
                  <a:pt x="219674" y="1092"/>
                </a:moveTo>
                <a:cubicBezTo>
                  <a:pt x="245074" y="10617"/>
                  <a:pt x="222849" y="72530"/>
                  <a:pt x="238724" y="115392"/>
                </a:cubicBezTo>
                <a:cubicBezTo>
                  <a:pt x="254599" y="158254"/>
                  <a:pt x="286349" y="221755"/>
                  <a:pt x="314924" y="258267"/>
                </a:cubicBezTo>
                <a:cubicBezTo>
                  <a:pt x="343499" y="294779"/>
                  <a:pt x="380012" y="317005"/>
                  <a:pt x="410174" y="334467"/>
                </a:cubicBezTo>
                <a:cubicBezTo>
                  <a:pt x="440336" y="351929"/>
                  <a:pt x="459387" y="353517"/>
                  <a:pt x="495899" y="363042"/>
                </a:cubicBezTo>
                <a:cubicBezTo>
                  <a:pt x="532411" y="372567"/>
                  <a:pt x="599087" y="380505"/>
                  <a:pt x="629249" y="391617"/>
                </a:cubicBezTo>
                <a:cubicBezTo>
                  <a:pt x="659411" y="402729"/>
                  <a:pt x="668937" y="409080"/>
                  <a:pt x="676874" y="429717"/>
                </a:cubicBezTo>
                <a:cubicBezTo>
                  <a:pt x="684812" y="450355"/>
                  <a:pt x="667349" y="485280"/>
                  <a:pt x="676874" y="515442"/>
                </a:cubicBezTo>
                <a:cubicBezTo>
                  <a:pt x="686399" y="545604"/>
                  <a:pt x="702274" y="585292"/>
                  <a:pt x="734024" y="610692"/>
                </a:cubicBezTo>
                <a:cubicBezTo>
                  <a:pt x="765774" y="636092"/>
                  <a:pt x="834037" y="655142"/>
                  <a:pt x="867374" y="667842"/>
                </a:cubicBezTo>
                <a:cubicBezTo>
                  <a:pt x="900712" y="680542"/>
                  <a:pt x="883249" y="669430"/>
                  <a:pt x="934049" y="686892"/>
                </a:cubicBezTo>
                <a:cubicBezTo>
                  <a:pt x="984849" y="704354"/>
                  <a:pt x="1118199" y="744042"/>
                  <a:pt x="1172174" y="772617"/>
                </a:cubicBezTo>
                <a:cubicBezTo>
                  <a:pt x="1226149" y="801192"/>
                  <a:pt x="1219799" y="845642"/>
                  <a:pt x="1257899" y="858342"/>
                </a:cubicBezTo>
                <a:cubicBezTo>
                  <a:pt x="1295999" y="871042"/>
                  <a:pt x="1359499" y="850404"/>
                  <a:pt x="1400774" y="848817"/>
                </a:cubicBezTo>
                <a:cubicBezTo>
                  <a:pt x="1442049" y="847230"/>
                  <a:pt x="1484912" y="837705"/>
                  <a:pt x="1505549" y="848817"/>
                </a:cubicBezTo>
                <a:cubicBezTo>
                  <a:pt x="1526186" y="859929"/>
                  <a:pt x="1513487" y="894855"/>
                  <a:pt x="1524599" y="915492"/>
                </a:cubicBezTo>
                <a:cubicBezTo>
                  <a:pt x="1535711" y="936129"/>
                  <a:pt x="1564287" y="959942"/>
                  <a:pt x="1572224" y="972642"/>
                </a:cubicBezTo>
                <a:cubicBezTo>
                  <a:pt x="1580161" y="985342"/>
                  <a:pt x="1564287" y="978992"/>
                  <a:pt x="1572224" y="991692"/>
                </a:cubicBezTo>
                <a:cubicBezTo>
                  <a:pt x="1580161" y="1004392"/>
                  <a:pt x="1613499" y="1031380"/>
                  <a:pt x="1619849" y="1048842"/>
                </a:cubicBezTo>
                <a:cubicBezTo>
                  <a:pt x="1626199" y="1066304"/>
                  <a:pt x="1613499" y="1082180"/>
                  <a:pt x="1610324" y="1096467"/>
                </a:cubicBezTo>
                <a:cubicBezTo>
                  <a:pt x="1607149" y="1110754"/>
                  <a:pt x="1607149" y="1112342"/>
                  <a:pt x="1600799" y="1134567"/>
                </a:cubicBezTo>
                <a:cubicBezTo>
                  <a:pt x="1594449" y="1156792"/>
                  <a:pt x="1580162" y="1206005"/>
                  <a:pt x="1572224" y="1229817"/>
                </a:cubicBezTo>
                <a:cubicBezTo>
                  <a:pt x="1564287" y="1253630"/>
                  <a:pt x="1535712" y="1259980"/>
                  <a:pt x="1553174" y="1277442"/>
                </a:cubicBezTo>
                <a:cubicBezTo>
                  <a:pt x="1570636" y="1294904"/>
                  <a:pt x="1650012" y="1321892"/>
                  <a:pt x="1676999" y="1334592"/>
                </a:cubicBezTo>
                <a:cubicBezTo>
                  <a:pt x="1703986" y="1347292"/>
                  <a:pt x="1702399" y="1352055"/>
                  <a:pt x="1715099" y="1353642"/>
                </a:cubicBezTo>
                <a:cubicBezTo>
                  <a:pt x="1727799" y="1355229"/>
                  <a:pt x="1740499" y="1345704"/>
                  <a:pt x="1753199" y="1344117"/>
                </a:cubicBezTo>
                <a:cubicBezTo>
                  <a:pt x="1765899" y="1342530"/>
                  <a:pt x="1781774" y="1334592"/>
                  <a:pt x="1791299" y="1344117"/>
                </a:cubicBezTo>
                <a:cubicBezTo>
                  <a:pt x="1800824" y="1353642"/>
                  <a:pt x="1802412" y="1379042"/>
                  <a:pt x="1810349" y="1401267"/>
                </a:cubicBezTo>
                <a:cubicBezTo>
                  <a:pt x="1818287" y="1423492"/>
                  <a:pt x="1826224" y="1453655"/>
                  <a:pt x="1838924" y="1477467"/>
                </a:cubicBezTo>
                <a:cubicBezTo>
                  <a:pt x="1851624" y="1501280"/>
                  <a:pt x="1872262" y="1518742"/>
                  <a:pt x="1886549" y="1544142"/>
                </a:cubicBezTo>
                <a:cubicBezTo>
                  <a:pt x="1900836" y="1569542"/>
                  <a:pt x="1923062" y="1613992"/>
                  <a:pt x="1924649" y="1629867"/>
                </a:cubicBezTo>
                <a:cubicBezTo>
                  <a:pt x="1926237" y="1645742"/>
                  <a:pt x="1935762" y="1644155"/>
                  <a:pt x="1896074" y="1639392"/>
                </a:cubicBezTo>
                <a:cubicBezTo>
                  <a:pt x="1856387" y="1634630"/>
                  <a:pt x="1730974" y="1610817"/>
                  <a:pt x="1686524" y="1601292"/>
                </a:cubicBezTo>
                <a:cubicBezTo>
                  <a:pt x="1642074" y="1591767"/>
                  <a:pt x="1651599" y="1582242"/>
                  <a:pt x="1629374" y="1582242"/>
                </a:cubicBezTo>
                <a:cubicBezTo>
                  <a:pt x="1607149" y="1582242"/>
                  <a:pt x="1581749" y="1593354"/>
                  <a:pt x="1553174" y="1601292"/>
                </a:cubicBezTo>
                <a:cubicBezTo>
                  <a:pt x="1524599" y="1609230"/>
                  <a:pt x="1476974" y="1625105"/>
                  <a:pt x="1457924" y="1629867"/>
                </a:cubicBezTo>
                <a:cubicBezTo>
                  <a:pt x="1438874" y="1634629"/>
                  <a:pt x="1496024" y="1675904"/>
                  <a:pt x="1438874" y="1629867"/>
                </a:cubicBezTo>
                <a:cubicBezTo>
                  <a:pt x="1381724" y="1583830"/>
                  <a:pt x="1181699" y="1425079"/>
                  <a:pt x="1115024" y="1353642"/>
                </a:cubicBezTo>
                <a:cubicBezTo>
                  <a:pt x="1048349" y="1282205"/>
                  <a:pt x="1067399" y="1253629"/>
                  <a:pt x="1038824" y="1201242"/>
                </a:cubicBezTo>
                <a:cubicBezTo>
                  <a:pt x="1010249" y="1148855"/>
                  <a:pt x="1002312" y="1069480"/>
                  <a:pt x="943574" y="1039317"/>
                </a:cubicBezTo>
                <a:cubicBezTo>
                  <a:pt x="884836" y="1009154"/>
                  <a:pt x="753074" y="1042492"/>
                  <a:pt x="686399" y="1020267"/>
                </a:cubicBezTo>
                <a:cubicBezTo>
                  <a:pt x="619724" y="998042"/>
                  <a:pt x="572099" y="950417"/>
                  <a:pt x="543524" y="905967"/>
                </a:cubicBezTo>
                <a:cubicBezTo>
                  <a:pt x="514949" y="861517"/>
                  <a:pt x="510187" y="791667"/>
                  <a:pt x="514949" y="753567"/>
                </a:cubicBezTo>
                <a:cubicBezTo>
                  <a:pt x="519712" y="715467"/>
                  <a:pt x="560987" y="707529"/>
                  <a:pt x="572099" y="677367"/>
                </a:cubicBezTo>
                <a:cubicBezTo>
                  <a:pt x="583211" y="647205"/>
                  <a:pt x="589561" y="590054"/>
                  <a:pt x="581624" y="572592"/>
                </a:cubicBezTo>
                <a:cubicBezTo>
                  <a:pt x="573687" y="555130"/>
                  <a:pt x="565749" y="563067"/>
                  <a:pt x="524474" y="572592"/>
                </a:cubicBezTo>
                <a:cubicBezTo>
                  <a:pt x="483199" y="582117"/>
                  <a:pt x="402237" y="621805"/>
                  <a:pt x="333974" y="629742"/>
                </a:cubicBezTo>
                <a:cubicBezTo>
                  <a:pt x="265712" y="637680"/>
                  <a:pt x="162524" y="639267"/>
                  <a:pt x="114899" y="620217"/>
                </a:cubicBezTo>
                <a:cubicBezTo>
                  <a:pt x="67274" y="601167"/>
                  <a:pt x="59336" y="555130"/>
                  <a:pt x="48224" y="515442"/>
                </a:cubicBezTo>
                <a:cubicBezTo>
                  <a:pt x="37111" y="475755"/>
                  <a:pt x="48224" y="382092"/>
                  <a:pt x="48224" y="382092"/>
                </a:cubicBezTo>
                <a:lnTo>
                  <a:pt x="48224" y="229692"/>
                </a:lnTo>
                <a:cubicBezTo>
                  <a:pt x="48224" y="188417"/>
                  <a:pt x="56161" y="161429"/>
                  <a:pt x="48224" y="134442"/>
                </a:cubicBezTo>
                <a:cubicBezTo>
                  <a:pt x="40287" y="107455"/>
                  <a:pt x="-5751" y="80467"/>
                  <a:pt x="599" y="67767"/>
                </a:cubicBezTo>
                <a:cubicBezTo>
                  <a:pt x="6949" y="55067"/>
                  <a:pt x="54574" y="69354"/>
                  <a:pt x="86324" y="58242"/>
                </a:cubicBezTo>
                <a:cubicBezTo>
                  <a:pt x="118074" y="47130"/>
                  <a:pt x="194274" y="-8433"/>
                  <a:pt x="219674" y="1092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649799" y="2433225"/>
            <a:ext cx="850496" cy="1003787"/>
          </a:xfrm>
          <a:custGeom>
            <a:avLst/>
            <a:gdLst>
              <a:gd name="connsiteX0" fmla="*/ 78792 w 850496"/>
              <a:gd name="connsiteY0" fmla="*/ 38180 h 1003787"/>
              <a:gd name="connsiteX1" fmla="*/ 259767 w 850496"/>
              <a:gd name="connsiteY1" fmla="*/ 80 h 1003787"/>
              <a:gd name="connsiteX2" fmla="*/ 402642 w 850496"/>
              <a:gd name="connsiteY2" fmla="*/ 28655 h 1003787"/>
              <a:gd name="connsiteX3" fmla="*/ 507417 w 850496"/>
              <a:gd name="connsiteY3" fmla="*/ 47705 h 1003787"/>
              <a:gd name="connsiteX4" fmla="*/ 593142 w 850496"/>
              <a:gd name="connsiteY4" fmla="*/ 19130 h 1003787"/>
              <a:gd name="connsiteX5" fmla="*/ 669342 w 850496"/>
              <a:gd name="connsiteY5" fmla="*/ 28655 h 1003787"/>
              <a:gd name="connsiteX6" fmla="*/ 783642 w 850496"/>
              <a:gd name="connsiteY6" fmla="*/ 104855 h 1003787"/>
              <a:gd name="connsiteX7" fmla="*/ 850317 w 850496"/>
              <a:gd name="connsiteY7" fmla="*/ 152480 h 1003787"/>
              <a:gd name="connsiteX8" fmla="*/ 764592 w 850496"/>
              <a:gd name="connsiteY8" fmla="*/ 200105 h 1003787"/>
              <a:gd name="connsiteX9" fmla="*/ 688392 w 850496"/>
              <a:gd name="connsiteY9" fmla="*/ 323930 h 1003787"/>
              <a:gd name="connsiteX10" fmla="*/ 678867 w 850496"/>
              <a:gd name="connsiteY10" fmla="*/ 485855 h 1003787"/>
              <a:gd name="connsiteX11" fmla="*/ 631242 w 850496"/>
              <a:gd name="connsiteY11" fmla="*/ 571580 h 1003787"/>
              <a:gd name="connsiteX12" fmla="*/ 555042 w 850496"/>
              <a:gd name="connsiteY12" fmla="*/ 657305 h 1003787"/>
              <a:gd name="connsiteX13" fmla="*/ 593142 w 850496"/>
              <a:gd name="connsiteY13" fmla="*/ 723980 h 1003787"/>
              <a:gd name="connsiteX14" fmla="*/ 593142 w 850496"/>
              <a:gd name="connsiteY14" fmla="*/ 762080 h 1003787"/>
              <a:gd name="connsiteX15" fmla="*/ 555042 w 850496"/>
              <a:gd name="connsiteY15" fmla="*/ 876380 h 1003787"/>
              <a:gd name="connsiteX16" fmla="*/ 535992 w 850496"/>
              <a:gd name="connsiteY16" fmla="*/ 895430 h 1003787"/>
              <a:gd name="connsiteX17" fmla="*/ 478842 w 850496"/>
              <a:gd name="connsiteY17" fmla="*/ 866855 h 1003787"/>
              <a:gd name="connsiteX18" fmla="*/ 450267 w 850496"/>
              <a:gd name="connsiteY18" fmla="*/ 847805 h 1003787"/>
              <a:gd name="connsiteX19" fmla="*/ 307392 w 850496"/>
              <a:gd name="connsiteY19" fmla="*/ 895430 h 1003787"/>
              <a:gd name="connsiteX20" fmla="*/ 145467 w 850496"/>
              <a:gd name="connsiteY20" fmla="*/ 857330 h 1003787"/>
              <a:gd name="connsiteX21" fmla="*/ 69267 w 850496"/>
              <a:gd name="connsiteY21" fmla="*/ 943055 h 1003787"/>
              <a:gd name="connsiteX22" fmla="*/ 31167 w 850496"/>
              <a:gd name="connsiteY22" fmla="*/ 1000205 h 1003787"/>
              <a:gd name="connsiteX23" fmla="*/ 2592 w 850496"/>
              <a:gd name="connsiteY23" fmla="*/ 838280 h 1003787"/>
              <a:gd name="connsiteX24" fmla="*/ 12117 w 850496"/>
              <a:gd name="connsiteY24" fmla="*/ 733505 h 1003787"/>
              <a:gd name="connsiteX25" fmla="*/ 97842 w 850496"/>
              <a:gd name="connsiteY25" fmla="*/ 581105 h 1003787"/>
              <a:gd name="connsiteX26" fmla="*/ 88317 w 850496"/>
              <a:gd name="connsiteY26" fmla="*/ 495380 h 1003787"/>
              <a:gd name="connsiteX27" fmla="*/ 50217 w 850496"/>
              <a:gd name="connsiteY27" fmla="*/ 409655 h 1003787"/>
              <a:gd name="connsiteX28" fmla="*/ 50217 w 850496"/>
              <a:gd name="connsiteY28" fmla="*/ 333455 h 1003787"/>
              <a:gd name="connsiteX29" fmla="*/ 126417 w 850496"/>
              <a:gd name="connsiteY29" fmla="*/ 219155 h 1003787"/>
              <a:gd name="connsiteX30" fmla="*/ 126417 w 850496"/>
              <a:gd name="connsiteY30" fmla="*/ 123905 h 1003787"/>
              <a:gd name="connsiteX31" fmla="*/ 78792 w 850496"/>
              <a:gd name="connsiteY31" fmla="*/ 38180 h 10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0496" h="1003787">
                <a:moveTo>
                  <a:pt x="78792" y="38180"/>
                </a:moveTo>
                <a:cubicBezTo>
                  <a:pt x="101017" y="17543"/>
                  <a:pt x="205792" y="1667"/>
                  <a:pt x="259767" y="80"/>
                </a:cubicBezTo>
                <a:cubicBezTo>
                  <a:pt x="313742" y="-1508"/>
                  <a:pt x="361367" y="20718"/>
                  <a:pt x="402642" y="28655"/>
                </a:cubicBezTo>
                <a:cubicBezTo>
                  <a:pt x="443917" y="36592"/>
                  <a:pt x="475667" y="49293"/>
                  <a:pt x="507417" y="47705"/>
                </a:cubicBezTo>
                <a:cubicBezTo>
                  <a:pt x="539167" y="46117"/>
                  <a:pt x="566154" y="22305"/>
                  <a:pt x="593142" y="19130"/>
                </a:cubicBezTo>
                <a:cubicBezTo>
                  <a:pt x="620130" y="15955"/>
                  <a:pt x="637592" y="14367"/>
                  <a:pt x="669342" y="28655"/>
                </a:cubicBezTo>
                <a:cubicBezTo>
                  <a:pt x="701092" y="42943"/>
                  <a:pt x="753480" y="84218"/>
                  <a:pt x="783642" y="104855"/>
                </a:cubicBezTo>
                <a:cubicBezTo>
                  <a:pt x="813804" y="125492"/>
                  <a:pt x="853492" y="136605"/>
                  <a:pt x="850317" y="152480"/>
                </a:cubicBezTo>
                <a:cubicBezTo>
                  <a:pt x="847142" y="168355"/>
                  <a:pt x="791580" y="171530"/>
                  <a:pt x="764592" y="200105"/>
                </a:cubicBezTo>
                <a:cubicBezTo>
                  <a:pt x="737605" y="228680"/>
                  <a:pt x="702679" y="276305"/>
                  <a:pt x="688392" y="323930"/>
                </a:cubicBezTo>
                <a:cubicBezTo>
                  <a:pt x="674105" y="371555"/>
                  <a:pt x="688392" y="444580"/>
                  <a:pt x="678867" y="485855"/>
                </a:cubicBezTo>
                <a:cubicBezTo>
                  <a:pt x="669342" y="527130"/>
                  <a:pt x="651879" y="543005"/>
                  <a:pt x="631242" y="571580"/>
                </a:cubicBezTo>
                <a:cubicBezTo>
                  <a:pt x="610605" y="600155"/>
                  <a:pt x="561392" y="631905"/>
                  <a:pt x="555042" y="657305"/>
                </a:cubicBezTo>
                <a:cubicBezTo>
                  <a:pt x="548692" y="682705"/>
                  <a:pt x="586792" y="706518"/>
                  <a:pt x="593142" y="723980"/>
                </a:cubicBezTo>
                <a:cubicBezTo>
                  <a:pt x="599492" y="741442"/>
                  <a:pt x="599492" y="736680"/>
                  <a:pt x="593142" y="762080"/>
                </a:cubicBezTo>
                <a:cubicBezTo>
                  <a:pt x="586792" y="787480"/>
                  <a:pt x="564567" y="854155"/>
                  <a:pt x="555042" y="876380"/>
                </a:cubicBezTo>
                <a:cubicBezTo>
                  <a:pt x="545517" y="898605"/>
                  <a:pt x="548692" y="897017"/>
                  <a:pt x="535992" y="895430"/>
                </a:cubicBezTo>
                <a:cubicBezTo>
                  <a:pt x="523292" y="893843"/>
                  <a:pt x="493129" y="874792"/>
                  <a:pt x="478842" y="866855"/>
                </a:cubicBezTo>
                <a:cubicBezTo>
                  <a:pt x="464555" y="858918"/>
                  <a:pt x="478842" y="843043"/>
                  <a:pt x="450267" y="847805"/>
                </a:cubicBezTo>
                <a:cubicBezTo>
                  <a:pt x="421692" y="852567"/>
                  <a:pt x="358192" y="893843"/>
                  <a:pt x="307392" y="895430"/>
                </a:cubicBezTo>
                <a:cubicBezTo>
                  <a:pt x="256592" y="897018"/>
                  <a:pt x="185154" y="849393"/>
                  <a:pt x="145467" y="857330"/>
                </a:cubicBezTo>
                <a:cubicBezTo>
                  <a:pt x="105780" y="865267"/>
                  <a:pt x="88317" y="919243"/>
                  <a:pt x="69267" y="943055"/>
                </a:cubicBezTo>
                <a:cubicBezTo>
                  <a:pt x="50217" y="966867"/>
                  <a:pt x="42279" y="1017667"/>
                  <a:pt x="31167" y="1000205"/>
                </a:cubicBezTo>
                <a:cubicBezTo>
                  <a:pt x="20055" y="982743"/>
                  <a:pt x="5767" y="882730"/>
                  <a:pt x="2592" y="838280"/>
                </a:cubicBezTo>
                <a:cubicBezTo>
                  <a:pt x="-583" y="793830"/>
                  <a:pt x="-3758" y="776367"/>
                  <a:pt x="12117" y="733505"/>
                </a:cubicBezTo>
                <a:cubicBezTo>
                  <a:pt x="27992" y="690643"/>
                  <a:pt x="85142" y="620793"/>
                  <a:pt x="97842" y="581105"/>
                </a:cubicBezTo>
                <a:cubicBezTo>
                  <a:pt x="110542" y="541418"/>
                  <a:pt x="96255" y="523955"/>
                  <a:pt x="88317" y="495380"/>
                </a:cubicBezTo>
                <a:cubicBezTo>
                  <a:pt x="80379" y="466805"/>
                  <a:pt x="56567" y="436642"/>
                  <a:pt x="50217" y="409655"/>
                </a:cubicBezTo>
                <a:cubicBezTo>
                  <a:pt x="43867" y="382668"/>
                  <a:pt x="37517" y="365205"/>
                  <a:pt x="50217" y="333455"/>
                </a:cubicBezTo>
                <a:cubicBezTo>
                  <a:pt x="62917" y="301705"/>
                  <a:pt x="113717" y="254080"/>
                  <a:pt x="126417" y="219155"/>
                </a:cubicBezTo>
                <a:cubicBezTo>
                  <a:pt x="139117" y="184230"/>
                  <a:pt x="135942" y="150892"/>
                  <a:pt x="126417" y="123905"/>
                </a:cubicBezTo>
                <a:cubicBezTo>
                  <a:pt x="116892" y="96918"/>
                  <a:pt x="56567" y="58817"/>
                  <a:pt x="78792" y="38180"/>
                </a:cubicBezTo>
                <a:close/>
              </a:path>
            </a:pathLst>
          </a:custGeom>
          <a:solidFill>
            <a:srgbClr val="FF33CC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023451" y="909091"/>
            <a:ext cx="2743344" cy="3984845"/>
          </a:xfrm>
          <a:custGeom>
            <a:avLst/>
            <a:gdLst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628690 w 2740276"/>
              <a:gd name="connsiteY147" fmla="*/ 1181327 h 3984858"/>
              <a:gd name="connsiteX148" fmla="*/ 657265 w 2740276"/>
              <a:gd name="connsiteY148" fmla="*/ 1095602 h 3984858"/>
              <a:gd name="connsiteX149" fmla="*/ 657265 w 2740276"/>
              <a:gd name="connsiteY149" fmla="*/ 1038452 h 3984858"/>
              <a:gd name="connsiteX150" fmla="*/ 666790 w 2740276"/>
              <a:gd name="connsiteY150" fmla="*/ 905102 h 3984858"/>
              <a:gd name="connsiteX151" fmla="*/ 723940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47765 w 2740276"/>
              <a:gd name="connsiteY154" fmla="*/ 419327 h 3984858"/>
              <a:gd name="connsiteX155" fmla="*/ 904915 w 2740276"/>
              <a:gd name="connsiteY155" fmla="*/ 314552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628690 w 2740276"/>
              <a:gd name="connsiteY147" fmla="*/ 1181327 h 3984858"/>
              <a:gd name="connsiteX148" fmla="*/ 657265 w 2740276"/>
              <a:gd name="connsiteY148" fmla="*/ 1095602 h 3984858"/>
              <a:gd name="connsiteX149" fmla="*/ 657265 w 2740276"/>
              <a:gd name="connsiteY149" fmla="*/ 1038452 h 3984858"/>
              <a:gd name="connsiteX150" fmla="*/ 666790 w 2740276"/>
              <a:gd name="connsiteY150" fmla="*/ 905102 h 3984858"/>
              <a:gd name="connsiteX151" fmla="*/ 723940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314552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628690 w 2740276"/>
              <a:gd name="connsiteY147" fmla="*/ 1181327 h 3984858"/>
              <a:gd name="connsiteX148" fmla="*/ 657265 w 2740276"/>
              <a:gd name="connsiteY148" fmla="*/ 1095602 h 3984858"/>
              <a:gd name="connsiteX149" fmla="*/ 657265 w 2740276"/>
              <a:gd name="connsiteY149" fmla="*/ 1038452 h 3984858"/>
              <a:gd name="connsiteX150" fmla="*/ 666790 w 2740276"/>
              <a:gd name="connsiteY150" fmla="*/ 905102 h 3984858"/>
              <a:gd name="connsiteX151" fmla="*/ 723940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628690 w 2740276"/>
              <a:gd name="connsiteY147" fmla="*/ 1181327 h 3984858"/>
              <a:gd name="connsiteX148" fmla="*/ 657265 w 2740276"/>
              <a:gd name="connsiteY148" fmla="*/ 1095602 h 3984858"/>
              <a:gd name="connsiteX149" fmla="*/ 657265 w 2740276"/>
              <a:gd name="connsiteY149" fmla="*/ 1038452 h 3984858"/>
              <a:gd name="connsiteX150" fmla="*/ 666790 w 2740276"/>
              <a:gd name="connsiteY150" fmla="*/ 905102 h 3984858"/>
              <a:gd name="connsiteX151" fmla="*/ 657265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628690 w 2740276"/>
              <a:gd name="connsiteY147" fmla="*/ 1181327 h 3984858"/>
              <a:gd name="connsiteX148" fmla="*/ 657265 w 2740276"/>
              <a:gd name="connsiteY148" fmla="*/ 1095602 h 3984858"/>
              <a:gd name="connsiteX149" fmla="*/ 619165 w 2740276"/>
              <a:gd name="connsiteY149" fmla="*/ 1009877 h 3984858"/>
              <a:gd name="connsiteX150" fmla="*/ 666790 w 2740276"/>
              <a:gd name="connsiteY150" fmla="*/ 905102 h 3984858"/>
              <a:gd name="connsiteX151" fmla="*/ 657265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628690 w 2740276"/>
              <a:gd name="connsiteY147" fmla="*/ 1181327 h 3984858"/>
              <a:gd name="connsiteX148" fmla="*/ 657265 w 2740276"/>
              <a:gd name="connsiteY148" fmla="*/ 1095602 h 3984858"/>
              <a:gd name="connsiteX149" fmla="*/ 619165 w 2740276"/>
              <a:gd name="connsiteY149" fmla="*/ 1009877 h 3984858"/>
              <a:gd name="connsiteX150" fmla="*/ 666790 w 2740276"/>
              <a:gd name="connsiteY150" fmla="*/ 905102 h 3984858"/>
              <a:gd name="connsiteX151" fmla="*/ 657265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628690 w 2740276"/>
              <a:gd name="connsiteY147" fmla="*/ 1181327 h 3984858"/>
              <a:gd name="connsiteX148" fmla="*/ 657265 w 2740276"/>
              <a:gd name="connsiteY148" fmla="*/ 1095602 h 3984858"/>
              <a:gd name="connsiteX149" fmla="*/ 619165 w 2740276"/>
              <a:gd name="connsiteY149" fmla="*/ 1009877 h 3984858"/>
              <a:gd name="connsiteX150" fmla="*/ 647740 w 2740276"/>
              <a:gd name="connsiteY150" fmla="*/ 876527 h 3984858"/>
              <a:gd name="connsiteX151" fmla="*/ 657265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62015 w 2740276"/>
              <a:gd name="connsiteY144" fmla="*/ 148612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571540 w 2740276"/>
              <a:gd name="connsiteY147" fmla="*/ 1219427 h 3984858"/>
              <a:gd name="connsiteX148" fmla="*/ 657265 w 2740276"/>
              <a:gd name="connsiteY148" fmla="*/ 1095602 h 3984858"/>
              <a:gd name="connsiteX149" fmla="*/ 619165 w 2740276"/>
              <a:gd name="connsiteY149" fmla="*/ 1009877 h 3984858"/>
              <a:gd name="connsiteX150" fmla="*/ 647740 w 2740276"/>
              <a:gd name="connsiteY150" fmla="*/ 876527 h 3984858"/>
              <a:gd name="connsiteX151" fmla="*/ 657265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33440 w 2740276"/>
              <a:gd name="connsiteY144" fmla="*/ 146707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571540 w 2740276"/>
              <a:gd name="connsiteY147" fmla="*/ 1219427 h 3984858"/>
              <a:gd name="connsiteX148" fmla="*/ 657265 w 2740276"/>
              <a:gd name="connsiteY148" fmla="*/ 1095602 h 3984858"/>
              <a:gd name="connsiteX149" fmla="*/ 619165 w 2740276"/>
              <a:gd name="connsiteY149" fmla="*/ 1009877 h 3984858"/>
              <a:gd name="connsiteX150" fmla="*/ 647740 w 2740276"/>
              <a:gd name="connsiteY150" fmla="*/ 876527 h 3984858"/>
              <a:gd name="connsiteX151" fmla="*/ 657265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114465 w 2740276"/>
              <a:gd name="connsiteY157" fmla="*/ 1621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27 h 3984858"/>
              <a:gd name="connsiteX1" fmla="*/ 1304965 w 2740276"/>
              <a:gd name="connsiteY1" fmla="*/ 114527 h 3984858"/>
              <a:gd name="connsiteX2" fmla="*/ 1295440 w 2740276"/>
              <a:gd name="connsiteY2" fmla="*/ 200252 h 3984858"/>
              <a:gd name="connsiteX3" fmla="*/ 1295440 w 2740276"/>
              <a:gd name="connsiteY3" fmla="*/ 371702 h 3984858"/>
              <a:gd name="connsiteX4" fmla="*/ 1371640 w 2740276"/>
              <a:gd name="connsiteY4" fmla="*/ 486002 h 3984858"/>
              <a:gd name="connsiteX5" fmla="*/ 1581190 w 2740276"/>
              <a:gd name="connsiteY5" fmla="*/ 524102 h 3984858"/>
              <a:gd name="connsiteX6" fmla="*/ 1752640 w 2740276"/>
              <a:gd name="connsiteY6" fmla="*/ 514577 h 3984858"/>
              <a:gd name="connsiteX7" fmla="*/ 1876465 w 2740276"/>
              <a:gd name="connsiteY7" fmla="*/ 466952 h 3984858"/>
              <a:gd name="connsiteX8" fmla="*/ 1800265 w 2740276"/>
              <a:gd name="connsiteY8" fmla="*/ 600302 h 3984858"/>
              <a:gd name="connsiteX9" fmla="*/ 1790740 w 2740276"/>
              <a:gd name="connsiteY9" fmla="*/ 705077 h 3984858"/>
              <a:gd name="connsiteX10" fmla="*/ 1857415 w 2740276"/>
              <a:gd name="connsiteY10" fmla="*/ 838427 h 3984858"/>
              <a:gd name="connsiteX11" fmla="*/ 1981240 w 2740276"/>
              <a:gd name="connsiteY11" fmla="*/ 952727 h 3984858"/>
              <a:gd name="connsiteX12" fmla="*/ 2086015 w 2740276"/>
              <a:gd name="connsiteY12" fmla="*/ 952727 h 3984858"/>
              <a:gd name="connsiteX13" fmla="*/ 2171740 w 2740276"/>
              <a:gd name="connsiteY13" fmla="*/ 952727 h 3984858"/>
              <a:gd name="connsiteX14" fmla="*/ 2286040 w 2740276"/>
              <a:gd name="connsiteY14" fmla="*/ 1038452 h 3984858"/>
              <a:gd name="connsiteX15" fmla="*/ 2314615 w 2740276"/>
              <a:gd name="connsiteY15" fmla="*/ 1124177 h 3984858"/>
              <a:gd name="connsiteX16" fmla="*/ 2362240 w 2740276"/>
              <a:gd name="connsiteY16" fmla="*/ 1238477 h 3984858"/>
              <a:gd name="connsiteX17" fmla="*/ 2467015 w 2740276"/>
              <a:gd name="connsiteY17" fmla="*/ 1324202 h 3984858"/>
              <a:gd name="connsiteX18" fmla="*/ 2552740 w 2740276"/>
              <a:gd name="connsiteY18" fmla="*/ 1428977 h 3984858"/>
              <a:gd name="connsiteX19" fmla="*/ 2676565 w 2740276"/>
              <a:gd name="connsiteY19" fmla="*/ 1543277 h 3984858"/>
              <a:gd name="connsiteX20" fmla="*/ 2733715 w 2740276"/>
              <a:gd name="connsiteY20" fmla="*/ 1600427 h 3984858"/>
              <a:gd name="connsiteX21" fmla="*/ 2733715 w 2740276"/>
              <a:gd name="connsiteY21" fmla="*/ 1733777 h 3984858"/>
              <a:gd name="connsiteX22" fmla="*/ 2686090 w 2740276"/>
              <a:gd name="connsiteY22" fmla="*/ 1857602 h 3984858"/>
              <a:gd name="connsiteX23" fmla="*/ 2667040 w 2740276"/>
              <a:gd name="connsiteY23" fmla="*/ 1971902 h 3984858"/>
              <a:gd name="connsiteX24" fmla="*/ 2686090 w 2740276"/>
              <a:gd name="connsiteY24" fmla="*/ 2057627 h 3984858"/>
              <a:gd name="connsiteX25" fmla="*/ 2647990 w 2740276"/>
              <a:gd name="connsiteY25" fmla="*/ 2248127 h 3984858"/>
              <a:gd name="connsiteX26" fmla="*/ 2609890 w 2740276"/>
              <a:gd name="connsiteY26" fmla="*/ 2371952 h 3984858"/>
              <a:gd name="connsiteX27" fmla="*/ 2609890 w 2740276"/>
              <a:gd name="connsiteY27" fmla="*/ 2438627 h 3984858"/>
              <a:gd name="connsiteX28" fmla="*/ 2600365 w 2740276"/>
              <a:gd name="connsiteY28" fmla="*/ 2486252 h 3984858"/>
              <a:gd name="connsiteX29" fmla="*/ 2524165 w 2740276"/>
              <a:gd name="connsiteY29" fmla="*/ 2429102 h 3984858"/>
              <a:gd name="connsiteX30" fmla="*/ 2467015 w 2740276"/>
              <a:gd name="connsiteY30" fmla="*/ 2410052 h 3984858"/>
              <a:gd name="connsiteX31" fmla="*/ 2457490 w 2740276"/>
              <a:gd name="connsiteY31" fmla="*/ 2438627 h 3984858"/>
              <a:gd name="connsiteX32" fmla="*/ 2438440 w 2740276"/>
              <a:gd name="connsiteY32" fmla="*/ 2524352 h 3984858"/>
              <a:gd name="connsiteX33" fmla="*/ 2400340 w 2740276"/>
              <a:gd name="connsiteY33" fmla="*/ 2600552 h 3984858"/>
              <a:gd name="connsiteX34" fmla="*/ 2476540 w 2740276"/>
              <a:gd name="connsiteY34" fmla="*/ 2619602 h 3984858"/>
              <a:gd name="connsiteX35" fmla="*/ 2486065 w 2740276"/>
              <a:gd name="connsiteY35" fmla="*/ 2648177 h 3984858"/>
              <a:gd name="connsiteX36" fmla="*/ 2409865 w 2740276"/>
              <a:gd name="connsiteY36" fmla="*/ 2686277 h 3984858"/>
              <a:gd name="connsiteX37" fmla="*/ 2390815 w 2740276"/>
              <a:gd name="connsiteY37" fmla="*/ 2781527 h 3984858"/>
              <a:gd name="connsiteX38" fmla="*/ 2362240 w 2740276"/>
              <a:gd name="connsiteY38" fmla="*/ 2867252 h 3984858"/>
              <a:gd name="connsiteX39" fmla="*/ 2314615 w 2740276"/>
              <a:gd name="connsiteY39" fmla="*/ 2886302 h 3984858"/>
              <a:gd name="connsiteX40" fmla="*/ 2257465 w 2740276"/>
              <a:gd name="connsiteY40" fmla="*/ 2838677 h 3984858"/>
              <a:gd name="connsiteX41" fmla="*/ 2200315 w 2740276"/>
              <a:gd name="connsiteY41" fmla="*/ 2886302 h 3984858"/>
              <a:gd name="connsiteX42" fmla="*/ 2162215 w 2740276"/>
              <a:gd name="connsiteY42" fmla="*/ 2914877 h 3984858"/>
              <a:gd name="connsiteX43" fmla="*/ 2066965 w 2740276"/>
              <a:gd name="connsiteY43" fmla="*/ 2924402 h 3984858"/>
              <a:gd name="connsiteX44" fmla="*/ 2009815 w 2740276"/>
              <a:gd name="connsiteY44" fmla="*/ 2962502 h 3984858"/>
              <a:gd name="connsiteX45" fmla="*/ 1876465 w 2740276"/>
              <a:gd name="connsiteY45" fmla="*/ 3057752 h 3984858"/>
              <a:gd name="connsiteX46" fmla="*/ 1790740 w 2740276"/>
              <a:gd name="connsiteY46" fmla="*/ 3105377 h 3984858"/>
              <a:gd name="connsiteX47" fmla="*/ 1752640 w 2740276"/>
              <a:gd name="connsiteY47" fmla="*/ 3114902 h 3984858"/>
              <a:gd name="connsiteX48" fmla="*/ 1685965 w 2740276"/>
              <a:gd name="connsiteY48" fmla="*/ 3181577 h 3984858"/>
              <a:gd name="connsiteX49" fmla="*/ 1581190 w 2740276"/>
              <a:gd name="connsiteY49" fmla="*/ 3210152 h 3984858"/>
              <a:gd name="connsiteX50" fmla="*/ 1552615 w 2740276"/>
              <a:gd name="connsiteY50" fmla="*/ 3210152 h 3984858"/>
              <a:gd name="connsiteX51" fmla="*/ 1485940 w 2740276"/>
              <a:gd name="connsiteY51" fmla="*/ 3181577 h 3984858"/>
              <a:gd name="connsiteX52" fmla="*/ 1495465 w 2740276"/>
              <a:gd name="connsiteY52" fmla="*/ 3143477 h 3984858"/>
              <a:gd name="connsiteX53" fmla="*/ 1419265 w 2740276"/>
              <a:gd name="connsiteY53" fmla="*/ 3114902 h 3984858"/>
              <a:gd name="connsiteX54" fmla="*/ 1381165 w 2740276"/>
              <a:gd name="connsiteY54" fmla="*/ 3086327 h 3984858"/>
              <a:gd name="connsiteX55" fmla="*/ 1371640 w 2740276"/>
              <a:gd name="connsiteY55" fmla="*/ 3067277 h 3984858"/>
              <a:gd name="connsiteX56" fmla="*/ 1304965 w 2740276"/>
              <a:gd name="connsiteY56" fmla="*/ 3067277 h 3984858"/>
              <a:gd name="connsiteX57" fmla="*/ 1276390 w 2740276"/>
              <a:gd name="connsiteY57" fmla="*/ 2962502 h 3984858"/>
              <a:gd name="connsiteX58" fmla="*/ 1257340 w 2740276"/>
              <a:gd name="connsiteY58" fmla="*/ 2838677 h 3984858"/>
              <a:gd name="connsiteX59" fmla="*/ 1238290 w 2740276"/>
              <a:gd name="connsiteY59" fmla="*/ 2752952 h 3984858"/>
              <a:gd name="connsiteX60" fmla="*/ 1247815 w 2740276"/>
              <a:gd name="connsiteY60" fmla="*/ 2657702 h 3984858"/>
              <a:gd name="connsiteX61" fmla="*/ 1228765 w 2740276"/>
              <a:gd name="connsiteY61" fmla="*/ 2591027 h 3984858"/>
              <a:gd name="connsiteX62" fmla="*/ 1181140 w 2740276"/>
              <a:gd name="connsiteY62" fmla="*/ 2467202 h 3984858"/>
              <a:gd name="connsiteX63" fmla="*/ 1171615 w 2740276"/>
              <a:gd name="connsiteY63" fmla="*/ 2371952 h 3984858"/>
              <a:gd name="connsiteX64" fmla="*/ 1181140 w 2740276"/>
              <a:gd name="connsiteY64" fmla="*/ 2257652 h 3984858"/>
              <a:gd name="connsiteX65" fmla="*/ 1238290 w 2740276"/>
              <a:gd name="connsiteY65" fmla="*/ 2200502 h 3984858"/>
              <a:gd name="connsiteX66" fmla="*/ 1285915 w 2740276"/>
              <a:gd name="connsiteY66" fmla="*/ 2152877 h 3984858"/>
              <a:gd name="connsiteX67" fmla="*/ 1324015 w 2740276"/>
              <a:gd name="connsiteY67" fmla="*/ 2010002 h 3984858"/>
              <a:gd name="connsiteX68" fmla="*/ 1371640 w 2740276"/>
              <a:gd name="connsiteY68" fmla="*/ 1905227 h 3984858"/>
              <a:gd name="connsiteX69" fmla="*/ 1428790 w 2740276"/>
              <a:gd name="connsiteY69" fmla="*/ 1809977 h 3984858"/>
              <a:gd name="connsiteX70" fmla="*/ 1438315 w 2740276"/>
              <a:gd name="connsiteY70" fmla="*/ 1714727 h 3984858"/>
              <a:gd name="connsiteX71" fmla="*/ 1438315 w 2740276"/>
              <a:gd name="connsiteY71" fmla="*/ 1676627 h 3984858"/>
              <a:gd name="connsiteX72" fmla="*/ 1476415 w 2740276"/>
              <a:gd name="connsiteY72" fmla="*/ 1629002 h 3984858"/>
              <a:gd name="connsiteX73" fmla="*/ 1543090 w 2740276"/>
              <a:gd name="connsiteY73" fmla="*/ 1581377 h 3984858"/>
              <a:gd name="connsiteX74" fmla="*/ 1485940 w 2740276"/>
              <a:gd name="connsiteY74" fmla="*/ 1486127 h 3984858"/>
              <a:gd name="connsiteX75" fmla="*/ 1476415 w 2740276"/>
              <a:gd name="connsiteY75" fmla="*/ 1409927 h 3984858"/>
              <a:gd name="connsiteX76" fmla="*/ 1409740 w 2740276"/>
              <a:gd name="connsiteY76" fmla="*/ 1352777 h 3984858"/>
              <a:gd name="connsiteX77" fmla="*/ 1381165 w 2740276"/>
              <a:gd name="connsiteY77" fmla="*/ 1314677 h 3984858"/>
              <a:gd name="connsiteX78" fmla="*/ 1190665 w 2740276"/>
              <a:gd name="connsiteY78" fmla="*/ 1400402 h 3984858"/>
              <a:gd name="connsiteX79" fmla="*/ 1143040 w 2740276"/>
              <a:gd name="connsiteY79" fmla="*/ 1505177 h 3984858"/>
              <a:gd name="connsiteX80" fmla="*/ 1076365 w 2740276"/>
              <a:gd name="connsiteY80" fmla="*/ 1667102 h 3984858"/>
              <a:gd name="connsiteX81" fmla="*/ 1038265 w 2740276"/>
              <a:gd name="connsiteY81" fmla="*/ 1762352 h 3984858"/>
              <a:gd name="connsiteX82" fmla="*/ 1095415 w 2740276"/>
              <a:gd name="connsiteY82" fmla="*/ 1800452 h 3984858"/>
              <a:gd name="connsiteX83" fmla="*/ 1085890 w 2740276"/>
              <a:gd name="connsiteY83" fmla="*/ 1933802 h 3984858"/>
              <a:gd name="connsiteX84" fmla="*/ 1038265 w 2740276"/>
              <a:gd name="connsiteY84" fmla="*/ 2038577 h 3984858"/>
              <a:gd name="connsiteX85" fmla="*/ 1000165 w 2740276"/>
              <a:gd name="connsiteY85" fmla="*/ 2143352 h 3984858"/>
              <a:gd name="connsiteX86" fmla="*/ 857290 w 2740276"/>
              <a:gd name="connsiteY86" fmla="*/ 2238602 h 3984858"/>
              <a:gd name="connsiteX87" fmla="*/ 819190 w 2740276"/>
              <a:gd name="connsiteY87" fmla="*/ 2352902 h 3984858"/>
              <a:gd name="connsiteX88" fmla="*/ 762040 w 2740276"/>
              <a:gd name="connsiteY88" fmla="*/ 2457677 h 3984858"/>
              <a:gd name="connsiteX89" fmla="*/ 733465 w 2740276"/>
              <a:gd name="connsiteY89" fmla="*/ 2514827 h 3984858"/>
              <a:gd name="connsiteX90" fmla="*/ 714415 w 2740276"/>
              <a:gd name="connsiteY90" fmla="*/ 2552927 h 3984858"/>
              <a:gd name="connsiteX91" fmla="*/ 657265 w 2740276"/>
              <a:gd name="connsiteY91" fmla="*/ 2581502 h 3984858"/>
              <a:gd name="connsiteX92" fmla="*/ 685840 w 2740276"/>
              <a:gd name="connsiteY92" fmla="*/ 2619602 h 3984858"/>
              <a:gd name="connsiteX93" fmla="*/ 685840 w 2740276"/>
              <a:gd name="connsiteY93" fmla="*/ 2743427 h 3984858"/>
              <a:gd name="connsiteX94" fmla="*/ 685840 w 2740276"/>
              <a:gd name="connsiteY94" fmla="*/ 2867252 h 3984858"/>
              <a:gd name="connsiteX95" fmla="*/ 704890 w 2740276"/>
              <a:gd name="connsiteY95" fmla="*/ 2962502 h 3984858"/>
              <a:gd name="connsiteX96" fmla="*/ 723940 w 2740276"/>
              <a:gd name="connsiteY96" fmla="*/ 3029177 h 3984858"/>
              <a:gd name="connsiteX97" fmla="*/ 781090 w 2740276"/>
              <a:gd name="connsiteY97" fmla="*/ 3114902 h 3984858"/>
              <a:gd name="connsiteX98" fmla="*/ 885865 w 2740276"/>
              <a:gd name="connsiteY98" fmla="*/ 3172052 h 3984858"/>
              <a:gd name="connsiteX99" fmla="*/ 952540 w 2740276"/>
              <a:gd name="connsiteY99" fmla="*/ 3229202 h 3984858"/>
              <a:gd name="connsiteX100" fmla="*/ 962065 w 2740276"/>
              <a:gd name="connsiteY100" fmla="*/ 3362552 h 3984858"/>
              <a:gd name="connsiteX101" fmla="*/ 1009690 w 2740276"/>
              <a:gd name="connsiteY101" fmla="*/ 3419702 h 3984858"/>
              <a:gd name="connsiteX102" fmla="*/ 962065 w 2740276"/>
              <a:gd name="connsiteY102" fmla="*/ 3514952 h 3984858"/>
              <a:gd name="connsiteX103" fmla="*/ 933490 w 2740276"/>
              <a:gd name="connsiteY103" fmla="*/ 3553052 h 3984858"/>
              <a:gd name="connsiteX104" fmla="*/ 857290 w 2740276"/>
              <a:gd name="connsiteY104" fmla="*/ 3495902 h 3984858"/>
              <a:gd name="connsiteX105" fmla="*/ 762040 w 2740276"/>
              <a:gd name="connsiteY105" fmla="*/ 3495902 h 3984858"/>
              <a:gd name="connsiteX106" fmla="*/ 704890 w 2740276"/>
              <a:gd name="connsiteY106" fmla="*/ 3495902 h 3984858"/>
              <a:gd name="connsiteX107" fmla="*/ 685840 w 2740276"/>
              <a:gd name="connsiteY107" fmla="*/ 3514952 h 3984858"/>
              <a:gd name="connsiteX108" fmla="*/ 762040 w 2740276"/>
              <a:gd name="connsiteY108" fmla="*/ 3524477 h 3984858"/>
              <a:gd name="connsiteX109" fmla="*/ 819190 w 2740276"/>
              <a:gd name="connsiteY109" fmla="*/ 3543527 h 3984858"/>
              <a:gd name="connsiteX110" fmla="*/ 838240 w 2740276"/>
              <a:gd name="connsiteY110" fmla="*/ 3562577 h 3984858"/>
              <a:gd name="connsiteX111" fmla="*/ 904915 w 2740276"/>
              <a:gd name="connsiteY111" fmla="*/ 3553052 h 3984858"/>
              <a:gd name="connsiteX112" fmla="*/ 943015 w 2740276"/>
              <a:gd name="connsiteY112" fmla="*/ 3591152 h 3984858"/>
              <a:gd name="connsiteX113" fmla="*/ 876340 w 2740276"/>
              <a:gd name="connsiteY113" fmla="*/ 3648302 h 3984858"/>
              <a:gd name="connsiteX114" fmla="*/ 857290 w 2740276"/>
              <a:gd name="connsiteY114" fmla="*/ 3676877 h 3984858"/>
              <a:gd name="connsiteX115" fmla="*/ 809665 w 2740276"/>
              <a:gd name="connsiteY115" fmla="*/ 3724502 h 3984858"/>
              <a:gd name="connsiteX116" fmla="*/ 762040 w 2740276"/>
              <a:gd name="connsiteY116" fmla="*/ 3753077 h 3984858"/>
              <a:gd name="connsiteX117" fmla="*/ 676315 w 2740276"/>
              <a:gd name="connsiteY117" fmla="*/ 3753077 h 3984858"/>
              <a:gd name="connsiteX118" fmla="*/ 685840 w 2740276"/>
              <a:gd name="connsiteY118" fmla="*/ 3819752 h 3984858"/>
              <a:gd name="connsiteX119" fmla="*/ 781090 w 2740276"/>
              <a:gd name="connsiteY119" fmla="*/ 3848327 h 3984858"/>
              <a:gd name="connsiteX120" fmla="*/ 771565 w 2740276"/>
              <a:gd name="connsiteY120" fmla="*/ 3905477 h 3984858"/>
              <a:gd name="connsiteX121" fmla="*/ 771565 w 2740276"/>
              <a:gd name="connsiteY121" fmla="*/ 3962627 h 3984858"/>
              <a:gd name="connsiteX122" fmla="*/ 752515 w 2740276"/>
              <a:gd name="connsiteY122" fmla="*/ 3972152 h 3984858"/>
              <a:gd name="connsiteX123" fmla="*/ 619165 w 2740276"/>
              <a:gd name="connsiteY123" fmla="*/ 3791177 h 3984858"/>
              <a:gd name="connsiteX124" fmla="*/ 523915 w 2740276"/>
              <a:gd name="connsiteY124" fmla="*/ 3562577 h 3984858"/>
              <a:gd name="connsiteX125" fmla="*/ 419140 w 2740276"/>
              <a:gd name="connsiteY125" fmla="*/ 3286352 h 3984858"/>
              <a:gd name="connsiteX126" fmla="*/ 314365 w 2740276"/>
              <a:gd name="connsiteY126" fmla="*/ 3105377 h 3984858"/>
              <a:gd name="connsiteX127" fmla="*/ 190540 w 2740276"/>
              <a:gd name="connsiteY127" fmla="*/ 3010127 h 3984858"/>
              <a:gd name="connsiteX128" fmla="*/ 161965 w 2740276"/>
              <a:gd name="connsiteY128" fmla="*/ 2943452 h 3984858"/>
              <a:gd name="connsiteX129" fmla="*/ 76240 w 2740276"/>
              <a:gd name="connsiteY129" fmla="*/ 2895827 h 3984858"/>
              <a:gd name="connsiteX130" fmla="*/ 40 w 2740276"/>
              <a:gd name="connsiteY130" fmla="*/ 2876777 h 3984858"/>
              <a:gd name="connsiteX131" fmla="*/ 66715 w 2740276"/>
              <a:gd name="connsiteY131" fmla="*/ 2714852 h 3984858"/>
              <a:gd name="connsiteX132" fmla="*/ 133390 w 2740276"/>
              <a:gd name="connsiteY132" fmla="*/ 2714852 h 3984858"/>
              <a:gd name="connsiteX133" fmla="*/ 142915 w 2740276"/>
              <a:gd name="connsiteY133" fmla="*/ 2638652 h 3984858"/>
              <a:gd name="connsiteX134" fmla="*/ 276265 w 2740276"/>
              <a:gd name="connsiteY134" fmla="*/ 2552927 h 3984858"/>
              <a:gd name="connsiteX135" fmla="*/ 276265 w 2740276"/>
              <a:gd name="connsiteY135" fmla="*/ 2476727 h 3984858"/>
              <a:gd name="connsiteX136" fmla="*/ 400090 w 2740276"/>
              <a:gd name="connsiteY136" fmla="*/ 2333852 h 3984858"/>
              <a:gd name="connsiteX137" fmla="*/ 438190 w 2740276"/>
              <a:gd name="connsiteY137" fmla="*/ 2238602 h 3984858"/>
              <a:gd name="connsiteX138" fmla="*/ 419140 w 2740276"/>
              <a:gd name="connsiteY138" fmla="*/ 2105252 h 3984858"/>
              <a:gd name="connsiteX139" fmla="*/ 428665 w 2740276"/>
              <a:gd name="connsiteY139" fmla="*/ 1952852 h 3984858"/>
              <a:gd name="connsiteX140" fmla="*/ 466765 w 2740276"/>
              <a:gd name="connsiteY140" fmla="*/ 1790927 h 3984858"/>
              <a:gd name="connsiteX141" fmla="*/ 485815 w 2740276"/>
              <a:gd name="connsiteY141" fmla="*/ 1695677 h 3984858"/>
              <a:gd name="connsiteX142" fmla="*/ 542965 w 2740276"/>
              <a:gd name="connsiteY142" fmla="*/ 1552802 h 3984858"/>
              <a:gd name="connsiteX143" fmla="*/ 542965 w 2740276"/>
              <a:gd name="connsiteY143" fmla="*/ 1505177 h 3984858"/>
              <a:gd name="connsiteX144" fmla="*/ 533440 w 2740276"/>
              <a:gd name="connsiteY144" fmla="*/ 1467077 h 3984858"/>
              <a:gd name="connsiteX145" fmla="*/ 571540 w 2740276"/>
              <a:gd name="connsiteY145" fmla="*/ 1362302 h 3984858"/>
              <a:gd name="connsiteX146" fmla="*/ 609640 w 2740276"/>
              <a:gd name="connsiteY146" fmla="*/ 1209902 h 3984858"/>
              <a:gd name="connsiteX147" fmla="*/ 571540 w 2740276"/>
              <a:gd name="connsiteY147" fmla="*/ 1219427 h 3984858"/>
              <a:gd name="connsiteX148" fmla="*/ 657265 w 2740276"/>
              <a:gd name="connsiteY148" fmla="*/ 1095602 h 3984858"/>
              <a:gd name="connsiteX149" fmla="*/ 619165 w 2740276"/>
              <a:gd name="connsiteY149" fmla="*/ 1009877 h 3984858"/>
              <a:gd name="connsiteX150" fmla="*/ 647740 w 2740276"/>
              <a:gd name="connsiteY150" fmla="*/ 876527 h 3984858"/>
              <a:gd name="connsiteX151" fmla="*/ 657265 w 2740276"/>
              <a:gd name="connsiteY151" fmla="*/ 838427 h 3984858"/>
              <a:gd name="connsiteX152" fmla="*/ 752515 w 2740276"/>
              <a:gd name="connsiteY152" fmla="*/ 676502 h 3984858"/>
              <a:gd name="connsiteX153" fmla="*/ 800140 w 2740276"/>
              <a:gd name="connsiteY153" fmla="*/ 495527 h 3984858"/>
              <a:gd name="connsiteX154" fmla="*/ 838240 w 2740276"/>
              <a:gd name="connsiteY154" fmla="*/ 419327 h 3984858"/>
              <a:gd name="connsiteX155" fmla="*/ 904915 w 2740276"/>
              <a:gd name="connsiteY155" fmla="*/ 285977 h 3984858"/>
              <a:gd name="connsiteX156" fmla="*/ 1009690 w 2740276"/>
              <a:gd name="connsiteY156" fmla="*/ 190727 h 3984858"/>
              <a:gd name="connsiteX157" fmla="*/ 1095415 w 2740276"/>
              <a:gd name="connsiteY157" fmla="*/ 124052 h 3984858"/>
              <a:gd name="connsiteX158" fmla="*/ 1143040 w 2740276"/>
              <a:gd name="connsiteY158" fmla="*/ 133577 h 3984858"/>
              <a:gd name="connsiteX159" fmla="*/ 1162090 w 2740276"/>
              <a:gd name="connsiteY159" fmla="*/ 85952 h 3984858"/>
              <a:gd name="connsiteX160" fmla="*/ 1238290 w 2740276"/>
              <a:gd name="connsiteY160" fmla="*/ 227 h 3984858"/>
              <a:gd name="connsiteX0" fmla="*/ 1238290 w 2740276"/>
              <a:gd name="connsiteY0" fmla="*/ 214 h 3984845"/>
              <a:gd name="connsiteX1" fmla="*/ 1304965 w 2740276"/>
              <a:gd name="connsiteY1" fmla="*/ 114514 h 3984845"/>
              <a:gd name="connsiteX2" fmla="*/ 1295440 w 2740276"/>
              <a:gd name="connsiteY2" fmla="*/ 200239 h 3984845"/>
              <a:gd name="connsiteX3" fmla="*/ 1295440 w 2740276"/>
              <a:gd name="connsiteY3" fmla="*/ 371689 h 3984845"/>
              <a:gd name="connsiteX4" fmla="*/ 1371640 w 2740276"/>
              <a:gd name="connsiteY4" fmla="*/ 485989 h 3984845"/>
              <a:gd name="connsiteX5" fmla="*/ 1581190 w 2740276"/>
              <a:gd name="connsiteY5" fmla="*/ 524089 h 3984845"/>
              <a:gd name="connsiteX6" fmla="*/ 1752640 w 2740276"/>
              <a:gd name="connsiteY6" fmla="*/ 514564 h 3984845"/>
              <a:gd name="connsiteX7" fmla="*/ 1876465 w 2740276"/>
              <a:gd name="connsiteY7" fmla="*/ 466939 h 3984845"/>
              <a:gd name="connsiteX8" fmla="*/ 1800265 w 2740276"/>
              <a:gd name="connsiteY8" fmla="*/ 600289 h 3984845"/>
              <a:gd name="connsiteX9" fmla="*/ 1790740 w 2740276"/>
              <a:gd name="connsiteY9" fmla="*/ 705064 h 3984845"/>
              <a:gd name="connsiteX10" fmla="*/ 1857415 w 2740276"/>
              <a:gd name="connsiteY10" fmla="*/ 838414 h 3984845"/>
              <a:gd name="connsiteX11" fmla="*/ 1981240 w 2740276"/>
              <a:gd name="connsiteY11" fmla="*/ 952714 h 3984845"/>
              <a:gd name="connsiteX12" fmla="*/ 2086015 w 2740276"/>
              <a:gd name="connsiteY12" fmla="*/ 952714 h 3984845"/>
              <a:gd name="connsiteX13" fmla="*/ 2171740 w 2740276"/>
              <a:gd name="connsiteY13" fmla="*/ 952714 h 3984845"/>
              <a:gd name="connsiteX14" fmla="*/ 2286040 w 2740276"/>
              <a:gd name="connsiteY14" fmla="*/ 1038439 h 3984845"/>
              <a:gd name="connsiteX15" fmla="*/ 2314615 w 2740276"/>
              <a:gd name="connsiteY15" fmla="*/ 1124164 h 3984845"/>
              <a:gd name="connsiteX16" fmla="*/ 2362240 w 2740276"/>
              <a:gd name="connsiteY16" fmla="*/ 1238464 h 3984845"/>
              <a:gd name="connsiteX17" fmla="*/ 2467015 w 2740276"/>
              <a:gd name="connsiteY17" fmla="*/ 1324189 h 3984845"/>
              <a:gd name="connsiteX18" fmla="*/ 2552740 w 2740276"/>
              <a:gd name="connsiteY18" fmla="*/ 1428964 h 3984845"/>
              <a:gd name="connsiteX19" fmla="*/ 2676565 w 2740276"/>
              <a:gd name="connsiteY19" fmla="*/ 1543264 h 3984845"/>
              <a:gd name="connsiteX20" fmla="*/ 2733715 w 2740276"/>
              <a:gd name="connsiteY20" fmla="*/ 1600414 h 3984845"/>
              <a:gd name="connsiteX21" fmla="*/ 2733715 w 2740276"/>
              <a:gd name="connsiteY21" fmla="*/ 1733764 h 3984845"/>
              <a:gd name="connsiteX22" fmla="*/ 2686090 w 2740276"/>
              <a:gd name="connsiteY22" fmla="*/ 1857589 h 3984845"/>
              <a:gd name="connsiteX23" fmla="*/ 2667040 w 2740276"/>
              <a:gd name="connsiteY23" fmla="*/ 1971889 h 3984845"/>
              <a:gd name="connsiteX24" fmla="*/ 2686090 w 2740276"/>
              <a:gd name="connsiteY24" fmla="*/ 2057614 h 3984845"/>
              <a:gd name="connsiteX25" fmla="*/ 2647990 w 2740276"/>
              <a:gd name="connsiteY25" fmla="*/ 2248114 h 3984845"/>
              <a:gd name="connsiteX26" fmla="*/ 2609890 w 2740276"/>
              <a:gd name="connsiteY26" fmla="*/ 2371939 h 3984845"/>
              <a:gd name="connsiteX27" fmla="*/ 2609890 w 2740276"/>
              <a:gd name="connsiteY27" fmla="*/ 2438614 h 3984845"/>
              <a:gd name="connsiteX28" fmla="*/ 2600365 w 2740276"/>
              <a:gd name="connsiteY28" fmla="*/ 2486239 h 3984845"/>
              <a:gd name="connsiteX29" fmla="*/ 2524165 w 2740276"/>
              <a:gd name="connsiteY29" fmla="*/ 2429089 h 3984845"/>
              <a:gd name="connsiteX30" fmla="*/ 2467015 w 2740276"/>
              <a:gd name="connsiteY30" fmla="*/ 2410039 h 3984845"/>
              <a:gd name="connsiteX31" fmla="*/ 2457490 w 2740276"/>
              <a:gd name="connsiteY31" fmla="*/ 2438614 h 3984845"/>
              <a:gd name="connsiteX32" fmla="*/ 2438440 w 2740276"/>
              <a:gd name="connsiteY32" fmla="*/ 2524339 h 3984845"/>
              <a:gd name="connsiteX33" fmla="*/ 2400340 w 2740276"/>
              <a:gd name="connsiteY33" fmla="*/ 2600539 h 3984845"/>
              <a:gd name="connsiteX34" fmla="*/ 2476540 w 2740276"/>
              <a:gd name="connsiteY34" fmla="*/ 2619589 h 3984845"/>
              <a:gd name="connsiteX35" fmla="*/ 2486065 w 2740276"/>
              <a:gd name="connsiteY35" fmla="*/ 2648164 h 3984845"/>
              <a:gd name="connsiteX36" fmla="*/ 2409865 w 2740276"/>
              <a:gd name="connsiteY36" fmla="*/ 2686264 h 3984845"/>
              <a:gd name="connsiteX37" fmla="*/ 2390815 w 2740276"/>
              <a:gd name="connsiteY37" fmla="*/ 2781514 h 3984845"/>
              <a:gd name="connsiteX38" fmla="*/ 2362240 w 2740276"/>
              <a:gd name="connsiteY38" fmla="*/ 2867239 h 3984845"/>
              <a:gd name="connsiteX39" fmla="*/ 2314615 w 2740276"/>
              <a:gd name="connsiteY39" fmla="*/ 2886289 h 3984845"/>
              <a:gd name="connsiteX40" fmla="*/ 2257465 w 2740276"/>
              <a:gd name="connsiteY40" fmla="*/ 2838664 h 3984845"/>
              <a:gd name="connsiteX41" fmla="*/ 2200315 w 2740276"/>
              <a:gd name="connsiteY41" fmla="*/ 2886289 h 3984845"/>
              <a:gd name="connsiteX42" fmla="*/ 2162215 w 2740276"/>
              <a:gd name="connsiteY42" fmla="*/ 2914864 h 3984845"/>
              <a:gd name="connsiteX43" fmla="*/ 2066965 w 2740276"/>
              <a:gd name="connsiteY43" fmla="*/ 2924389 h 3984845"/>
              <a:gd name="connsiteX44" fmla="*/ 2009815 w 2740276"/>
              <a:gd name="connsiteY44" fmla="*/ 2962489 h 3984845"/>
              <a:gd name="connsiteX45" fmla="*/ 1876465 w 2740276"/>
              <a:gd name="connsiteY45" fmla="*/ 3057739 h 3984845"/>
              <a:gd name="connsiteX46" fmla="*/ 1790740 w 2740276"/>
              <a:gd name="connsiteY46" fmla="*/ 3105364 h 3984845"/>
              <a:gd name="connsiteX47" fmla="*/ 1752640 w 2740276"/>
              <a:gd name="connsiteY47" fmla="*/ 3114889 h 3984845"/>
              <a:gd name="connsiteX48" fmla="*/ 1685965 w 2740276"/>
              <a:gd name="connsiteY48" fmla="*/ 3181564 h 3984845"/>
              <a:gd name="connsiteX49" fmla="*/ 1581190 w 2740276"/>
              <a:gd name="connsiteY49" fmla="*/ 3210139 h 3984845"/>
              <a:gd name="connsiteX50" fmla="*/ 1552615 w 2740276"/>
              <a:gd name="connsiteY50" fmla="*/ 3210139 h 3984845"/>
              <a:gd name="connsiteX51" fmla="*/ 1485940 w 2740276"/>
              <a:gd name="connsiteY51" fmla="*/ 3181564 h 3984845"/>
              <a:gd name="connsiteX52" fmla="*/ 1495465 w 2740276"/>
              <a:gd name="connsiteY52" fmla="*/ 3143464 h 3984845"/>
              <a:gd name="connsiteX53" fmla="*/ 1419265 w 2740276"/>
              <a:gd name="connsiteY53" fmla="*/ 3114889 h 3984845"/>
              <a:gd name="connsiteX54" fmla="*/ 1381165 w 2740276"/>
              <a:gd name="connsiteY54" fmla="*/ 3086314 h 3984845"/>
              <a:gd name="connsiteX55" fmla="*/ 1371640 w 2740276"/>
              <a:gd name="connsiteY55" fmla="*/ 3067264 h 3984845"/>
              <a:gd name="connsiteX56" fmla="*/ 1304965 w 2740276"/>
              <a:gd name="connsiteY56" fmla="*/ 3067264 h 3984845"/>
              <a:gd name="connsiteX57" fmla="*/ 1276390 w 2740276"/>
              <a:gd name="connsiteY57" fmla="*/ 2962489 h 3984845"/>
              <a:gd name="connsiteX58" fmla="*/ 1257340 w 2740276"/>
              <a:gd name="connsiteY58" fmla="*/ 2838664 h 3984845"/>
              <a:gd name="connsiteX59" fmla="*/ 1238290 w 2740276"/>
              <a:gd name="connsiteY59" fmla="*/ 2752939 h 3984845"/>
              <a:gd name="connsiteX60" fmla="*/ 1247815 w 2740276"/>
              <a:gd name="connsiteY60" fmla="*/ 2657689 h 3984845"/>
              <a:gd name="connsiteX61" fmla="*/ 1228765 w 2740276"/>
              <a:gd name="connsiteY61" fmla="*/ 2591014 h 3984845"/>
              <a:gd name="connsiteX62" fmla="*/ 1181140 w 2740276"/>
              <a:gd name="connsiteY62" fmla="*/ 2467189 h 3984845"/>
              <a:gd name="connsiteX63" fmla="*/ 1171615 w 2740276"/>
              <a:gd name="connsiteY63" fmla="*/ 2371939 h 3984845"/>
              <a:gd name="connsiteX64" fmla="*/ 1181140 w 2740276"/>
              <a:gd name="connsiteY64" fmla="*/ 2257639 h 3984845"/>
              <a:gd name="connsiteX65" fmla="*/ 1238290 w 2740276"/>
              <a:gd name="connsiteY65" fmla="*/ 2200489 h 3984845"/>
              <a:gd name="connsiteX66" fmla="*/ 1285915 w 2740276"/>
              <a:gd name="connsiteY66" fmla="*/ 2152864 h 3984845"/>
              <a:gd name="connsiteX67" fmla="*/ 1324015 w 2740276"/>
              <a:gd name="connsiteY67" fmla="*/ 2009989 h 3984845"/>
              <a:gd name="connsiteX68" fmla="*/ 1371640 w 2740276"/>
              <a:gd name="connsiteY68" fmla="*/ 1905214 h 3984845"/>
              <a:gd name="connsiteX69" fmla="*/ 1428790 w 2740276"/>
              <a:gd name="connsiteY69" fmla="*/ 1809964 h 3984845"/>
              <a:gd name="connsiteX70" fmla="*/ 1438315 w 2740276"/>
              <a:gd name="connsiteY70" fmla="*/ 1714714 h 3984845"/>
              <a:gd name="connsiteX71" fmla="*/ 1438315 w 2740276"/>
              <a:gd name="connsiteY71" fmla="*/ 1676614 h 3984845"/>
              <a:gd name="connsiteX72" fmla="*/ 1476415 w 2740276"/>
              <a:gd name="connsiteY72" fmla="*/ 1628989 h 3984845"/>
              <a:gd name="connsiteX73" fmla="*/ 1543090 w 2740276"/>
              <a:gd name="connsiteY73" fmla="*/ 1581364 h 3984845"/>
              <a:gd name="connsiteX74" fmla="*/ 1485940 w 2740276"/>
              <a:gd name="connsiteY74" fmla="*/ 1486114 h 3984845"/>
              <a:gd name="connsiteX75" fmla="*/ 1476415 w 2740276"/>
              <a:gd name="connsiteY75" fmla="*/ 1409914 h 3984845"/>
              <a:gd name="connsiteX76" fmla="*/ 1409740 w 2740276"/>
              <a:gd name="connsiteY76" fmla="*/ 1352764 h 3984845"/>
              <a:gd name="connsiteX77" fmla="*/ 1381165 w 2740276"/>
              <a:gd name="connsiteY77" fmla="*/ 1314664 h 3984845"/>
              <a:gd name="connsiteX78" fmla="*/ 1190665 w 2740276"/>
              <a:gd name="connsiteY78" fmla="*/ 1400389 h 3984845"/>
              <a:gd name="connsiteX79" fmla="*/ 1143040 w 2740276"/>
              <a:gd name="connsiteY79" fmla="*/ 1505164 h 3984845"/>
              <a:gd name="connsiteX80" fmla="*/ 1076365 w 2740276"/>
              <a:gd name="connsiteY80" fmla="*/ 1667089 h 3984845"/>
              <a:gd name="connsiteX81" fmla="*/ 1038265 w 2740276"/>
              <a:gd name="connsiteY81" fmla="*/ 1762339 h 3984845"/>
              <a:gd name="connsiteX82" fmla="*/ 1095415 w 2740276"/>
              <a:gd name="connsiteY82" fmla="*/ 1800439 h 3984845"/>
              <a:gd name="connsiteX83" fmla="*/ 1085890 w 2740276"/>
              <a:gd name="connsiteY83" fmla="*/ 1933789 h 3984845"/>
              <a:gd name="connsiteX84" fmla="*/ 1038265 w 2740276"/>
              <a:gd name="connsiteY84" fmla="*/ 2038564 h 3984845"/>
              <a:gd name="connsiteX85" fmla="*/ 1000165 w 2740276"/>
              <a:gd name="connsiteY85" fmla="*/ 2143339 h 3984845"/>
              <a:gd name="connsiteX86" fmla="*/ 857290 w 2740276"/>
              <a:gd name="connsiteY86" fmla="*/ 2238589 h 3984845"/>
              <a:gd name="connsiteX87" fmla="*/ 819190 w 2740276"/>
              <a:gd name="connsiteY87" fmla="*/ 2352889 h 3984845"/>
              <a:gd name="connsiteX88" fmla="*/ 762040 w 2740276"/>
              <a:gd name="connsiteY88" fmla="*/ 2457664 h 3984845"/>
              <a:gd name="connsiteX89" fmla="*/ 733465 w 2740276"/>
              <a:gd name="connsiteY89" fmla="*/ 2514814 h 3984845"/>
              <a:gd name="connsiteX90" fmla="*/ 714415 w 2740276"/>
              <a:gd name="connsiteY90" fmla="*/ 2552914 h 3984845"/>
              <a:gd name="connsiteX91" fmla="*/ 657265 w 2740276"/>
              <a:gd name="connsiteY91" fmla="*/ 2581489 h 3984845"/>
              <a:gd name="connsiteX92" fmla="*/ 685840 w 2740276"/>
              <a:gd name="connsiteY92" fmla="*/ 2619589 h 3984845"/>
              <a:gd name="connsiteX93" fmla="*/ 685840 w 2740276"/>
              <a:gd name="connsiteY93" fmla="*/ 2743414 h 3984845"/>
              <a:gd name="connsiteX94" fmla="*/ 685840 w 2740276"/>
              <a:gd name="connsiteY94" fmla="*/ 2867239 h 3984845"/>
              <a:gd name="connsiteX95" fmla="*/ 704890 w 2740276"/>
              <a:gd name="connsiteY95" fmla="*/ 2962489 h 3984845"/>
              <a:gd name="connsiteX96" fmla="*/ 723940 w 2740276"/>
              <a:gd name="connsiteY96" fmla="*/ 3029164 h 3984845"/>
              <a:gd name="connsiteX97" fmla="*/ 781090 w 2740276"/>
              <a:gd name="connsiteY97" fmla="*/ 3114889 h 3984845"/>
              <a:gd name="connsiteX98" fmla="*/ 885865 w 2740276"/>
              <a:gd name="connsiteY98" fmla="*/ 3172039 h 3984845"/>
              <a:gd name="connsiteX99" fmla="*/ 952540 w 2740276"/>
              <a:gd name="connsiteY99" fmla="*/ 3229189 h 3984845"/>
              <a:gd name="connsiteX100" fmla="*/ 962065 w 2740276"/>
              <a:gd name="connsiteY100" fmla="*/ 3362539 h 3984845"/>
              <a:gd name="connsiteX101" fmla="*/ 1009690 w 2740276"/>
              <a:gd name="connsiteY101" fmla="*/ 3419689 h 3984845"/>
              <a:gd name="connsiteX102" fmla="*/ 962065 w 2740276"/>
              <a:gd name="connsiteY102" fmla="*/ 3514939 h 3984845"/>
              <a:gd name="connsiteX103" fmla="*/ 933490 w 2740276"/>
              <a:gd name="connsiteY103" fmla="*/ 3553039 h 3984845"/>
              <a:gd name="connsiteX104" fmla="*/ 857290 w 2740276"/>
              <a:gd name="connsiteY104" fmla="*/ 3495889 h 3984845"/>
              <a:gd name="connsiteX105" fmla="*/ 762040 w 2740276"/>
              <a:gd name="connsiteY105" fmla="*/ 3495889 h 3984845"/>
              <a:gd name="connsiteX106" fmla="*/ 704890 w 2740276"/>
              <a:gd name="connsiteY106" fmla="*/ 3495889 h 3984845"/>
              <a:gd name="connsiteX107" fmla="*/ 685840 w 2740276"/>
              <a:gd name="connsiteY107" fmla="*/ 3514939 h 3984845"/>
              <a:gd name="connsiteX108" fmla="*/ 762040 w 2740276"/>
              <a:gd name="connsiteY108" fmla="*/ 3524464 h 3984845"/>
              <a:gd name="connsiteX109" fmla="*/ 819190 w 2740276"/>
              <a:gd name="connsiteY109" fmla="*/ 3543514 h 3984845"/>
              <a:gd name="connsiteX110" fmla="*/ 838240 w 2740276"/>
              <a:gd name="connsiteY110" fmla="*/ 3562564 h 3984845"/>
              <a:gd name="connsiteX111" fmla="*/ 904915 w 2740276"/>
              <a:gd name="connsiteY111" fmla="*/ 3553039 h 3984845"/>
              <a:gd name="connsiteX112" fmla="*/ 943015 w 2740276"/>
              <a:gd name="connsiteY112" fmla="*/ 3591139 h 3984845"/>
              <a:gd name="connsiteX113" fmla="*/ 876340 w 2740276"/>
              <a:gd name="connsiteY113" fmla="*/ 3648289 h 3984845"/>
              <a:gd name="connsiteX114" fmla="*/ 857290 w 2740276"/>
              <a:gd name="connsiteY114" fmla="*/ 3676864 h 3984845"/>
              <a:gd name="connsiteX115" fmla="*/ 809665 w 2740276"/>
              <a:gd name="connsiteY115" fmla="*/ 3724489 h 3984845"/>
              <a:gd name="connsiteX116" fmla="*/ 762040 w 2740276"/>
              <a:gd name="connsiteY116" fmla="*/ 3753064 h 3984845"/>
              <a:gd name="connsiteX117" fmla="*/ 676315 w 2740276"/>
              <a:gd name="connsiteY117" fmla="*/ 3753064 h 3984845"/>
              <a:gd name="connsiteX118" fmla="*/ 685840 w 2740276"/>
              <a:gd name="connsiteY118" fmla="*/ 3819739 h 3984845"/>
              <a:gd name="connsiteX119" fmla="*/ 781090 w 2740276"/>
              <a:gd name="connsiteY119" fmla="*/ 3848314 h 3984845"/>
              <a:gd name="connsiteX120" fmla="*/ 771565 w 2740276"/>
              <a:gd name="connsiteY120" fmla="*/ 3905464 h 3984845"/>
              <a:gd name="connsiteX121" fmla="*/ 771565 w 2740276"/>
              <a:gd name="connsiteY121" fmla="*/ 3962614 h 3984845"/>
              <a:gd name="connsiteX122" fmla="*/ 752515 w 2740276"/>
              <a:gd name="connsiteY122" fmla="*/ 3972139 h 3984845"/>
              <a:gd name="connsiteX123" fmla="*/ 619165 w 2740276"/>
              <a:gd name="connsiteY123" fmla="*/ 3791164 h 3984845"/>
              <a:gd name="connsiteX124" fmla="*/ 523915 w 2740276"/>
              <a:gd name="connsiteY124" fmla="*/ 3562564 h 3984845"/>
              <a:gd name="connsiteX125" fmla="*/ 419140 w 2740276"/>
              <a:gd name="connsiteY125" fmla="*/ 3286339 h 3984845"/>
              <a:gd name="connsiteX126" fmla="*/ 314365 w 2740276"/>
              <a:gd name="connsiteY126" fmla="*/ 3105364 h 3984845"/>
              <a:gd name="connsiteX127" fmla="*/ 190540 w 2740276"/>
              <a:gd name="connsiteY127" fmla="*/ 3010114 h 3984845"/>
              <a:gd name="connsiteX128" fmla="*/ 161965 w 2740276"/>
              <a:gd name="connsiteY128" fmla="*/ 2943439 h 3984845"/>
              <a:gd name="connsiteX129" fmla="*/ 76240 w 2740276"/>
              <a:gd name="connsiteY129" fmla="*/ 2895814 h 3984845"/>
              <a:gd name="connsiteX130" fmla="*/ 40 w 2740276"/>
              <a:gd name="connsiteY130" fmla="*/ 2876764 h 3984845"/>
              <a:gd name="connsiteX131" fmla="*/ 66715 w 2740276"/>
              <a:gd name="connsiteY131" fmla="*/ 2714839 h 3984845"/>
              <a:gd name="connsiteX132" fmla="*/ 133390 w 2740276"/>
              <a:gd name="connsiteY132" fmla="*/ 2714839 h 3984845"/>
              <a:gd name="connsiteX133" fmla="*/ 142915 w 2740276"/>
              <a:gd name="connsiteY133" fmla="*/ 2638639 h 3984845"/>
              <a:gd name="connsiteX134" fmla="*/ 276265 w 2740276"/>
              <a:gd name="connsiteY134" fmla="*/ 2552914 h 3984845"/>
              <a:gd name="connsiteX135" fmla="*/ 276265 w 2740276"/>
              <a:gd name="connsiteY135" fmla="*/ 2476714 h 3984845"/>
              <a:gd name="connsiteX136" fmla="*/ 400090 w 2740276"/>
              <a:gd name="connsiteY136" fmla="*/ 2333839 h 3984845"/>
              <a:gd name="connsiteX137" fmla="*/ 438190 w 2740276"/>
              <a:gd name="connsiteY137" fmla="*/ 2238589 h 3984845"/>
              <a:gd name="connsiteX138" fmla="*/ 419140 w 2740276"/>
              <a:gd name="connsiteY138" fmla="*/ 2105239 h 3984845"/>
              <a:gd name="connsiteX139" fmla="*/ 428665 w 2740276"/>
              <a:gd name="connsiteY139" fmla="*/ 1952839 h 3984845"/>
              <a:gd name="connsiteX140" fmla="*/ 466765 w 2740276"/>
              <a:gd name="connsiteY140" fmla="*/ 1790914 h 3984845"/>
              <a:gd name="connsiteX141" fmla="*/ 485815 w 2740276"/>
              <a:gd name="connsiteY141" fmla="*/ 1695664 h 3984845"/>
              <a:gd name="connsiteX142" fmla="*/ 542965 w 2740276"/>
              <a:gd name="connsiteY142" fmla="*/ 1552789 h 3984845"/>
              <a:gd name="connsiteX143" fmla="*/ 542965 w 2740276"/>
              <a:gd name="connsiteY143" fmla="*/ 1505164 h 3984845"/>
              <a:gd name="connsiteX144" fmla="*/ 533440 w 2740276"/>
              <a:gd name="connsiteY144" fmla="*/ 1467064 h 3984845"/>
              <a:gd name="connsiteX145" fmla="*/ 571540 w 2740276"/>
              <a:gd name="connsiteY145" fmla="*/ 1362289 h 3984845"/>
              <a:gd name="connsiteX146" fmla="*/ 609640 w 2740276"/>
              <a:gd name="connsiteY146" fmla="*/ 1209889 h 3984845"/>
              <a:gd name="connsiteX147" fmla="*/ 571540 w 2740276"/>
              <a:gd name="connsiteY147" fmla="*/ 1219414 h 3984845"/>
              <a:gd name="connsiteX148" fmla="*/ 657265 w 2740276"/>
              <a:gd name="connsiteY148" fmla="*/ 1095589 h 3984845"/>
              <a:gd name="connsiteX149" fmla="*/ 619165 w 2740276"/>
              <a:gd name="connsiteY149" fmla="*/ 1009864 h 3984845"/>
              <a:gd name="connsiteX150" fmla="*/ 647740 w 2740276"/>
              <a:gd name="connsiteY150" fmla="*/ 876514 h 3984845"/>
              <a:gd name="connsiteX151" fmla="*/ 657265 w 2740276"/>
              <a:gd name="connsiteY151" fmla="*/ 838414 h 3984845"/>
              <a:gd name="connsiteX152" fmla="*/ 752515 w 2740276"/>
              <a:gd name="connsiteY152" fmla="*/ 676489 h 3984845"/>
              <a:gd name="connsiteX153" fmla="*/ 800140 w 2740276"/>
              <a:gd name="connsiteY153" fmla="*/ 495514 h 3984845"/>
              <a:gd name="connsiteX154" fmla="*/ 838240 w 2740276"/>
              <a:gd name="connsiteY154" fmla="*/ 419314 h 3984845"/>
              <a:gd name="connsiteX155" fmla="*/ 904915 w 2740276"/>
              <a:gd name="connsiteY155" fmla="*/ 285964 h 3984845"/>
              <a:gd name="connsiteX156" fmla="*/ 1009690 w 2740276"/>
              <a:gd name="connsiteY156" fmla="*/ 190714 h 3984845"/>
              <a:gd name="connsiteX157" fmla="*/ 1095415 w 2740276"/>
              <a:gd name="connsiteY157" fmla="*/ 124039 h 3984845"/>
              <a:gd name="connsiteX158" fmla="*/ 1123990 w 2740276"/>
              <a:gd name="connsiteY158" fmla="*/ 85939 h 3984845"/>
              <a:gd name="connsiteX159" fmla="*/ 1162090 w 2740276"/>
              <a:gd name="connsiteY159" fmla="*/ 85939 h 3984845"/>
              <a:gd name="connsiteX160" fmla="*/ 1238290 w 2740276"/>
              <a:gd name="connsiteY160" fmla="*/ 214 h 3984845"/>
              <a:gd name="connsiteX0" fmla="*/ 1238290 w 2743344"/>
              <a:gd name="connsiteY0" fmla="*/ 214 h 3984845"/>
              <a:gd name="connsiteX1" fmla="*/ 1304965 w 2743344"/>
              <a:gd name="connsiteY1" fmla="*/ 114514 h 3984845"/>
              <a:gd name="connsiteX2" fmla="*/ 1295440 w 2743344"/>
              <a:gd name="connsiteY2" fmla="*/ 200239 h 3984845"/>
              <a:gd name="connsiteX3" fmla="*/ 1295440 w 2743344"/>
              <a:gd name="connsiteY3" fmla="*/ 371689 h 3984845"/>
              <a:gd name="connsiteX4" fmla="*/ 1371640 w 2743344"/>
              <a:gd name="connsiteY4" fmla="*/ 485989 h 3984845"/>
              <a:gd name="connsiteX5" fmla="*/ 1581190 w 2743344"/>
              <a:gd name="connsiteY5" fmla="*/ 524089 h 3984845"/>
              <a:gd name="connsiteX6" fmla="*/ 1752640 w 2743344"/>
              <a:gd name="connsiteY6" fmla="*/ 514564 h 3984845"/>
              <a:gd name="connsiteX7" fmla="*/ 1876465 w 2743344"/>
              <a:gd name="connsiteY7" fmla="*/ 466939 h 3984845"/>
              <a:gd name="connsiteX8" fmla="*/ 1800265 w 2743344"/>
              <a:gd name="connsiteY8" fmla="*/ 600289 h 3984845"/>
              <a:gd name="connsiteX9" fmla="*/ 1790740 w 2743344"/>
              <a:gd name="connsiteY9" fmla="*/ 705064 h 3984845"/>
              <a:gd name="connsiteX10" fmla="*/ 1857415 w 2743344"/>
              <a:gd name="connsiteY10" fmla="*/ 838414 h 3984845"/>
              <a:gd name="connsiteX11" fmla="*/ 1981240 w 2743344"/>
              <a:gd name="connsiteY11" fmla="*/ 952714 h 3984845"/>
              <a:gd name="connsiteX12" fmla="*/ 2086015 w 2743344"/>
              <a:gd name="connsiteY12" fmla="*/ 952714 h 3984845"/>
              <a:gd name="connsiteX13" fmla="*/ 2171740 w 2743344"/>
              <a:gd name="connsiteY13" fmla="*/ 952714 h 3984845"/>
              <a:gd name="connsiteX14" fmla="*/ 2286040 w 2743344"/>
              <a:gd name="connsiteY14" fmla="*/ 1038439 h 3984845"/>
              <a:gd name="connsiteX15" fmla="*/ 2314615 w 2743344"/>
              <a:gd name="connsiteY15" fmla="*/ 1124164 h 3984845"/>
              <a:gd name="connsiteX16" fmla="*/ 2362240 w 2743344"/>
              <a:gd name="connsiteY16" fmla="*/ 1238464 h 3984845"/>
              <a:gd name="connsiteX17" fmla="*/ 2467015 w 2743344"/>
              <a:gd name="connsiteY17" fmla="*/ 1324189 h 3984845"/>
              <a:gd name="connsiteX18" fmla="*/ 2552740 w 2743344"/>
              <a:gd name="connsiteY18" fmla="*/ 1428964 h 3984845"/>
              <a:gd name="connsiteX19" fmla="*/ 2676565 w 2743344"/>
              <a:gd name="connsiteY19" fmla="*/ 1543264 h 3984845"/>
              <a:gd name="connsiteX20" fmla="*/ 2733715 w 2743344"/>
              <a:gd name="connsiteY20" fmla="*/ 1600414 h 3984845"/>
              <a:gd name="connsiteX21" fmla="*/ 2733715 w 2743344"/>
              <a:gd name="connsiteY21" fmla="*/ 1733764 h 3984845"/>
              <a:gd name="connsiteX22" fmla="*/ 2686090 w 2743344"/>
              <a:gd name="connsiteY22" fmla="*/ 1857589 h 3984845"/>
              <a:gd name="connsiteX23" fmla="*/ 2667040 w 2743344"/>
              <a:gd name="connsiteY23" fmla="*/ 1971889 h 3984845"/>
              <a:gd name="connsiteX24" fmla="*/ 2743240 w 2743344"/>
              <a:gd name="connsiteY24" fmla="*/ 2067139 h 3984845"/>
              <a:gd name="connsiteX25" fmla="*/ 2647990 w 2743344"/>
              <a:gd name="connsiteY25" fmla="*/ 2248114 h 3984845"/>
              <a:gd name="connsiteX26" fmla="*/ 2609890 w 2743344"/>
              <a:gd name="connsiteY26" fmla="*/ 2371939 h 3984845"/>
              <a:gd name="connsiteX27" fmla="*/ 2609890 w 2743344"/>
              <a:gd name="connsiteY27" fmla="*/ 2438614 h 3984845"/>
              <a:gd name="connsiteX28" fmla="*/ 2600365 w 2743344"/>
              <a:gd name="connsiteY28" fmla="*/ 2486239 h 3984845"/>
              <a:gd name="connsiteX29" fmla="*/ 2524165 w 2743344"/>
              <a:gd name="connsiteY29" fmla="*/ 2429089 h 3984845"/>
              <a:gd name="connsiteX30" fmla="*/ 2467015 w 2743344"/>
              <a:gd name="connsiteY30" fmla="*/ 2410039 h 3984845"/>
              <a:gd name="connsiteX31" fmla="*/ 2457490 w 2743344"/>
              <a:gd name="connsiteY31" fmla="*/ 2438614 h 3984845"/>
              <a:gd name="connsiteX32" fmla="*/ 2438440 w 2743344"/>
              <a:gd name="connsiteY32" fmla="*/ 2524339 h 3984845"/>
              <a:gd name="connsiteX33" fmla="*/ 2400340 w 2743344"/>
              <a:gd name="connsiteY33" fmla="*/ 2600539 h 3984845"/>
              <a:gd name="connsiteX34" fmla="*/ 2476540 w 2743344"/>
              <a:gd name="connsiteY34" fmla="*/ 2619589 h 3984845"/>
              <a:gd name="connsiteX35" fmla="*/ 2486065 w 2743344"/>
              <a:gd name="connsiteY35" fmla="*/ 2648164 h 3984845"/>
              <a:gd name="connsiteX36" fmla="*/ 2409865 w 2743344"/>
              <a:gd name="connsiteY36" fmla="*/ 2686264 h 3984845"/>
              <a:gd name="connsiteX37" fmla="*/ 2390815 w 2743344"/>
              <a:gd name="connsiteY37" fmla="*/ 2781514 h 3984845"/>
              <a:gd name="connsiteX38" fmla="*/ 2362240 w 2743344"/>
              <a:gd name="connsiteY38" fmla="*/ 2867239 h 3984845"/>
              <a:gd name="connsiteX39" fmla="*/ 2314615 w 2743344"/>
              <a:gd name="connsiteY39" fmla="*/ 2886289 h 3984845"/>
              <a:gd name="connsiteX40" fmla="*/ 2257465 w 2743344"/>
              <a:gd name="connsiteY40" fmla="*/ 2838664 h 3984845"/>
              <a:gd name="connsiteX41" fmla="*/ 2200315 w 2743344"/>
              <a:gd name="connsiteY41" fmla="*/ 2886289 h 3984845"/>
              <a:gd name="connsiteX42" fmla="*/ 2162215 w 2743344"/>
              <a:gd name="connsiteY42" fmla="*/ 2914864 h 3984845"/>
              <a:gd name="connsiteX43" fmla="*/ 2066965 w 2743344"/>
              <a:gd name="connsiteY43" fmla="*/ 2924389 h 3984845"/>
              <a:gd name="connsiteX44" fmla="*/ 2009815 w 2743344"/>
              <a:gd name="connsiteY44" fmla="*/ 2962489 h 3984845"/>
              <a:gd name="connsiteX45" fmla="*/ 1876465 w 2743344"/>
              <a:gd name="connsiteY45" fmla="*/ 3057739 h 3984845"/>
              <a:gd name="connsiteX46" fmla="*/ 1790740 w 2743344"/>
              <a:gd name="connsiteY46" fmla="*/ 3105364 h 3984845"/>
              <a:gd name="connsiteX47" fmla="*/ 1752640 w 2743344"/>
              <a:gd name="connsiteY47" fmla="*/ 3114889 h 3984845"/>
              <a:gd name="connsiteX48" fmla="*/ 1685965 w 2743344"/>
              <a:gd name="connsiteY48" fmla="*/ 3181564 h 3984845"/>
              <a:gd name="connsiteX49" fmla="*/ 1581190 w 2743344"/>
              <a:gd name="connsiteY49" fmla="*/ 3210139 h 3984845"/>
              <a:gd name="connsiteX50" fmla="*/ 1552615 w 2743344"/>
              <a:gd name="connsiteY50" fmla="*/ 3210139 h 3984845"/>
              <a:gd name="connsiteX51" fmla="*/ 1485940 w 2743344"/>
              <a:gd name="connsiteY51" fmla="*/ 3181564 h 3984845"/>
              <a:gd name="connsiteX52" fmla="*/ 1495465 w 2743344"/>
              <a:gd name="connsiteY52" fmla="*/ 3143464 h 3984845"/>
              <a:gd name="connsiteX53" fmla="*/ 1419265 w 2743344"/>
              <a:gd name="connsiteY53" fmla="*/ 3114889 h 3984845"/>
              <a:gd name="connsiteX54" fmla="*/ 1381165 w 2743344"/>
              <a:gd name="connsiteY54" fmla="*/ 3086314 h 3984845"/>
              <a:gd name="connsiteX55" fmla="*/ 1371640 w 2743344"/>
              <a:gd name="connsiteY55" fmla="*/ 3067264 h 3984845"/>
              <a:gd name="connsiteX56" fmla="*/ 1304965 w 2743344"/>
              <a:gd name="connsiteY56" fmla="*/ 3067264 h 3984845"/>
              <a:gd name="connsiteX57" fmla="*/ 1276390 w 2743344"/>
              <a:gd name="connsiteY57" fmla="*/ 2962489 h 3984845"/>
              <a:gd name="connsiteX58" fmla="*/ 1257340 w 2743344"/>
              <a:gd name="connsiteY58" fmla="*/ 2838664 h 3984845"/>
              <a:gd name="connsiteX59" fmla="*/ 1238290 w 2743344"/>
              <a:gd name="connsiteY59" fmla="*/ 2752939 h 3984845"/>
              <a:gd name="connsiteX60" fmla="*/ 1247815 w 2743344"/>
              <a:gd name="connsiteY60" fmla="*/ 2657689 h 3984845"/>
              <a:gd name="connsiteX61" fmla="*/ 1228765 w 2743344"/>
              <a:gd name="connsiteY61" fmla="*/ 2591014 h 3984845"/>
              <a:gd name="connsiteX62" fmla="*/ 1181140 w 2743344"/>
              <a:gd name="connsiteY62" fmla="*/ 2467189 h 3984845"/>
              <a:gd name="connsiteX63" fmla="*/ 1171615 w 2743344"/>
              <a:gd name="connsiteY63" fmla="*/ 2371939 h 3984845"/>
              <a:gd name="connsiteX64" fmla="*/ 1181140 w 2743344"/>
              <a:gd name="connsiteY64" fmla="*/ 2257639 h 3984845"/>
              <a:gd name="connsiteX65" fmla="*/ 1238290 w 2743344"/>
              <a:gd name="connsiteY65" fmla="*/ 2200489 h 3984845"/>
              <a:gd name="connsiteX66" fmla="*/ 1285915 w 2743344"/>
              <a:gd name="connsiteY66" fmla="*/ 2152864 h 3984845"/>
              <a:gd name="connsiteX67" fmla="*/ 1324015 w 2743344"/>
              <a:gd name="connsiteY67" fmla="*/ 2009989 h 3984845"/>
              <a:gd name="connsiteX68" fmla="*/ 1371640 w 2743344"/>
              <a:gd name="connsiteY68" fmla="*/ 1905214 h 3984845"/>
              <a:gd name="connsiteX69" fmla="*/ 1428790 w 2743344"/>
              <a:gd name="connsiteY69" fmla="*/ 1809964 h 3984845"/>
              <a:gd name="connsiteX70" fmla="*/ 1438315 w 2743344"/>
              <a:gd name="connsiteY70" fmla="*/ 1714714 h 3984845"/>
              <a:gd name="connsiteX71" fmla="*/ 1438315 w 2743344"/>
              <a:gd name="connsiteY71" fmla="*/ 1676614 h 3984845"/>
              <a:gd name="connsiteX72" fmla="*/ 1476415 w 2743344"/>
              <a:gd name="connsiteY72" fmla="*/ 1628989 h 3984845"/>
              <a:gd name="connsiteX73" fmla="*/ 1543090 w 2743344"/>
              <a:gd name="connsiteY73" fmla="*/ 1581364 h 3984845"/>
              <a:gd name="connsiteX74" fmla="*/ 1485940 w 2743344"/>
              <a:gd name="connsiteY74" fmla="*/ 1486114 h 3984845"/>
              <a:gd name="connsiteX75" fmla="*/ 1476415 w 2743344"/>
              <a:gd name="connsiteY75" fmla="*/ 1409914 h 3984845"/>
              <a:gd name="connsiteX76" fmla="*/ 1409740 w 2743344"/>
              <a:gd name="connsiteY76" fmla="*/ 1352764 h 3984845"/>
              <a:gd name="connsiteX77" fmla="*/ 1381165 w 2743344"/>
              <a:gd name="connsiteY77" fmla="*/ 1314664 h 3984845"/>
              <a:gd name="connsiteX78" fmla="*/ 1190665 w 2743344"/>
              <a:gd name="connsiteY78" fmla="*/ 1400389 h 3984845"/>
              <a:gd name="connsiteX79" fmla="*/ 1143040 w 2743344"/>
              <a:gd name="connsiteY79" fmla="*/ 1505164 h 3984845"/>
              <a:gd name="connsiteX80" fmla="*/ 1076365 w 2743344"/>
              <a:gd name="connsiteY80" fmla="*/ 1667089 h 3984845"/>
              <a:gd name="connsiteX81" fmla="*/ 1038265 w 2743344"/>
              <a:gd name="connsiteY81" fmla="*/ 1762339 h 3984845"/>
              <a:gd name="connsiteX82" fmla="*/ 1095415 w 2743344"/>
              <a:gd name="connsiteY82" fmla="*/ 1800439 h 3984845"/>
              <a:gd name="connsiteX83" fmla="*/ 1085890 w 2743344"/>
              <a:gd name="connsiteY83" fmla="*/ 1933789 h 3984845"/>
              <a:gd name="connsiteX84" fmla="*/ 1038265 w 2743344"/>
              <a:gd name="connsiteY84" fmla="*/ 2038564 h 3984845"/>
              <a:gd name="connsiteX85" fmla="*/ 1000165 w 2743344"/>
              <a:gd name="connsiteY85" fmla="*/ 2143339 h 3984845"/>
              <a:gd name="connsiteX86" fmla="*/ 857290 w 2743344"/>
              <a:gd name="connsiteY86" fmla="*/ 2238589 h 3984845"/>
              <a:gd name="connsiteX87" fmla="*/ 819190 w 2743344"/>
              <a:gd name="connsiteY87" fmla="*/ 2352889 h 3984845"/>
              <a:gd name="connsiteX88" fmla="*/ 762040 w 2743344"/>
              <a:gd name="connsiteY88" fmla="*/ 2457664 h 3984845"/>
              <a:gd name="connsiteX89" fmla="*/ 733465 w 2743344"/>
              <a:gd name="connsiteY89" fmla="*/ 2514814 h 3984845"/>
              <a:gd name="connsiteX90" fmla="*/ 714415 w 2743344"/>
              <a:gd name="connsiteY90" fmla="*/ 2552914 h 3984845"/>
              <a:gd name="connsiteX91" fmla="*/ 657265 w 2743344"/>
              <a:gd name="connsiteY91" fmla="*/ 2581489 h 3984845"/>
              <a:gd name="connsiteX92" fmla="*/ 685840 w 2743344"/>
              <a:gd name="connsiteY92" fmla="*/ 2619589 h 3984845"/>
              <a:gd name="connsiteX93" fmla="*/ 685840 w 2743344"/>
              <a:gd name="connsiteY93" fmla="*/ 2743414 h 3984845"/>
              <a:gd name="connsiteX94" fmla="*/ 685840 w 2743344"/>
              <a:gd name="connsiteY94" fmla="*/ 2867239 h 3984845"/>
              <a:gd name="connsiteX95" fmla="*/ 704890 w 2743344"/>
              <a:gd name="connsiteY95" fmla="*/ 2962489 h 3984845"/>
              <a:gd name="connsiteX96" fmla="*/ 723940 w 2743344"/>
              <a:gd name="connsiteY96" fmla="*/ 3029164 h 3984845"/>
              <a:gd name="connsiteX97" fmla="*/ 781090 w 2743344"/>
              <a:gd name="connsiteY97" fmla="*/ 3114889 h 3984845"/>
              <a:gd name="connsiteX98" fmla="*/ 885865 w 2743344"/>
              <a:gd name="connsiteY98" fmla="*/ 3172039 h 3984845"/>
              <a:gd name="connsiteX99" fmla="*/ 952540 w 2743344"/>
              <a:gd name="connsiteY99" fmla="*/ 3229189 h 3984845"/>
              <a:gd name="connsiteX100" fmla="*/ 962065 w 2743344"/>
              <a:gd name="connsiteY100" fmla="*/ 3362539 h 3984845"/>
              <a:gd name="connsiteX101" fmla="*/ 1009690 w 2743344"/>
              <a:gd name="connsiteY101" fmla="*/ 3419689 h 3984845"/>
              <a:gd name="connsiteX102" fmla="*/ 962065 w 2743344"/>
              <a:gd name="connsiteY102" fmla="*/ 3514939 h 3984845"/>
              <a:gd name="connsiteX103" fmla="*/ 933490 w 2743344"/>
              <a:gd name="connsiteY103" fmla="*/ 3553039 h 3984845"/>
              <a:gd name="connsiteX104" fmla="*/ 857290 w 2743344"/>
              <a:gd name="connsiteY104" fmla="*/ 3495889 h 3984845"/>
              <a:gd name="connsiteX105" fmla="*/ 762040 w 2743344"/>
              <a:gd name="connsiteY105" fmla="*/ 3495889 h 3984845"/>
              <a:gd name="connsiteX106" fmla="*/ 704890 w 2743344"/>
              <a:gd name="connsiteY106" fmla="*/ 3495889 h 3984845"/>
              <a:gd name="connsiteX107" fmla="*/ 685840 w 2743344"/>
              <a:gd name="connsiteY107" fmla="*/ 3514939 h 3984845"/>
              <a:gd name="connsiteX108" fmla="*/ 762040 w 2743344"/>
              <a:gd name="connsiteY108" fmla="*/ 3524464 h 3984845"/>
              <a:gd name="connsiteX109" fmla="*/ 819190 w 2743344"/>
              <a:gd name="connsiteY109" fmla="*/ 3543514 h 3984845"/>
              <a:gd name="connsiteX110" fmla="*/ 838240 w 2743344"/>
              <a:gd name="connsiteY110" fmla="*/ 3562564 h 3984845"/>
              <a:gd name="connsiteX111" fmla="*/ 904915 w 2743344"/>
              <a:gd name="connsiteY111" fmla="*/ 3553039 h 3984845"/>
              <a:gd name="connsiteX112" fmla="*/ 943015 w 2743344"/>
              <a:gd name="connsiteY112" fmla="*/ 3591139 h 3984845"/>
              <a:gd name="connsiteX113" fmla="*/ 876340 w 2743344"/>
              <a:gd name="connsiteY113" fmla="*/ 3648289 h 3984845"/>
              <a:gd name="connsiteX114" fmla="*/ 857290 w 2743344"/>
              <a:gd name="connsiteY114" fmla="*/ 3676864 h 3984845"/>
              <a:gd name="connsiteX115" fmla="*/ 809665 w 2743344"/>
              <a:gd name="connsiteY115" fmla="*/ 3724489 h 3984845"/>
              <a:gd name="connsiteX116" fmla="*/ 762040 w 2743344"/>
              <a:gd name="connsiteY116" fmla="*/ 3753064 h 3984845"/>
              <a:gd name="connsiteX117" fmla="*/ 676315 w 2743344"/>
              <a:gd name="connsiteY117" fmla="*/ 3753064 h 3984845"/>
              <a:gd name="connsiteX118" fmla="*/ 685840 w 2743344"/>
              <a:gd name="connsiteY118" fmla="*/ 3819739 h 3984845"/>
              <a:gd name="connsiteX119" fmla="*/ 781090 w 2743344"/>
              <a:gd name="connsiteY119" fmla="*/ 3848314 h 3984845"/>
              <a:gd name="connsiteX120" fmla="*/ 771565 w 2743344"/>
              <a:gd name="connsiteY120" fmla="*/ 3905464 h 3984845"/>
              <a:gd name="connsiteX121" fmla="*/ 771565 w 2743344"/>
              <a:gd name="connsiteY121" fmla="*/ 3962614 h 3984845"/>
              <a:gd name="connsiteX122" fmla="*/ 752515 w 2743344"/>
              <a:gd name="connsiteY122" fmla="*/ 3972139 h 3984845"/>
              <a:gd name="connsiteX123" fmla="*/ 619165 w 2743344"/>
              <a:gd name="connsiteY123" fmla="*/ 3791164 h 3984845"/>
              <a:gd name="connsiteX124" fmla="*/ 523915 w 2743344"/>
              <a:gd name="connsiteY124" fmla="*/ 3562564 h 3984845"/>
              <a:gd name="connsiteX125" fmla="*/ 419140 w 2743344"/>
              <a:gd name="connsiteY125" fmla="*/ 3286339 h 3984845"/>
              <a:gd name="connsiteX126" fmla="*/ 314365 w 2743344"/>
              <a:gd name="connsiteY126" fmla="*/ 3105364 h 3984845"/>
              <a:gd name="connsiteX127" fmla="*/ 190540 w 2743344"/>
              <a:gd name="connsiteY127" fmla="*/ 3010114 h 3984845"/>
              <a:gd name="connsiteX128" fmla="*/ 161965 w 2743344"/>
              <a:gd name="connsiteY128" fmla="*/ 2943439 h 3984845"/>
              <a:gd name="connsiteX129" fmla="*/ 76240 w 2743344"/>
              <a:gd name="connsiteY129" fmla="*/ 2895814 h 3984845"/>
              <a:gd name="connsiteX130" fmla="*/ 40 w 2743344"/>
              <a:gd name="connsiteY130" fmla="*/ 2876764 h 3984845"/>
              <a:gd name="connsiteX131" fmla="*/ 66715 w 2743344"/>
              <a:gd name="connsiteY131" fmla="*/ 2714839 h 3984845"/>
              <a:gd name="connsiteX132" fmla="*/ 133390 w 2743344"/>
              <a:gd name="connsiteY132" fmla="*/ 2714839 h 3984845"/>
              <a:gd name="connsiteX133" fmla="*/ 142915 w 2743344"/>
              <a:gd name="connsiteY133" fmla="*/ 2638639 h 3984845"/>
              <a:gd name="connsiteX134" fmla="*/ 276265 w 2743344"/>
              <a:gd name="connsiteY134" fmla="*/ 2552914 h 3984845"/>
              <a:gd name="connsiteX135" fmla="*/ 276265 w 2743344"/>
              <a:gd name="connsiteY135" fmla="*/ 2476714 h 3984845"/>
              <a:gd name="connsiteX136" fmla="*/ 400090 w 2743344"/>
              <a:gd name="connsiteY136" fmla="*/ 2333839 h 3984845"/>
              <a:gd name="connsiteX137" fmla="*/ 438190 w 2743344"/>
              <a:gd name="connsiteY137" fmla="*/ 2238589 h 3984845"/>
              <a:gd name="connsiteX138" fmla="*/ 419140 w 2743344"/>
              <a:gd name="connsiteY138" fmla="*/ 2105239 h 3984845"/>
              <a:gd name="connsiteX139" fmla="*/ 428665 w 2743344"/>
              <a:gd name="connsiteY139" fmla="*/ 1952839 h 3984845"/>
              <a:gd name="connsiteX140" fmla="*/ 466765 w 2743344"/>
              <a:gd name="connsiteY140" fmla="*/ 1790914 h 3984845"/>
              <a:gd name="connsiteX141" fmla="*/ 485815 w 2743344"/>
              <a:gd name="connsiteY141" fmla="*/ 1695664 h 3984845"/>
              <a:gd name="connsiteX142" fmla="*/ 542965 w 2743344"/>
              <a:gd name="connsiteY142" fmla="*/ 1552789 h 3984845"/>
              <a:gd name="connsiteX143" fmla="*/ 542965 w 2743344"/>
              <a:gd name="connsiteY143" fmla="*/ 1505164 h 3984845"/>
              <a:gd name="connsiteX144" fmla="*/ 533440 w 2743344"/>
              <a:gd name="connsiteY144" fmla="*/ 1467064 h 3984845"/>
              <a:gd name="connsiteX145" fmla="*/ 571540 w 2743344"/>
              <a:gd name="connsiteY145" fmla="*/ 1362289 h 3984845"/>
              <a:gd name="connsiteX146" fmla="*/ 609640 w 2743344"/>
              <a:gd name="connsiteY146" fmla="*/ 1209889 h 3984845"/>
              <a:gd name="connsiteX147" fmla="*/ 571540 w 2743344"/>
              <a:gd name="connsiteY147" fmla="*/ 1219414 h 3984845"/>
              <a:gd name="connsiteX148" fmla="*/ 657265 w 2743344"/>
              <a:gd name="connsiteY148" fmla="*/ 1095589 h 3984845"/>
              <a:gd name="connsiteX149" fmla="*/ 619165 w 2743344"/>
              <a:gd name="connsiteY149" fmla="*/ 1009864 h 3984845"/>
              <a:gd name="connsiteX150" fmla="*/ 647740 w 2743344"/>
              <a:gd name="connsiteY150" fmla="*/ 876514 h 3984845"/>
              <a:gd name="connsiteX151" fmla="*/ 657265 w 2743344"/>
              <a:gd name="connsiteY151" fmla="*/ 838414 h 3984845"/>
              <a:gd name="connsiteX152" fmla="*/ 752515 w 2743344"/>
              <a:gd name="connsiteY152" fmla="*/ 676489 h 3984845"/>
              <a:gd name="connsiteX153" fmla="*/ 800140 w 2743344"/>
              <a:gd name="connsiteY153" fmla="*/ 495514 h 3984845"/>
              <a:gd name="connsiteX154" fmla="*/ 838240 w 2743344"/>
              <a:gd name="connsiteY154" fmla="*/ 419314 h 3984845"/>
              <a:gd name="connsiteX155" fmla="*/ 904915 w 2743344"/>
              <a:gd name="connsiteY155" fmla="*/ 285964 h 3984845"/>
              <a:gd name="connsiteX156" fmla="*/ 1009690 w 2743344"/>
              <a:gd name="connsiteY156" fmla="*/ 190714 h 3984845"/>
              <a:gd name="connsiteX157" fmla="*/ 1095415 w 2743344"/>
              <a:gd name="connsiteY157" fmla="*/ 124039 h 3984845"/>
              <a:gd name="connsiteX158" fmla="*/ 1123990 w 2743344"/>
              <a:gd name="connsiteY158" fmla="*/ 85939 h 3984845"/>
              <a:gd name="connsiteX159" fmla="*/ 1162090 w 2743344"/>
              <a:gd name="connsiteY159" fmla="*/ 85939 h 3984845"/>
              <a:gd name="connsiteX160" fmla="*/ 1238290 w 2743344"/>
              <a:gd name="connsiteY160" fmla="*/ 214 h 398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2743344" h="3984845">
                <a:moveTo>
                  <a:pt x="1238290" y="214"/>
                </a:moveTo>
                <a:cubicBezTo>
                  <a:pt x="1262102" y="4976"/>
                  <a:pt x="1295440" y="81177"/>
                  <a:pt x="1304965" y="114514"/>
                </a:cubicBezTo>
                <a:cubicBezTo>
                  <a:pt x="1314490" y="147852"/>
                  <a:pt x="1297027" y="157377"/>
                  <a:pt x="1295440" y="200239"/>
                </a:cubicBezTo>
                <a:cubicBezTo>
                  <a:pt x="1293853" y="243101"/>
                  <a:pt x="1282740" y="324064"/>
                  <a:pt x="1295440" y="371689"/>
                </a:cubicBezTo>
                <a:cubicBezTo>
                  <a:pt x="1308140" y="419314"/>
                  <a:pt x="1324015" y="460589"/>
                  <a:pt x="1371640" y="485989"/>
                </a:cubicBezTo>
                <a:cubicBezTo>
                  <a:pt x="1419265" y="511389"/>
                  <a:pt x="1517690" y="519327"/>
                  <a:pt x="1581190" y="524089"/>
                </a:cubicBezTo>
                <a:cubicBezTo>
                  <a:pt x="1644690" y="528851"/>
                  <a:pt x="1703427" y="524089"/>
                  <a:pt x="1752640" y="514564"/>
                </a:cubicBezTo>
                <a:cubicBezTo>
                  <a:pt x="1801853" y="505039"/>
                  <a:pt x="1868528" y="452652"/>
                  <a:pt x="1876465" y="466939"/>
                </a:cubicBezTo>
                <a:cubicBezTo>
                  <a:pt x="1884402" y="481226"/>
                  <a:pt x="1814552" y="560602"/>
                  <a:pt x="1800265" y="600289"/>
                </a:cubicBezTo>
                <a:cubicBezTo>
                  <a:pt x="1785978" y="639976"/>
                  <a:pt x="1781215" y="665377"/>
                  <a:pt x="1790740" y="705064"/>
                </a:cubicBezTo>
                <a:cubicBezTo>
                  <a:pt x="1800265" y="744752"/>
                  <a:pt x="1825665" y="797139"/>
                  <a:pt x="1857415" y="838414"/>
                </a:cubicBezTo>
                <a:cubicBezTo>
                  <a:pt x="1889165" y="879689"/>
                  <a:pt x="1943140" y="933664"/>
                  <a:pt x="1981240" y="952714"/>
                </a:cubicBezTo>
                <a:cubicBezTo>
                  <a:pt x="2019340" y="971764"/>
                  <a:pt x="2086015" y="952714"/>
                  <a:pt x="2086015" y="952714"/>
                </a:cubicBezTo>
                <a:cubicBezTo>
                  <a:pt x="2117765" y="952714"/>
                  <a:pt x="2138403" y="938427"/>
                  <a:pt x="2171740" y="952714"/>
                </a:cubicBezTo>
                <a:cubicBezTo>
                  <a:pt x="2205077" y="967001"/>
                  <a:pt x="2262228" y="1009864"/>
                  <a:pt x="2286040" y="1038439"/>
                </a:cubicBezTo>
                <a:cubicBezTo>
                  <a:pt x="2309852" y="1067014"/>
                  <a:pt x="2301915" y="1090827"/>
                  <a:pt x="2314615" y="1124164"/>
                </a:cubicBezTo>
                <a:cubicBezTo>
                  <a:pt x="2327315" y="1157502"/>
                  <a:pt x="2336840" y="1205127"/>
                  <a:pt x="2362240" y="1238464"/>
                </a:cubicBezTo>
                <a:cubicBezTo>
                  <a:pt x="2387640" y="1271801"/>
                  <a:pt x="2435265" y="1292439"/>
                  <a:pt x="2467015" y="1324189"/>
                </a:cubicBezTo>
                <a:cubicBezTo>
                  <a:pt x="2498765" y="1355939"/>
                  <a:pt x="2517815" y="1392452"/>
                  <a:pt x="2552740" y="1428964"/>
                </a:cubicBezTo>
                <a:cubicBezTo>
                  <a:pt x="2587665" y="1465476"/>
                  <a:pt x="2646403" y="1514689"/>
                  <a:pt x="2676565" y="1543264"/>
                </a:cubicBezTo>
                <a:cubicBezTo>
                  <a:pt x="2706727" y="1571839"/>
                  <a:pt x="2724190" y="1568664"/>
                  <a:pt x="2733715" y="1600414"/>
                </a:cubicBezTo>
                <a:cubicBezTo>
                  <a:pt x="2743240" y="1632164"/>
                  <a:pt x="2741652" y="1690902"/>
                  <a:pt x="2733715" y="1733764"/>
                </a:cubicBezTo>
                <a:cubicBezTo>
                  <a:pt x="2725778" y="1776626"/>
                  <a:pt x="2697203" y="1817902"/>
                  <a:pt x="2686090" y="1857589"/>
                </a:cubicBezTo>
                <a:cubicBezTo>
                  <a:pt x="2674978" y="1897277"/>
                  <a:pt x="2657515" y="1936964"/>
                  <a:pt x="2667040" y="1971889"/>
                </a:cubicBezTo>
                <a:cubicBezTo>
                  <a:pt x="2676565" y="2006814"/>
                  <a:pt x="2746415" y="2021102"/>
                  <a:pt x="2743240" y="2067139"/>
                </a:cubicBezTo>
                <a:cubicBezTo>
                  <a:pt x="2740065" y="2113176"/>
                  <a:pt x="2670215" y="2197314"/>
                  <a:pt x="2647990" y="2248114"/>
                </a:cubicBezTo>
                <a:cubicBezTo>
                  <a:pt x="2625765" y="2298914"/>
                  <a:pt x="2616240" y="2340189"/>
                  <a:pt x="2609890" y="2371939"/>
                </a:cubicBezTo>
                <a:cubicBezTo>
                  <a:pt x="2603540" y="2403689"/>
                  <a:pt x="2611477" y="2419564"/>
                  <a:pt x="2609890" y="2438614"/>
                </a:cubicBezTo>
                <a:cubicBezTo>
                  <a:pt x="2608303" y="2457664"/>
                  <a:pt x="2614652" y="2487826"/>
                  <a:pt x="2600365" y="2486239"/>
                </a:cubicBezTo>
                <a:cubicBezTo>
                  <a:pt x="2586078" y="2484652"/>
                  <a:pt x="2546390" y="2441789"/>
                  <a:pt x="2524165" y="2429089"/>
                </a:cubicBezTo>
                <a:cubicBezTo>
                  <a:pt x="2501940" y="2416389"/>
                  <a:pt x="2478127" y="2408452"/>
                  <a:pt x="2467015" y="2410039"/>
                </a:cubicBezTo>
                <a:cubicBezTo>
                  <a:pt x="2455903" y="2411626"/>
                  <a:pt x="2462252" y="2419564"/>
                  <a:pt x="2457490" y="2438614"/>
                </a:cubicBezTo>
                <a:cubicBezTo>
                  <a:pt x="2452728" y="2457664"/>
                  <a:pt x="2447965" y="2497352"/>
                  <a:pt x="2438440" y="2524339"/>
                </a:cubicBezTo>
                <a:cubicBezTo>
                  <a:pt x="2428915" y="2551326"/>
                  <a:pt x="2393990" y="2584664"/>
                  <a:pt x="2400340" y="2600539"/>
                </a:cubicBezTo>
                <a:cubicBezTo>
                  <a:pt x="2406690" y="2616414"/>
                  <a:pt x="2462253" y="2611652"/>
                  <a:pt x="2476540" y="2619589"/>
                </a:cubicBezTo>
                <a:cubicBezTo>
                  <a:pt x="2490827" y="2627526"/>
                  <a:pt x="2497177" y="2637052"/>
                  <a:pt x="2486065" y="2648164"/>
                </a:cubicBezTo>
                <a:cubicBezTo>
                  <a:pt x="2474953" y="2659276"/>
                  <a:pt x="2425740" y="2664039"/>
                  <a:pt x="2409865" y="2686264"/>
                </a:cubicBezTo>
                <a:cubicBezTo>
                  <a:pt x="2393990" y="2708489"/>
                  <a:pt x="2398753" y="2751351"/>
                  <a:pt x="2390815" y="2781514"/>
                </a:cubicBezTo>
                <a:cubicBezTo>
                  <a:pt x="2382877" y="2811677"/>
                  <a:pt x="2374940" y="2849777"/>
                  <a:pt x="2362240" y="2867239"/>
                </a:cubicBezTo>
                <a:cubicBezTo>
                  <a:pt x="2349540" y="2884702"/>
                  <a:pt x="2332078" y="2891052"/>
                  <a:pt x="2314615" y="2886289"/>
                </a:cubicBezTo>
                <a:cubicBezTo>
                  <a:pt x="2297152" y="2881526"/>
                  <a:pt x="2276515" y="2838664"/>
                  <a:pt x="2257465" y="2838664"/>
                </a:cubicBezTo>
                <a:cubicBezTo>
                  <a:pt x="2238415" y="2838664"/>
                  <a:pt x="2216190" y="2873589"/>
                  <a:pt x="2200315" y="2886289"/>
                </a:cubicBezTo>
                <a:cubicBezTo>
                  <a:pt x="2184440" y="2898989"/>
                  <a:pt x="2184440" y="2908514"/>
                  <a:pt x="2162215" y="2914864"/>
                </a:cubicBezTo>
                <a:cubicBezTo>
                  <a:pt x="2139990" y="2921214"/>
                  <a:pt x="2092365" y="2916452"/>
                  <a:pt x="2066965" y="2924389"/>
                </a:cubicBezTo>
                <a:cubicBezTo>
                  <a:pt x="2041565" y="2932326"/>
                  <a:pt x="2041565" y="2940264"/>
                  <a:pt x="2009815" y="2962489"/>
                </a:cubicBezTo>
                <a:cubicBezTo>
                  <a:pt x="1978065" y="2984714"/>
                  <a:pt x="1912977" y="3033927"/>
                  <a:pt x="1876465" y="3057739"/>
                </a:cubicBezTo>
                <a:cubicBezTo>
                  <a:pt x="1839953" y="3081551"/>
                  <a:pt x="1811377" y="3095839"/>
                  <a:pt x="1790740" y="3105364"/>
                </a:cubicBezTo>
                <a:cubicBezTo>
                  <a:pt x="1770103" y="3114889"/>
                  <a:pt x="1770103" y="3102189"/>
                  <a:pt x="1752640" y="3114889"/>
                </a:cubicBezTo>
                <a:cubicBezTo>
                  <a:pt x="1735178" y="3127589"/>
                  <a:pt x="1714540" y="3165689"/>
                  <a:pt x="1685965" y="3181564"/>
                </a:cubicBezTo>
                <a:cubicBezTo>
                  <a:pt x="1657390" y="3197439"/>
                  <a:pt x="1603415" y="3205377"/>
                  <a:pt x="1581190" y="3210139"/>
                </a:cubicBezTo>
                <a:cubicBezTo>
                  <a:pt x="1558965" y="3214902"/>
                  <a:pt x="1568490" y="3214901"/>
                  <a:pt x="1552615" y="3210139"/>
                </a:cubicBezTo>
                <a:cubicBezTo>
                  <a:pt x="1536740" y="3205377"/>
                  <a:pt x="1495465" y="3192677"/>
                  <a:pt x="1485940" y="3181564"/>
                </a:cubicBezTo>
                <a:cubicBezTo>
                  <a:pt x="1476415" y="3170452"/>
                  <a:pt x="1506577" y="3154576"/>
                  <a:pt x="1495465" y="3143464"/>
                </a:cubicBezTo>
                <a:cubicBezTo>
                  <a:pt x="1484353" y="3132352"/>
                  <a:pt x="1438315" y="3124414"/>
                  <a:pt x="1419265" y="3114889"/>
                </a:cubicBezTo>
                <a:cubicBezTo>
                  <a:pt x="1400215" y="3105364"/>
                  <a:pt x="1389102" y="3094251"/>
                  <a:pt x="1381165" y="3086314"/>
                </a:cubicBezTo>
                <a:cubicBezTo>
                  <a:pt x="1373228" y="3078377"/>
                  <a:pt x="1384340" y="3070439"/>
                  <a:pt x="1371640" y="3067264"/>
                </a:cubicBezTo>
                <a:cubicBezTo>
                  <a:pt x="1358940" y="3064089"/>
                  <a:pt x="1320840" y="3084726"/>
                  <a:pt x="1304965" y="3067264"/>
                </a:cubicBezTo>
                <a:cubicBezTo>
                  <a:pt x="1289090" y="3049802"/>
                  <a:pt x="1284327" y="3000589"/>
                  <a:pt x="1276390" y="2962489"/>
                </a:cubicBezTo>
                <a:cubicBezTo>
                  <a:pt x="1268453" y="2924389"/>
                  <a:pt x="1263690" y="2873589"/>
                  <a:pt x="1257340" y="2838664"/>
                </a:cubicBezTo>
                <a:cubicBezTo>
                  <a:pt x="1250990" y="2803739"/>
                  <a:pt x="1239877" y="2783101"/>
                  <a:pt x="1238290" y="2752939"/>
                </a:cubicBezTo>
                <a:cubicBezTo>
                  <a:pt x="1236703" y="2722777"/>
                  <a:pt x="1249402" y="2684676"/>
                  <a:pt x="1247815" y="2657689"/>
                </a:cubicBezTo>
                <a:cubicBezTo>
                  <a:pt x="1246228" y="2630702"/>
                  <a:pt x="1239877" y="2622764"/>
                  <a:pt x="1228765" y="2591014"/>
                </a:cubicBezTo>
                <a:cubicBezTo>
                  <a:pt x="1217653" y="2559264"/>
                  <a:pt x="1190665" y="2503701"/>
                  <a:pt x="1181140" y="2467189"/>
                </a:cubicBezTo>
                <a:cubicBezTo>
                  <a:pt x="1171615" y="2430677"/>
                  <a:pt x="1171615" y="2406864"/>
                  <a:pt x="1171615" y="2371939"/>
                </a:cubicBezTo>
                <a:cubicBezTo>
                  <a:pt x="1171615" y="2337014"/>
                  <a:pt x="1170028" y="2286214"/>
                  <a:pt x="1181140" y="2257639"/>
                </a:cubicBezTo>
                <a:cubicBezTo>
                  <a:pt x="1192252" y="2229064"/>
                  <a:pt x="1238290" y="2200489"/>
                  <a:pt x="1238290" y="2200489"/>
                </a:cubicBezTo>
                <a:cubicBezTo>
                  <a:pt x="1255752" y="2183027"/>
                  <a:pt x="1271628" y="2184614"/>
                  <a:pt x="1285915" y="2152864"/>
                </a:cubicBezTo>
                <a:cubicBezTo>
                  <a:pt x="1300203" y="2121114"/>
                  <a:pt x="1309728" y="2051264"/>
                  <a:pt x="1324015" y="2009989"/>
                </a:cubicBezTo>
                <a:cubicBezTo>
                  <a:pt x="1338303" y="1968714"/>
                  <a:pt x="1354178" y="1938551"/>
                  <a:pt x="1371640" y="1905214"/>
                </a:cubicBezTo>
                <a:cubicBezTo>
                  <a:pt x="1389102" y="1871877"/>
                  <a:pt x="1417678" y="1841714"/>
                  <a:pt x="1428790" y="1809964"/>
                </a:cubicBezTo>
                <a:cubicBezTo>
                  <a:pt x="1439902" y="1778214"/>
                  <a:pt x="1436728" y="1736939"/>
                  <a:pt x="1438315" y="1714714"/>
                </a:cubicBezTo>
                <a:cubicBezTo>
                  <a:pt x="1439902" y="1692489"/>
                  <a:pt x="1431965" y="1690902"/>
                  <a:pt x="1438315" y="1676614"/>
                </a:cubicBezTo>
                <a:cubicBezTo>
                  <a:pt x="1444665" y="1662326"/>
                  <a:pt x="1458953" y="1644864"/>
                  <a:pt x="1476415" y="1628989"/>
                </a:cubicBezTo>
                <a:cubicBezTo>
                  <a:pt x="1493877" y="1613114"/>
                  <a:pt x="1541502" y="1605177"/>
                  <a:pt x="1543090" y="1581364"/>
                </a:cubicBezTo>
                <a:cubicBezTo>
                  <a:pt x="1544678" y="1557551"/>
                  <a:pt x="1497052" y="1514689"/>
                  <a:pt x="1485940" y="1486114"/>
                </a:cubicBezTo>
                <a:cubicBezTo>
                  <a:pt x="1474828" y="1457539"/>
                  <a:pt x="1489115" y="1432139"/>
                  <a:pt x="1476415" y="1409914"/>
                </a:cubicBezTo>
                <a:cubicBezTo>
                  <a:pt x="1463715" y="1387689"/>
                  <a:pt x="1425615" y="1368639"/>
                  <a:pt x="1409740" y="1352764"/>
                </a:cubicBezTo>
                <a:cubicBezTo>
                  <a:pt x="1393865" y="1336889"/>
                  <a:pt x="1417677" y="1306727"/>
                  <a:pt x="1381165" y="1314664"/>
                </a:cubicBezTo>
                <a:cubicBezTo>
                  <a:pt x="1344653" y="1322601"/>
                  <a:pt x="1230352" y="1368639"/>
                  <a:pt x="1190665" y="1400389"/>
                </a:cubicBezTo>
                <a:cubicBezTo>
                  <a:pt x="1150977" y="1432139"/>
                  <a:pt x="1162090" y="1460714"/>
                  <a:pt x="1143040" y="1505164"/>
                </a:cubicBezTo>
                <a:cubicBezTo>
                  <a:pt x="1123990" y="1549614"/>
                  <a:pt x="1093827" y="1624227"/>
                  <a:pt x="1076365" y="1667089"/>
                </a:cubicBezTo>
                <a:cubicBezTo>
                  <a:pt x="1058903" y="1709951"/>
                  <a:pt x="1035090" y="1740114"/>
                  <a:pt x="1038265" y="1762339"/>
                </a:cubicBezTo>
                <a:cubicBezTo>
                  <a:pt x="1041440" y="1784564"/>
                  <a:pt x="1087477" y="1771864"/>
                  <a:pt x="1095415" y="1800439"/>
                </a:cubicBezTo>
                <a:cubicBezTo>
                  <a:pt x="1103353" y="1829014"/>
                  <a:pt x="1095415" y="1894102"/>
                  <a:pt x="1085890" y="1933789"/>
                </a:cubicBezTo>
                <a:cubicBezTo>
                  <a:pt x="1076365" y="1973477"/>
                  <a:pt x="1052552" y="2003639"/>
                  <a:pt x="1038265" y="2038564"/>
                </a:cubicBezTo>
                <a:cubicBezTo>
                  <a:pt x="1023977" y="2073489"/>
                  <a:pt x="1030327" y="2110002"/>
                  <a:pt x="1000165" y="2143339"/>
                </a:cubicBezTo>
                <a:cubicBezTo>
                  <a:pt x="970003" y="2176676"/>
                  <a:pt x="887452" y="2203664"/>
                  <a:pt x="857290" y="2238589"/>
                </a:cubicBezTo>
                <a:cubicBezTo>
                  <a:pt x="827127" y="2273514"/>
                  <a:pt x="835065" y="2316377"/>
                  <a:pt x="819190" y="2352889"/>
                </a:cubicBezTo>
                <a:cubicBezTo>
                  <a:pt x="803315" y="2389402"/>
                  <a:pt x="776327" y="2430677"/>
                  <a:pt x="762040" y="2457664"/>
                </a:cubicBezTo>
                <a:cubicBezTo>
                  <a:pt x="747752" y="2484652"/>
                  <a:pt x="733465" y="2514814"/>
                  <a:pt x="733465" y="2514814"/>
                </a:cubicBezTo>
                <a:cubicBezTo>
                  <a:pt x="725528" y="2530689"/>
                  <a:pt x="727115" y="2541802"/>
                  <a:pt x="714415" y="2552914"/>
                </a:cubicBezTo>
                <a:cubicBezTo>
                  <a:pt x="701715" y="2564026"/>
                  <a:pt x="662027" y="2570377"/>
                  <a:pt x="657265" y="2581489"/>
                </a:cubicBezTo>
                <a:cubicBezTo>
                  <a:pt x="652503" y="2592601"/>
                  <a:pt x="681078" y="2592602"/>
                  <a:pt x="685840" y="2619589"/>
                </a:cubicBezTo>
                <a:cubicBezTo>
                  <a:pt x="690602" y="2646576"/>
                  <a:pt x="685840" y="2743414"/>
                  <a:pt x="685840" y="2743414"/>
                </a:cubicBezTo>
                <a:cubicBezTo>
                  <a:pt x="685840" y="2784689"/>
                  <a:pt x="682665" y="2830727"/>
                  <a:pt x="685840" y="2867239"/>
                </a:cubicBezTo>
                <a:cubicBezTo>
                  <a:pt x="689015" y="2903751"/>
                  <a:pt x="698540" y="2935502"/>
                  <a:pt x="704890" y="2962489"/>
                </a:cubicBezTo>
                <a:cubicBezTo>
                  <a:pt x="711240" y="2989476"/>
                  <a:pt x="711240" y="3003764"/>
                  <a:pt x="723940" y="3029164"/>
                </a:cubicBezTo>
                <a:cubicBezTo>
                  <a:pt x="736640" y="3054564"/>
                  <a:pt x="754103" y="3091077"/>
                  <a:pt x="781090" y="3114889"/>
                </a:cubicBezTo>
                <a:cubicBezTo>
                  <a:pt x="808077" y="3138701"/>
                  <a:pt x="857290" y="3152989"/>
                  <a:pt x="885865" y="3172039"/>
                </a:cubicBezTo>
                <a:cubicBezTo>
                  <a:pt x="914440" y="3191089"/>
                  <a:pt x="939840" y="3197439"/>
                  <a:pt x="952540" y="3229189"/>
                </a:cubicBezTo>
                <a:cubicBezTo>
                  <a:pt x="965240" y="3260939"/>
                  <a:pt x="952540" y="3330789"/>
                  <a:pt x="962065" y="3362539"/>
                </a:cubicBezTo>
                <a:cubicBezTo>
                  <a:pt x="971590" y="3394289"/>
                  <a:pt x="1009690" y="3394289"/>
                  <a:pt x="1009690" y="3419689"/>
                </a:cubicBezTo>
                <a:cubicBezTo>
                  <a:pt x="1009690" y="3445089"/>
                  <a:pt x="974765" y="3492714"/>
                  <a:pt x="962065" y="3514939"/>
                </a:cubicBezTo>
                <a:cubicBezTo>
                  <a:pt x="949365" y="3537164"/>
                  <a:pt x="950952" y="3556214"/>
                  <a:pt x="933490" y="3553039"/>
                </a:cubicBezTo>
                <a:cubicBezTo>
                  <a:pt x="916027" y="3549864"/>
                  <a:pt x="885865" y="3505414"/>
                  <a:pt x="857290" y="3495889"/>
                </a:cubicBezTo>
                <a:cubicBezTo>
                  <a:pt x="828715" y="3486364"/>
                  <a:pt x="762040" y="3495889"/>
                  <a:pt x="762040" y="3495889"/>
                </a:cubicBezTo>
                <a:cubicBezTo>
                  <a:pt x="736640" y="3495889"/>
                  <a:pt x="717590" y="3492714"/>
                  <a:pt x="704890" y="3495889"/>
                </a:cubicBezTo>
                <a:cubicBezTo>
                  <a:pt x="692190" y="3499064"/>
                  <a:pt x="676315" y="3510176"/>
                  <a:pt x="685840" y="3514939"/>
                </a:cubicBezTo>
                <a:cubicBezTo>
                  <a:pt x="695365" y="3519702"/>
                  <a:pt x="739815" y="3519702"/>
                  <a:pt x="762040" y="3524464"/>
                </a:cubicBezTo>
                <a:cubicBezTo>
                  <a:pt x="784265" y="3529227"/>
                  <a:pt x="806490" y="3537164"/>
                  <a:pt x="819190" y="3543514"/>
                </a:cubicBezTo>
                <a:cubicBezTo>
                  <a:pt x="831890" y="3549864"/>
                  <a:pt x="823953" y="3560977"/>
                  <a:pt x="838240" y="3562564"/>
                </a:cubicBezTo>
                <a:cubicBezTo>
                  <a:pt x="852527" y="3564151"/>
                  <a:pt x="887452" y="3548276"/>
                  <a:pt x="904915" y="3553039"/>
                </a:cubicBezTo>
                <a:cubicBezTo>
                  <a:pt x="922378" y="3557802"/>
                  <a:pt x="947777" y="3575264"/>
                  <a:pt x="943015" y="3591139"/>
                </a:cubicBezTo>
                <a:cubicBezTo>
                  <a:pt x="938253" y="3607014"/>
                  <a:pt x="890627" y="3634002"/>
                  <a:pt x="876340" y="3648289"/>
                </a:cubicBezTo>
                <a:cubicBezTo>
                  <a:pt x="862053" y="3662576"/>
                  <a:pt x="868402" y="3664164"/>
                  <a:pt x="857290" y="3676864"/>
                </a:cubicBezTo>
                <a:cubicBezTo>
                  <a:pt x="846178" y="3689564"/>
                  <a:pt x="825540" y="3711789"/>
                  <a:pt x="809665" y="3724489"/>
                </a:cubicBezTo>
                <a:cubicBezTo>
                  <a:pt x="793790" y="3737189"/>
                  <a:pt x="784265" y="3748302"/>
                  <a:pt x="762040" y="3753064"/>
                </a:cubicBezTo>
                <a:cubicBezTo>
                  <a:pt x="739815" y="3757827"/>
                  <a:pt x="689015" y="3741952"/>
                  <a:pt x="676315" y="3753064"/>
                </a:cubicBezTo>
                <a:cubicBezTo>
                  <a:pt x="663615" y="3764176"/>
                  <a:pt x="668378" y="3803864"/>
                  <a:pt x="685840" y="3819739"/>
                </a:cubicBezTo>
                <a:cubicBezTo>
                  <a:pt x="703302" y="3835614"/>
                  <a:pt x="766803" y="3834027"/>
                  <a:pt x="781090" y="3848314"/>
                </a:cubicBezTo>
                <a:cubicBezTo>
                  <a:pt x="795377" y="3862601"/>
                  <a:pt x="773152" y="3886414"/>
                  <a:pt x="771565" y="3905464"/>
                </a:cubicBezTo>
                <a:cubicBezTo>
                  <a:pt x="769978" y="3924514"/>
                  <a:pt x="774740" y="3951501"/>
                  <a:pt x="771565" y="3962614"/>
                </a:cubicBezTo>
                <a:cubicBezTo>
                  <a:pt x="768390" y="3973727"/>
                  <a:pt x="777915" y="4000714"/>
                  <a:pt x="752515" y="3972139"/>
                </a:cubicBezTo>
                <a:cubicBezTo>
                  <a:pt x="727115" y="3943564"/>
                  <a:pt x="657265" y="3859427"/>
                  <a:pt x="619165" y="3791164"/>
                </a:cubicBezTo>
                <a:cubicBezTo>
                  <a:pt x="581065" y="3722902"/>
                  <a:pt x="557252" y="3646701"/>
                  <a:pt x="523915" y="3562564"/>
                </a:cubicBezTo>
                <a:cubicBezTo>
                  <a:pt x="490578" y="3478427"/>
                  <a:pt x="454065" y="3362539"/>
                  <a:pt x="419140" y="3286339"/>
                </a:cubicBezTo>
                <a:cubicBezTo>
                  <a:pt x="384215" y="3210139"/>
                  <a:pt x="352465" y="3151401"/>
                  <a:pt x="314365" y="3105364"/>
                </a:cubicBezTo>
                <a:cubicBezTo>
                  <a:pt x="276265" y="3059327"/>
                  <a:pt x="215940" y="3037102"/>
                  <a:pt x="190540" y="3010114"/>
                </a:cubicBezTo>
                <a:cubicBezTo>
                  <a:pt x="165140" y="2983127"/>
                  <a:pt x="181015" y="2962489"/>
                  <a:pt x="161965" y="2943439"/>
                </a:cubicBezTo>
                <a:cubicBezTo>
                  <a:pt x="142915" y="2924389"/>
                  <a:pt x="103227" y="2906926"/>
                  <a:pt x="76240" y="2895814"/>
                </a:cubicBezTo>
                <a:cubicBezTo>
                  <a:pt x="49253" y="2884702"/>
                  <a:pt x="1627" y="2906926"/>
                  <a:pt x="40" y="2876764"/>
                </a:cubicBezTo>
                <a:cubicBezTo>
                  <a:pt x="-1547" y="2846602"/>
                  <a:pt x="44490" y="2741826"/>
                  <a:pt x="66715" y="2714839"/>
                </a:cubicBezTo>
                <a:cubicBezTo>
                  <a:pt x="88940" y="2687852"/>
                  <a:pt x="120690" y="2727539"/>
                  <a:pt x="133390" y="2714839"/>
                </a:cubicBezTo>
                <a:cubicBezTo>
                  <a:pt x="146090" y="2702139"/>
                  <a:pt x="119103" y="2665626"/>
                  <a:pt x="142915" y="2638639"/>
                </a:cubicBezTo>
                <a:cubicBezTo>
                  <a:pt x="166727" y="2611652"/>
                  <a:pt x="254040" y="2579901"/>
                  <a:pt x="276265" y="2552914"/>
                </a:cubicBezTo>
                <a:cubicBezTo>
                  <a:pt x="298490" y="2525927"/>
                  <a:pt x="255627" y="2513227"/>
                  <a:pt x="276265" y="2476714"/>
                </a:cubicBezTo>
                <a:cubicBezTo>
                  <a:pt x="296902" y="2440202"/>
                  <a:pt x="373102" y="2373527"/>
                  <a:pt x="400090" y="2333839"/>
                </a:cubicBezTo>
                <a:cubicBezTo>
                  <a:pt x="427077" y="2294152"/>
                  <a:pt x="435015" y="2276689"/>
                  <a:pt x="438190" y="2238589"/>
                </a:cubicBezTo>
                <a:cubicBezTo>
                  <a:pt x="441365" y="2200489"/>
                  <a:pt x="420727" y="2152864"/>
                  <a:pt x="419140" y="2105239"/>
                </a:cubicBezTo>
                <a:cubicBezTo>
                  <a:pt x="417553" y="2057614"/>
                  <a:pt x="420728" y="2005226"/>
                  <a:pt x="428665" y="1952839"/>
                </a:cubicBezTo>
                <a:cubicBezTo>
                  <a:pt x="436602" y="1900452"/>
                  <a:pt x="457240" y="1833776"/>
                  <a:pt x="466765" y="1790914"/>
                </a:cubicBezTo>
                <a:cubicBezTo>
                  <a:pt x="476290" y="1748052"/>
                  <a:pt x="473115" y="1735352"/>
                  <a:pt x="485815" y="1695664"/>
                </a:cubicBezTo>
                <a:cubicBezTo>
                  <a:pt x="498515" y="1655977"/>
                  <a:pt x="533440" y="1584539"/>
                  <a:pt x="542965" y="1552789"/>
                </a:cubicBezTo>
                <a:cubicBezTo>
                  <a:pt x="552490" y="1521039"/>
                  <a:pt x="544552" y="1519451"/>
                  <a:pt x="542965" y="1505164"/>
                </a:cubicBezTo>
                <a:cubicBezTo>
                  <a:pt x="541378" y="1490877"/>
                  <a:pt x="528678" y="1490876"/>
                  <a:pt x="533440" y="1467064"/>
                </a:cubicBezTo>
                <a:cubicBezTo>
                  <a:pt x="538202" y="1443252"/>
                  <a:pt x="558840" y="1405152"/>
                  <a:pt x="571540" y="1362289"/>
                </a:cubicBezTo>
                <a:cubicBezTo>
                  <a:pt x="584240" y="1319427"/>
                  <a:pt x="609640" y="1233701"/>
                  <a:pt x="609640" y="1209889"/>
                </a:cubicBezTo>
                <a:cubicBezTo>
                  <a:pt x="609640" y="1186077"/>
                  <a:pt x="563603" y="1238464"/>
                  <a:pt x="571540" y="1219414"/>
                </a:cubicBezTo>
                <a:cubicBezTo>
                  <a:pt x="579477" y="1200364"/>
                  <a:pt x="649328" y="1130514"/>
                  <a:pt x="657265" y="1095589"/>
                </a:cubicBezTo>
                <a:cubicBezTo>
                  <a:pt x="665202" y="1060664"/>
                  <a:pt x="620752" y="1046376"/>
                  <a:pt x="619165" y="1009864"/>
                </a:cubicBezTo>
                <a:cubicBezTo>
                  <a:pt x="617578" y="973352"/>
                  <a:pt x="641390" y="905089"/>
                  <a:pt x="647740" y="876514"/>
                </a:cubicBezTo>
                <a:cubicBezTo>
                  <a:pt x="654090" y="847939"/>
                  <a:pt x="639803" y="871751"/>
                  <a:pt x="657265" y="838414"/>
                </a:cubicBezTo>
                <a:cubicBezTo>
                  <a:pt x="674727" y="805077"/>
                  <a:pt x="728703" y="733639"/>
                  <a:pt x="752515" y="676489"/>
                </a:cubicBezTo>
                <a:cubicBezTo>
                  <a:pt x="776327" y="619339"/>
                  <a:pt x="785853" y="538376"/>
                  <a:pt x="800140" y="495514"/>
                </a:cubicBezTo>
                <a:cubicBezTo>
                  <a:pt x="814427" y="452652"/>
                  <a:pt x="820778" y="454239"/>
                  <a:pt x="838240" y="419314"/>
                </a:cubicBezTo>
                <a:cubicBezTo>
                  <a:pt x="855703" y="384389"/>
                  <a:pt x="876340" y="324064"/>
                  <a:pt x="904915" y="285964"/>
                </a:cubicBezTo>
                <a:cubicBezTo>
                  <a:pt x="933490" y="247864"/>
                  <a:pt x="977940" y="217701"/>
                  <a:pt x="1009690" y="190714"/>
                </a:cubicBezTo>
                <a:cubicBezTo>
                  <a:pt x="1041440" y="163727"/>
                  <a:pt x="1076365" y="141501"/>
                  <a:pt x="1095415" y="124039"/>
                </a:cubicBezTo>
                <a:cubicBezTo>
                  <a:pt x="1114465" y="106577"/>
                  <a:pt x="1116053" y="98639"/>
                  <a:pt x="1123990" y="85939"/>
                </a:cubicBezTo>
                <a:cubicBezTo>
                  <a:pt x="1131927" y="73239"/>
                  <a:pt x="1143040" y="100227"/>
                  <a:pt x="1162090" y="85939"/>
                </a:cubicBezTo>
                <a:cubicBezTo>
                  <a:pt x="1181140" y="71652"/>
                  <a:pt x="1214478" y="-4548"/>
                  <a:pt x="1238290" y="214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046109" y="3817209"/>
            <a:ext cx="758609" cy="1768872"/>
          </a:xfrm>
          <a:custGeom>
            <a:avLst/>
            <a:gdLst>
              <a:gd name="connsiteX0" fmla="*/ 5957 w 758609"/>
              <a:gd name="connsiteY0" fmla="*/ 16973 h 1769573"/>
              <a:gd name="connsiteX1" fmla="*/ 129782 w 758609"/>
              <a:gd name="connsiteY1" fmla="*/ 7448 h 1769573"/>
              <a:gd name="connsiteX2" fmla="*/ 158357 w 758609"/>
              <a:gd name="connsiteY2" fmla="*/ 121748 h 1769573"/>
              <a:gd name="connsiteX3" fmla="*/ 310757 w 758609"/>
              <a:gd name="connsiteY3" fmla="*/ 274148 h 1769573"/>
              <a:gd name="connsiteX4" fmla="*/ 406007 w 758609"/>
              <a:gd name="connsiteY4" fmla="*/ 474173 h 1769573"/>
              <a:gd name="connsiteX5" fmla="*/ 501257 w 758609"/>
              <a:gd name="connsiteY5" fmla="*/ 655148 h 1769573"/>
              <a:gd name="connsiteX6" fmla="*/ 548882 w 758609"/>
              <a:gd name="connsiteY6" fmla="*/ 836123 h 1769573"/>
              <a:gd name="connsiteX7" fmla="*/ 653657 w 758609"/>
              <a:gd name="connsiteY7" fmla="*/ 978998 h 1769573"/>
              <a:gd name="connsiteX8" fmla="*/ 729857 w 758609"/>
              <a:gd name="connsiteY8" fmla="*/ 1074248 h 1769573"/>
              <a:gd name="connsiteX9" fmla="*/ 748907 w 758609"/>
              <a:gd name="connsiteY9" fmla="*/ 1140923 h 1769573"/>
              <a:gd name="connsiteX10" fmla="*/ 748907 w 758609"/>
              <a:gd name="connsiteY10" fmla="*/ 1226648 h 1769573"/>
              <a:gd name="connsiteX11" fmla="*/ 758432 w 758609"/>
              <a:gd name="connsiteY11" fmla="*/ 1436198 h 1769573"/>
              <a:gd name="connsiteX12" fmla="*/ 739382 w 758609"/>
              <a:gd name="connsiteY12" fmla="*/ 1512398 h 1769573"/>
              <a:gd name="connsiteX13" fmla="*/ 739382 w 758609"/>
              <a:gd name="connsiteY13" fmla="*/ 1598123 h 1769573"/>
              <a:gd name="connsiteX14" fmla="*/ 701282 w 758609"/>
              <a:gd name="connsiteY14" fmla="*/ 1674323 h 1769573"/>
              <a:gd name="connsiteX15" fmla="*/ 586982 w 758609"/>
              <a:gd name="connsiteY15" fmla="*/ 1693373 h 1769573"/>
              <a:gd name="connsiteX16" fmla="*/ 510782 w 758609"/>
              <a:gd name="connsiteY16" fmla="*/ 1769573 h 1769573"/>
              <a:gd name="connsiteX17" fmla="*/ 510782 w 758609"/>
              <a:gd name="connsiteY17" fmla="*/ 1693373 h 1769573"/>
              <a:gd name="connsiteX18" fmla="*/ 425057 w 758609"/>
              <a:gd name="connsiteY18" fmla="*/ 1474298 h 1769573"/>
              <a:gd name="connsiteX19" fmla="*/ 444107 w 758609"/>
              <a:gd name="connsiteY19" fmla="*/ 1264748 h 1769573"/>
              <a:gd name="connsiteX20" fmla="*/ 463157 w 758609"/>
              <a:gd name="connsiteY20" fmla="*/ 969473 h 1769573"/>
              <a:gd name="connsiteX21" fmla="*/ 434582 w 758609"/>
              <a:gd name="connsiteY21" fmla="*/ 807548 h 1769573"/>
              <a:gd name="connsiteX22" fmla="*/ 358382 w 758609"/>
              <a:gd name="connsiteY22" fmla="*/ 674198 h 1769573"/>
              <a:gd name="connsiteX23" fmla="*/ 301232 w 758609"/>
              <a:gd name="connsiteY23" fmla="*/ 455123 h 1769573"/>
              <a:gd name="connsiteX24" fmla="*/ 225032 w 758609"/>
              <a:gd name="connsiteY24" fmla="*/ 283673 h 1769573"/>
              <a:gd name="connsiteX25" fmla="*/ 110732 w 758609"/>
              <a:gd name="connsiteY25" fmla="*/ 169373 h 1769573"/>
              <a:gd name="connsiteX26" fmla="*/ 82157 w 758609"/>
              <a:gd name="connsiteY26" fmla="*/ 102698 h 1769573"/>
              <a:gd name="connsiteX27" fmla="*/ 25007 w 758609"/>
              <a:gd name="connsiteY27" fmla="*/ 64598 h 1769573"/>
              <a:gd name="connsiteX28" fmla="*/ 5957 w 758609"/>
              <a:gd name="connsiteY28" fmla="*/ 16973 h 1769573"/>
              <a:gd name="connsiteX0" fmla="*/ 5957 w 758609"/>
              <a:gd name="connsiteY0" fmla="*/ 16272 h 1768872"/>
              <a:gd name="connsiteX1" fmla="*/ 129782 w 758609"/>
              <a:gd name="connsiteY1" fmla="*/ 6747 h 1768872"/>
              <a:gd name="connsiteX2" fmla="*/ 215507 w 758609"/>
              <a:gd name="connsiteY2" fmla="*/ 111522 h 1768872"/>
              <a:gd name="connsiteX3" fmla="*/ 310757 w 758609"/>
              <a:gd name="connsiteY3" fmla="*/ 273447 h 1768872"/>
              <a:gd name="connsiteX4" fmla="*/ 406007 w 758609"/>
              <a:gd name="connsiteY4" fmla="*/ 473472 h 1768872"/>
              <a:gd name="connsiteX5" fmla="*/ 501257 w 758609"/>
              <a:gd name="connsiteY5" fmla="*/ 654447 h 1768872"/>
              <a:gd name="connsiteX6" fmla="*/ 548882 w 758609"/>
              <a:gd name="connsiteY6" fmla="*/ 835422 h 1768872"/>
              <a:gd name="connsiteX7" fmla="*/ 653657 w 758609"/>
              <a:gd name="connsiteY7" fmla="*/ 978297 h 1768872"/>
              <a:gd name="connsiteX8" fmla="*/ 729857 w 758609"/>
              <a:gd name="connsiteY8" fmla="*/ 1073547 h 1768872"/>
              <a:gd name="connsiteX9" fmla="*/ 748907 w 758609"/>
              <a:gd name="connsiteY9" fmla="*/ 1140222 h 1768872"/>
              <a:gd name="connsiteX10" fmla="*/ 748907 w 758609"/>
              <a:gd name="connsiteY10" fmla="*/ 1225947 h 1768872"/>
              <a:gd name="connsiteX11" fmla="*/ 758432 w 758609"/>
              <a:gd name="connsiteY11" fmla="*/ 1435497 h 1768872"/>
              <a:gd name="connsiteX12" fmla="*/ 739382 w 758609"/>
              <a:gd name="connsiteY12" fmla="*/ 1511697 h 1768872"/>
              <a:gd name="connsiteX13" fmla="*/ 739382 w 758609"/>
              <a:gd name="connsiteY13" fmla="*/ 1597422 h 1768872"/>
              <a:gd name="connsiteX14" fmla="*/ 701282 w 758609"/>
              <a:gd name="connsiteY14" fmla="*/ 1673622 h 1768872"/>
              <a:gd name="connsiteX15" fmla="*/ 586982 w 758609"/>
              <a:gd name="connsiteY15" fmla="*/ 1692672 h 1768872"/>
              <a:gd name="connsiteX16" fmla="*/ 510782 w 758609"/>
              <a:gd name="connsiteY16" fmla="*/ 1768872 h 1768872"/>
              <a:gd name="connsiteX17" fmla="*/ 510782 w 758609"/>
              <a:gd name="connsiteY17" fmla="*/ 1692672 h 1768872"/>
              <a:gd name="connsiteX18" fmla="*/ 425057 w 758609"/>
              <a:gd name="connsiteY18" fmla="*/ 1473597 h 1768872"/>
              <a:gd name="connsiteX19" fmla="*/ 444107 w 758609"/>
              <a:gd name="connsiteY19" fmla="*/ 1264047 h 1768872"/>
              <a:gd name="connsiteX20" fmla="*/ 463157 w 758609"/>
              <a:gd name="connsiteY20" fmla="*/ 968772 h 1768872"/>
              <a:gd name="connsiteX21" fmla="*/ 434582 w 758609"/>
              <a:gd name="connsiteY21" fmla="*/ 806847 h 1768872"/>
              <a:gd name="connsiteX22" fmla="*/ 358382 w 758609"/>
              <a:gd name="connsiteY22" fmla="*/ 673497 h 1768872"/>
              <a:gd name="connsiteX23" fmla="*/ 301232 w 758609"/>
              <a:gd name="connsiteY23" fmla="*/ 454422 h 1768872"/>
              <a:gd name="connsiteX24" fmla="*/ 225032 w 758609"/>
              <a:gd name="connsiteY24" fmla="*/ 282972 h 1768872"/>
              <a:gd name="connsiteX25" fmla="*/ 110732 w 758609"/>
              <a:gd name="connsiteY25" fmla="*/ 168672 h 1768872"/>
              <a:gd name="connsiteX26" fmla="*/ 82157 w 758609"/>
              <a:gd name="connsiteY26" fmla="*/ 101997 h 1768872"/>
              <a:gd name="connsiteX27" fmla="*/ 25007 w 758609"/>
              <a:gd name="connsiteY27" fmla="*/ 63897 h 1768872"/>
              <a:gd name="connsiteX28" fmla="*/ 5957 w 758609"/>
              <a:gd name="connsiteY28" fmla="*/ 16272 h 1768872"/>
              <a:gd name="connsiteX0" fmla="*/ 5957 w 758609"/>
              <a:gd name="connsiteY0" fmla="*/ 16272 h 1768872"/>
              <a:gd name="connsiteX1" fmla="*/ 129782 w 758609"/>
              <a:gd name="connsiteY1" fmla="*/ 6747 h 1768872"/>
              <a:gd name="connsiteX2" fmla="*/ 215507 w 758609"/>
              <a:gd name="connsiteY2" fmla="*/ 111522 h 1768872"/>
              <a:gd name="connsiteX3" fmla="*/ 339332 w 758609"/>
              <a:gd name="connsiteY3" fmla="*/ 273447 h 1768872"/>
              <a:gd name="connsiteX4" fmla="*/ 406007 w 758609"/>
              <a:gd name="connsiteY4" fmla="*/ 473472 h 1768872"/>
              <a:gd name="connsiteX5" fmla="*/ 501257 w 758609"/>
              <a:gd name="connsiteY5" fmla="*/ 654447 h 1768872"/>
              <a:gd name="connsiteX6" fmla="*/ 548882 w 758609"/>
              <a:gd name="connsiteY6" fmla="*/ 835422 h 1768872"/>
              <a:gd name="connsiteX7" fmla="*/ 653657 w 758609"/>
              <a:gd name="connsiteY7" fmla="*/ 978297 h 1768872"/>
              <a:gd name="connsiteX8" fmla="*/ 729857 w 758609"/>
              <a:gd name="connsiteY8" fmla="*/ 1073547 h 1768872"/>
              <a:gd name="connsiteX9" fmla="*/ 748907 w 758609"/>
              <a:gd name="connsiteY9" fmla="*/ 1140222 h 1768872"/>
              <a:gd name="connsiteX10" fmla="*/ 748907 w 758609"/>
              <a:gd name="connsiteY10" fmla="*/ 1225947 h 1768872"/>
              <a:gd name="connsiteX11" fmla="*/ 758432 w 758609"/>
              <a:gd name="connsiteY11" fmla="*/ 1435497 h 1768872"/>
              <a:gd name="connsiteX12" fmla="*/ 739382 w 758609"/>
              <a:gd name="connsiteY12" fmla="*/ 1511697 h 1768872"/>
              <a:gd name="connsiteX13" fmla="*/ 739382 w 758609"/>
              <a:gd name="connsiteY13" fmla="*/ 1597422 h 1768872"/>
              <a:gd name="connsiteX14" fmla="*/ 701282 w 758609"/>
              <a:gd name="connsiteY14" fmla="*/ 1673622 h 1768872"/>
              <a:gd name="connsiteX15" fmla="*/ 586982 w 758609"/>
              <a:gd name="connsiteY15" fmla="*/ 1692672 h 1768872"/>
              <a:gd name="connsiteX16" fmla="*/ 510782 w 758609"/>
              <a:gd name="connsiteY16" fmla="*/ 1768872 h 1768872"/>
              <a:gd name="connsiteX17" fmla="*/ 510782 w 758609"/>
              <a:gd name="connsiteY17" fmla="*/ 1692672 h 1768872"/>
              <a:gd name="connsiteX18" fmla="*/ 425057 w 758609"/>
              <a:gd name="connsiteY18" fmla="*/ 1473597 h 1768872"/>
              <a:gd name="connsiteX19" fmla="*/ 444107 w 758609"/>
              <a:gd name="connsiteY19" fmla="*/ 1264047 h 1768872"/>
              <a:gd name="connsiteX20" fmla="*/ 463157 w 758609"/>
              <a:gd name="connsiteY20" fmla="*/ 968772 h 1768872"/>
              <a:gd name="connsiteX21" fmla="*/ 434582 w 758609"/>
              <a:gd name="connsiteY21" fmla="*/ 806847 h 1768872"/>
              <a:gd name="connsiteX22" fmla="*/ 358382 w 758609"/>
              <a:gd name="connsiteY22" fmla="*/ 673497 h 1768872"/>
              <a:gd name="connsiteX23" fmla="*/ 301232 w 758609"/>
              <a:gd name="connsiteY23" fmla="*/ 454422 h 1768872"/>
              <a:gd name="connsiteX24" fmla="*/ 225032 w 758609"/>
              <a:gd name="connsiteY24" fmla="*/ 282972 h 1768872"/>
              <a:gd name="connsiteX25" fmla="*/ 110732 w 758609"/>
              <a:gd name="connsiteY25" fmla="*/ 168672 h 1768872"/>
              <a:gd name="connsiteX26" fmla="*/ 82157 w 758609"/>
              <a:gd name="connsiteY26" fmla="*/ 101997 h 1768872"/>
              <a:gd name="connsiteX27" fmla="*/ 25007 w 758609"/>
              <a:gd name="connsiteY27" fmla="*/ 63897 h 1768872"/>
              <a:gd name="connsiteX28" fmla="*/ 5957 w 758609"/>
              <a:gd name="connsiteY28" fmla="*/ 16272 h 1768872"/>
              <a:gd name="connsiteX0" fmla="*/ 5957 w 758609"/>
              <a:gd name="connsiteY0" fmla="*/ 16272 h 1768872"/>
              <a:gd name="connsiteX1" fmla="*/ 129782 w 758609"/>
              <a:gd name="connsiteY1" fmla="*/ 6747 h 1768872"/>
              <a:gd name="connsiteX2" fmla="*/ 215507 w 758609"/>
              <a:gd name="connsiteY2" fmla="*/ 111522 h 1768872"/>
              <a:gd name="connsiteX3" fmla="*/ 339332 w 758609"/>
              <a:gd name="connsiteY3" fmla="*/ 273447 h 1768872"/>
              <a:gd name="connsiteX4" fmla="*/ 406007 w 758609"/>
              <a:gd name="connsiteY4" fmla="*/ 473472 h 1768872"/>
              <a:gd name="connsiteX5" fmla="*/ 501257 w 758609"/>
              <a:gd name="connsiteY5" fmla="*/ 654447 h 1768872"/>
              <a:gd name="connsiteX6" fmla="*/ 577457 w 758609"/>
              <a:gd name="connsiteY6" fmla="*/ 835422 h 1768872"/>
              <a:gd name="connsiteX7" fmla="*/ 653657 w 758609"/>
              <a:gd name="connsiteY7" fmla="*/ 978297 h 1768872"/>
              <a:gd name="connsiteX8" fmla="*/ 729857 w 758609"/>
              <a:gd name="connsiteY8" fmla="*/ 1073547 h 1768872"/>
              <a:gd name="connsiteX9" fmla="*/ 748907 w 758609"/>
              <a:gd name="connsiteY9" fmla="*/ 1140222 h 1768872"/>
              <a:gd name="connsiteX10" fmla="*/ 748907 w 758609"/>
              <a:gd name="connsiteY10" fmla="*/ 1225947 h 1768872"/>
              <a:gd name="connsiteX11" fmla="*/ 758432 w 758609"/>
              <a:gd name="connsiteY11" fmla="*/ 1435497 h 1768872"/>
              <a:gd name="connsiteX12" fmla="*/ 739382 w 758609"/>
              <a:gd name="connsiteY12" fmla="*/ 1511697 h 1768872"/>
              <a:gd name="connsiteX13" fmla="*/ 739382 w 758609"/>
              <a:gd name="connsiteY13" fmla="*/ 1597422 h 1768872"/>
              <a:gd name="connsiteX14" fmla="*/ 701282 w 758609"/>
              <a:gd name="connsiteY14" fmla="*/ 1673622 h 1768872"/>
              <a:gd name="connsiteX15" fmla="*/ 586982 w 758609"/>
              <a:gd name="connsiteY15" fmla="*/ 1692672 h 1768872"/>
              <a:gd name="connsiteX16" fmla="*/ 510782 w 758609"/>
              <a:gd name="connsiteY16" fmla="*/ 1768872 h 1768872"/>
              <a:gd name="connsiteX17" fmla="*/ 510782 w 758609"/>
              <a:gd name="connsiteY17" fmla="*/ 1692672 h 1768872"/>
              <a:gd name="connsiteX18" fmla="*/ 425057 w 758609"/>
              <a:gd name="connsiteY18" fmla="*/ 1473597 h 1768872"/>
              <a:gd name="connsiteX19" fmla="*/ 444107 w 758609"/>
              <a:gd name="connsiteY19" fmla="*/ 1264047 h 1768872"/>
              <a:gd name="connsiteX20" fmla="*/ 463157 w 758609"/>
              <a:gd name="connsiteY20" fmla="*/ 968772 h 1768872"/>
              <a:gd name="connsiteX21" fmla="*/ 434582 w 758609"/>
              <a:gd name="connsiteY21" fmla="*/ 806847 h 1768872"/>
              <a:gd name="connsiteX22" fmla="*/ 358382 w 758609"/>
              <a:gd name="connsiteY22" fmla="*/ 673497 h 1768872"/>
              <a:gd name="connsiteX23" fmla="*/ 301232 w 758609"/>
              <a:gd name="connsiteY23" fmla="*/ 454422 h 1768872"/>
              <a:gd name="connsiteX24" fmla="*/ 225032 w 758609"/>
              <a:gd name="connsiteY24" fmla="*/ 282972 h 1768872"/>
              <a:gd name="connsiteX25" fmla="*/ 110732 w 758609"/>
              <a:gd name="connsiteY25" fmla="*/ 168672 h 1768872"/>
              <a:gd name="connsiteX26" fmla="*/ 82157 w 758609"/>
              <a:gd name="connsiteY26" fmla="*/ 101997 h 1768872"/>
              <a:gd name="connsiteX27" fmla="*/ 25007 w 758609"/>
              <a:gd name="connsiteY27" fmla="*/ 63897 h 1768872"/>
              <a:gd name="connsiteX28" fmla="*/ 5957 w 758609"/>
              <a:gd name="connsiteY28" fmla="*/ 16272 h 176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8609" h="1768872">
                <a:moveTo>
                  <a:pt x="5957" y="16272"/>
                </a:moveTo>
                <a:cubicBezTo>
                  <a:pt x="23420" y="6747"/>
                  <a:pt x="94857" y="-9128"/>
                  <a:pt x="129782" y="6747"/>
                </a:cubicBezTo>
                <a:cubicBezTo>
                  <a:pt x="164707" y="22622"/>
                  <a:pt x="180582" y="67072"/>
                  <a:pt x="215507" y="111522"/>
                </a:cubicBezTo>
                <a:cubicBezTo>
                  <a:pt x="250432" y="155972"/>
                  <a:pt x="307582" y="213122"/>
                  <a:pt x="339332" y="273447"/>
                </a:cubicBezTo>
                <a:cubicBezTo>
                  <a:pt x="371082" y="333772"/>
                  <a:pt x="379020" y="409972"/>
                  <a:pt x="406007" y="473472"/>
                </a:cubicBezTo>
                <a:cubicBezTo>
                  <a:pt x="432994" y="536972"/>
                  <a:pt x="472682" y="594122"/>
                  <a:pt x="501257" y="654447"/>
                </a:cubicBezTo>
                <a:cubicBezTo>
                  <a:pt x="529832" y="714772"/>
                  <a:pt x="552057" y="781447"/>
                  <a:pt x="577457" y="835422"/>
                </a:cubicBezTo>
                <a:cubicBezTo>
                  <a:pt x="602857" y="889397"/>
                  <a:pt x="628257" y="938610"/>
                  <a:pt x="653657" y="978297"/>
                </a:cubicBezTo>
                <a:cubicBezTo>
                  <a:pt x="679057" y="1017985"/>
                  <a:pt x="713982" y="1046560"/>
                  <a:pt x="729857" y="1073547"/>
                </a:cubicBezTo>
                <a:cubicBezTo>
                  <a:pt x="745732" y="1100535"/>
                  <a:pt x="745732" y="1114822"/>
                  <a:pt x="748907" y="1140222"/>
                </a:cubicBezTo>
                <a:cubicBezTo>
                  <a:pt x="752082" y="1165622"/>
                  <a:pt x="747320" y="1176735"/>
                  <a:pt x="748907" y="1225947"/>
                </a:cubicBezTo>
                <a:cubicBezTo>
                  <a:pt x="750494" y="1275159"/>
                  <a:pt x="760019" y="1387872"/>
                  <a:pt x="758432" y="1435497"/>
                </a:cubicBezTo>
                <a:cubicBezTo>
                  <a:pt x="756845" y="1483122"/>
                  <a:pt x="742557" y="1484709"/>
                  <a:pt x="739382" y="1511697"/>
                </a:cubicBezTo>
                <a:cubicBezTo>
                  <a:pt x="736207" y="1538685"/>
                  <a:pt x="745732" y="1570435"/>
                  <a:pt x="739382" y="1597422"/>
                </a:cubicBezTo>
                <a:cubicBezTo>
                  <a:pt x="733032" y="1624409"/>
                  <a:pt x="726682" y="1657747"/>
                  <a:pt x="701282" y="1673622"/>
                </a:cubicBezTo>
                <a:cubicBezTo>
                  <a:pt x="675882" y="1689497"/>
                  <a:pt x="618732" y="1676797"/>
                  <a:pt x="586982" y="1692672"/>
                </a:cubicBezTo>
                <a:cubicBezTo>
                  <a:pt x="555232" y="1708547"/>
                  <a:pt x="523482" y="1768872"/>
                  <a:pt x="510782" y="1768872"/>
                </a:cubicBezTo>
                <a:cubicBezTo>
                  <a:pt x="498082" y="1768872"/>
                  <a:pt x="525070" y="1741885"/>
                  <a:pt x="510782" y="1692672"/>
                </a:cubicBezTo>
                <a:cubicBezTo>
                  <a:pt x="496495" y="1643460"/>
                  <a:pt x="436170" y="1545035"/>
                  <a:pt x="425057" y="1473597"/>
                </a:cubicBezTo>
                <a:cubicBezTo>
                  <a:pt x="413944" y="1402159"/>
                  <a:pt x="437757" y="1348184"/>
                  <a:pt x="444107" y="1264047"/>
                </a:cubicBezTo>
                <a:cubicBezTo>
                  <a:pt x="450457" y="1179910"/>
                  <a:pt x="464744" y="1044972"/>
                  <a:pt x="463157" y="968772"/>
                </a:cubicBezTo>
                <a:cubicBezTo>
                  <a:pt x="461570" y="892572"/>
                  <a:pt x="452044" y="856059"/>
                  <a:pt x="434582" y="806847"/>
                </a:cubicBezTo>
                <a:cubicBezTo>
                  <a:pt x="417120" y="757635"/>
                  <a:pt x="380607" y="732234"/>
                  <a:pt x="358382" y="673497"/>
                </a:cubicBezTo>
                <a:cubicBezTo>
                  <a:pt x="336157" y="614760"/>
                  <a:pt x="323457" y="519509"/>
                  <a:pt x="301232" y="454422"/>
                </a:cubicBezTo>
                <a:cubicBezTo>
                  <a:pt x="279007" y="389335"/>
                  <a:pt x="256782" y="330597"/>
                  <a:pt x="225032" y="282972"/>
                </a:cubicBezTo>
                <a:cubicBezTo>
                  <a:pt x="193282" y="235347"/>
                  <a:pt x="134544" y="198834"/>
                  <a:pt x="110732" y="168672"/>
                </a:cubicBezTo>
                <a:cubicBezTo>
                  <a:pt x="86920" y="138510"/>
                  <a:pt x="96444" y="119459"/>
                  <a:pt x="82157" y="101997"/>
                </a:cubicBezTo>
                <a:cubicBezTo>
                  <a:pt x="67870" y="84535"/>
                  <a:pt x="36120" y="78185"/>
                  <a:pt x="25007" y="63897"/>
                </a:cubicBezTo>
                <a:cubicBezTo>
                  <a:pt x="13895" y="49610"/>
                  <a:pt x="-11506" y="25797"/>
                  <a:pt x="5957" y="16272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993152" y="3891920"/>
            <a:ext cx="561975" cy="1738478"/>
          </a:xfrm>
          <a:custGeom>
            <a:avLst/>
            <a:gdLst>
              <a:gd name="connsiteX0" fmla="*/ 104775 w 561975"/>
              <a:gd name="connsiteY0" fmla="*/ 1179 h 1738478"/>
              <a:gd name="connsiteX1" fmla="*/ 47625 w 561975"/>
              <a:gd name="connsiteY1" fmla="*/ 115479 h 1738478"/>
              <a:gd name="connsiteX2" fmla="*/ 0 w 561975"/>
              <a:gd name="connsiteY2" fmla="*/ 220254 h 1738478"/>
              <a:gd name="connsiteX3" fmla="*/ 9525 w 561975"/>
              <a:gd name="connsiteY3" fmla="*/ 286929 h 1738478"/>
              <a:gd name="connsiteX4" fmla="*/ 76200 w 561975"/>
              <a:gd name="connsiteY4" fmla="*/ 372654 h 1738478"/>
              <a:gd name="connsiteX5" fmla="*/ 76200 w 561975"/>
              <a:gd name="connsiteY5" fmla="*/ 448854 h 1738478"/>
              <a:gd name="connsiteX6" fmla="*/ 38100 w 561975"/>
              <a:gd name="connsiteY6" fmla="*/ 563154 h 1738478"/>
              <a:gd name="connsiteX7" fmla="*/ 38100 w 561975"/>
              <a:gd name="connsiteY7" fmla="*/ 639354 h 1738478"/>
              <a:gd name="connsiteX8" fmla="*/ 95250 w 561975"/>
              <a:gd name="connsiteY8" fmla="*/ 734604 h 1738478"/>
              <a:gd name="connsiteX9" fmla="*/ 142875 w 561975"/>
              <a:gd name="connsiteY9" fmla="*/ 848904 h 1738478"/>
              <a:gd name="connsiteX10" fmla="*/ 152400 w 561975"/>
              <a:gd name="connsiteY10" fmla="*/ 915579 h 1738478"/>
              <a:gd name="connsiteX11" fmla="*/ 114300 w 561975"/>
              <a:gd name="connsiteY11" fmla="*/ 1001304 h 1738478"/>
              <a:gd name="connsiteX12" fmla="*/ 85725 w 561975"/>
              <a:gd name="connsiteY12" fmla="*/ 1087029 h 1738478"/>
              <a:gd name="connsiteX13" fmla="*/ 104775 w 561975"/>
              <a:gd name="connsiteY13" fmla="*/ 1172754 h 1738478"/>
              <a:gd name="connsiteX14" fmla="*/ 104775 w 561975"/>
              <a:gd name="connsiteY14" fmla="*/ 1172754 h 1738478"/>
              <a:gd name="connsiteX15" fmla="*/ 133350 w 561975"/>
              <a:gd name="connsiteY15" fmla="*/ 1191804 h 1738478"/>
              <a:gd name="connsiteX16" fmla="*/ 133350 w 561975"/>
              <a:gd name="connsiteY16" fmla="*/ 1277529 h 1738478"/>
              <a:gd name="connsiteX17" fmla="*/ 171450 w 561975"/>
              <a:gd name="connsiteY17" fmla="*/ 1334679 h 1738478"/>
              <a:gd name="connsiteX18" fmla="*/ 190500 w 561975"/>
              <a:gd name="connsiteY18" fmla="*/ 1382304 h 1738478"/>
              <a:gd name="connsiteX19" fmla="*/ 228600 w 561975"/>
              <a:gd name="connsiteY19" fmla="*/ 1391829 h 1738478"/>
              <a:gd name="connsiteX20" fmla="*/ 276225 w 561975"/>
              <a:gd name="connsiteY20" fmla="*/ 1420404 h 1738478"/>
              <a:gd name="connsiteX21" fmla="*/ 304800 w 561975"/>
              <a:gd name="connsiteY21" fmla="*/ 1448979 h 1738478"/>
              <a:gd name="connsiteX22" fmla="*/ 276225 w 561975"/>
              <a:gd name="connsiteY22" fmla="*/ 1563279 h 1738478"/>
              <a:gd name="connsiteX23" fmla="*/ 342900 w 561975"/>
              <a:gd name="connsiteY23" fmla="*/ 1601379 h 1738478"/>
              <a:gd name="connsiteX24" fmla="*/ 419100 w 561975"/>
              <a:gd name="connsiteY24" fmla="*/ 1696629 h 1738478"/>
              <a:gd name="connsiteX25" fmla="*/ 457200 w 561975"/>
              <a:gd name="connsiteY25" fmla="*/ 1734729 h 1738478"/>
              <a:gd name="connsiteX26" fmla="*/ 542925 w 561975"/>
              <a:gd name="connsiteY26" fmla="*/ 1725204 h 1738478"/>
              <a:gd name="connsiteX27" fmla="*/ 561975 w 561975"/>
              <a:gd name="connsiteY27" fmla="*/ 1629954 h 1738478"/>
              <a:gd name="connsiteX28" fmla="*/ 552450 w 561975"/>
              <a:gd name="connsiteY28" fmla="*/ 1506129 h 1738478"/>
              <a:gd name="connsiteX29" fmla="*/ 514350 w 561975"/>
              <a:gd name="connsiteY29" fmla="*/ 1429929 h 1738478"/>
              <a:gd name="connsiteX30" fmla="*/ 466725 w 561975"/>
              <a:gd name="connsiteY30" fmla="*/ 1306104 h 1738478"/>
              <a:gd name="connsiteX31" fmla="*/ 457200 w 561975"/>
              <a:gd name="connsiteY31" fmla="*/ 1182279 h 1738478"/>
              <a:gd name="connsiteX32" fmla="*/ 485775 w 561975"/>
              <a:gd name="connsiteY32" fmla="*/ 1010829 h 1738478"/>
              <a:gd name="connsiteX33" fmla="*/ 504825 w 561975"/>
              <a:gd name="connsiteY33" fmla="*/ 858429 h 1738478"/>
              <a:gd name="connsiteX34" fmla="*/ 514350 w 561975"/>
              <a:gd name="connsiteY34" fmla="*/ 763179 h 1738478"/>
              <a:gd name="connsiteX35" fmla="*/ 447675 w 561975"/>
              <a:gd name="connsiteY35" fmla="*/ 648879 h 1738478"/>
              <a:gd name="connsiteX36" fmla="*/ 390525 w 561975"/>
              <a:gd name="connsiteY36" fmla="*/ 525054 h 1738478"/>
              <a:gd name="connsiteX37" fmla="*/ 361950 w 561975"/>
              <a:gd name="connsiteY37" fmla="*/ 353604 h 1738478"/>
              <a:gd name="connsiteX38" fmla="*/ 295275 w 561975"/>
              <a:gd name="connsiteY38" fmla="*/ 239304 h 1738478"/>
              <a:gd name="connsiteX39" fmla="*/ 209550 w 561975"/>
              <a:gd name="connsiteY39" fmla="*/ 134529 h 1738478"/>
              <a:gd name="connsiteX40" fmla="*/ 171450 w 561975"/>
              <a:gd name="connsiteY40" fmla="*/ 58329 h 1738478"/>
              <a:gd name="connsiteX41" fmla="*/ 104775 w 561975"/>
              <a:gd name="connsiteY41" fmla="*/ 1179 h 1738478"/>
              <a:gd name="connsiteX0" fmla="*/ 104775 w 561975"/>
              <a:gd name="connsiteY0" fmla="*/ 1179 h 1738478"/>
              <a:gd name="connsiteX1" fmla="*/ 47625 w 561975"/>
              <a:gd name="connsiteY1" fmla="*/ 115479 h 1738478"/>
              <a:gd name="connsiteX2" fmla="*/ 0 w 561975"/>
              <a:gd name="connsiteY2" fmla="*/ 220254 h 1738478"/>
              <a:gd name="connsiteX3" fmla="*/ 9525 w 561975"/>
              <a:gd name="connsiteY3" fmla="*/ 286929 h 1738478"/>
              <a:gd name="connsiteX4" fmla="*/ 76200 w 561975"/>
              <a:gd name="connsiteY4" fmla="*/ 372654 h 1738478"/>
              <a:gd name="connsiteX5" fmla="*/ 76200 w 561975"/>
              <a:gd name="connsiteY5" fmla="*/ 448854 h 1738478"/>
              <a:gd name="connsiteX6" fmla="*/ 38100 w 561975"/>
              <a:gd name="connsiteY6" fmla="*/ 563154 h 1738478"/>
              <a:gd name="connsiteX7" fmla="*/ 38100 w 561975"/>
              <a:gd name="connsiteY7" fmla="*/ 639354 h 1738478"/>
              <a:gd name="connsiteX8" fmla="*/ 95250 w 561975"/>
              <a:gd name="connsiteY8" fmla="*/ 734604 h 1738478"/>
              <a:gd name="connsiteX9" fmla="*/ 142875 w 561975"/>
              <a:gd name="connsiteY9" fmla="*/ 848904 h 1738478"/>
              <a:gd name="connsiteX10" fmla="*/ 152400 w 561975"/>
              <a:gd name="connsiteY10" fmla="*/ 915579 h 1738478"/>
              <a:gd name="connsiteX11" fmla="*/ 114300 w 561975"/>
              <a:gd name="connsiteY11" fmla="*/ 1001304 h 1738478"/>
              <a:gd name="connsiteX12" fmla="*/ 85725 w 561975"/>
              <a:gd name="connsiteY12" fmla="*/ 1087029 h 1738478"/>
              <a:gd name="connsiteX13" fmla="*/ 104775 w 561975"/>
              <a:gd name="connsiteY13" fmla="*/ 1172754 h 1738478"/>
              <a:gd name="connsiteX14" fmla="*/ 104775 w 561975"/>
              <a:gd name="connsiteY14" fmla="*/ 1172754 h 1738478"/>
              <a:gd name="connsiteX15" fmla="*/ 133350 w 561975"/>
              <a:gd name="connsiteY15" fmla="*/ 1191804 h 1738478"/>
              <a:gd name="connsiteX16" fmla="*/ 133350 w 561975"/>
              <a:gd name="connsiteY16" fmla="*/ 1277529 h 1738478"/>
              <a:gd name="connsiteX17" fmla="*/ 171450 w 561975"/>
              <a:gd name="connsiteY17" fmla="*/ 1334679 h 1738478"/>
              <a:gd name="connsiteX18" fmla="*/ 190500 w 561975"/>
              <a:gd name="connsiteY18" fmla="*/ 1382304 h 1738478"/>
              <a:gd name="connsiteX19" fmla="*/ 228600 w 561975"/>
              <a:gd name="connsiteY19" fmla="*/ 1391829 h 1738478"/>
              <a:gd name="connsiteX20" fmla="*/ 276225 w 561975"/>
              <a:gd name="connsiteY20" fmla="*/ 1420404 h 1738478"/>
              <a:gd name="connsiteX21" fmla="*/ 304800 w 561975"/>
              <a:gd name="connsiteY21" fmla="*/ 1448979 h 1738478"/>
              <a:gd name="connsiteX22" fmla="*/ 276225 w 561975"/>
              <a:gd name="connsiteY22" fmla="*/ 1563279 h 1738478"/>
              <a:gd name="connsiteX23" fmla="*/ 342900 w 561975"/>
              <a:gd name="connsiteY23" fmla="*/ 1601379 h 1738478"/>
              <a:gd name="connsiteX24" fmla="*/ 419100 w 561975"/>
              <a:gd name="connsiteY24" fmla="*/ 1696629 h 1738478"/>
              <a:gd name="connsiteX25" fmla="*/ 457200 w 561975"/>
              <a:gd name="connsiteY25" fmla="*/ 1734729 h 1738478"/>
              <a:gd name="connsiteX26" fmla="*/ 542925 w 561975"/>
              <a:gd name="connsiteY26" fmla="*/ 1725204 h 1738478"/>
              <a:gd name="connsiteX27" fmla="*/ 561975 w 561975"/>
              <a:gd name="connsiteY27" fmla="*/ 1629954 h 1738478"/>
              <a:gd name="connsiteX28" fmla="*/ 552450 w 561975"/>
              <a:gd name="connsiteY28" fmla="*/ 1506129 h 1738478"/>
              <a:gd name="connsiteX29" fmla="*/ 514350 w 561975"/>
              <a:gd name="connsiteY29" fmla="*/ 1429929 h 1738478"/>
              <a:gd name="connsiteX30" fmla="*/ 466725 w 561975"/>
              <a:gd name="connsiteY30" fmla="*/ 1306104 h 1738478"/>
              <a:gd name="connsiteX31" fmla="*/ 476250 w 561975"/>
              <a:gd name="connsiteY31" fmla="*/ 1182279 h 1738478"/>
              <a:gd name="connsiteX32" fmla="*/ 485775 w 561975"/>
              <a:gd name="connsiteY32" fmla="*/ 1010829 h 1738478"/>
              <a:gd name="connsiteX33" fmla="*/ 504825 w 561975"/>
              <a:gd name="connsiteY33" fmla="*/ 858429 h 1738478"/>
              <a:gd name="connsiteX34" fmla="*/ 514350 w 561975"/>
              <a:gd name="connsiteY34" fmla="*/ 763179 h 1738478"/>
              <a:gd name="connsiteX35" fmla="*/ 447675 w 561975"/>
              <a:gd name="connsiteY35" fmla="*/ 648879 h 1738478"/>
              <a:gd name="connsiteX36" fmla="*/ 390525 w 561975"/>
              <a:gd name="connsiteY36" fmla="*/ 525054 h 1738478"/>
              <a:gd name="connsiteX37" fmla="*/ 361950 w 561975"/>
              <a:gd name="connsiteY37" fmla="*/ 353604 h 1738478"/>
              <a:gd name="connsiteX38" fmla="*/ 295275 w 561975"/>
              <a:gd name="connsiteY38" fmla="*/ 239304 h 1738478"/>
              <a:gd name="connsiteX39" fmla="*/ 209550 w 561975"/>
              <a:gd name="connsiteY39" fmla="*/ 134529 h 1738478"/>
              <a:gd name="connsiteX40" fmla="*/ 171450 w 561975"/>
              <a:gd name="connsiteY40" fmla="*/ 58329 h 1738478"/>
              <a:gd name="connsiteX41" fmla="*/ 104775 w 561975"/>
              <a:gd name="connsiteY41" fmla="*/ 1179 h 17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61975" h="1738478">
                <a:moveTo>
                  <a:pt x="104775" y="1179"/>
                </a:moveTo>
                <a:cubicBezTo>
                  <a:pt x="84138" y="10704"/>
                  <a:pt x="65087" y="78967"/>
                  <a:pt x="47625" y="115479"/>
                </a:cubicBezTo>
                <a:cubicBezTo>
                  <a:pt x="30163" y="151991"/>
                  <a:pt x="6350" y="191679"/>
                  <a:pt x="0" y="220254"/>
                </a:cubicBezTo>
                <a:cubicBezTo>
                  <a:pt x="-6350" y="248829"/>
                  <a:pt x="-3175" y="261529"/>
                  <a:pt x="9525" y="286929"/>
                </a:cubicBezTo>
                <a:cubicBezTo>
                  <a:pt x="22225" y="312329"/>
                  <a:pt x="65088" y="345667"/>
                  <a:pt x="76200" y="372654"/>
                </a:cubicBezTo>
                <a:cubicBezTo>
                  <a:pt x="87312" y="399641"/>
                  <a:pt x="82550" y="417104"/>
                  <a:pt x="76200" y="448854"/>
                </a:cubicBezTo>
                <a:cubicBezTo>
                  <a:pt x="69850" y="480604"/>
                  <a:pt x="44450" y="531404"/>
                  <a:pt x="38100" y="563154"/>
                </a:cubicBezTo>
                <a:cubicBezTo>
                  <a:pt x="31750" y="594904"/>
                  <a:pt x="28575" y="610779"/>
                  <a:pt x="38100" y="639354"/>
                </a:cubicBezTo>
                <a:cubicBezTo>
                  <a:pt x="47625" y="667929"/>
                  <a:pt x="77787" y="699679"/>
                  <a:pt x="95250" y="734604"/>
                </a:cubicBezTo>
                <a:cubicBezTo>
                  <a:pt x="112713" y="769529"/>
                  <a:pt x="133350" y="818742"/>
                  <a:pt x="142875" y="848904"/>
                </a:cubicBezTo>
                <a:cubicBezTo>
                  <a:pt x="152400" y="879066"/>
                  <a:pt x="157162" y="890179"/>
                  <a:pt x="152400" y="915579"/>
                </a:cubicBezTo>
                <a:cubicBezTo>
                  <a:pt x="147638" y="940979"/>
                  <a:pt x="125412" y="972729"/>
                  <a:pt x="114300" y="1001304"/>
                </a:cubicBezTo>
                <a:cubicBezTo>
                  <a:pt x="103188" y="1029879"/>
                  <a:pt x="87312" y="1058454"/>
                  <a:pt x="85725" y="1087029"/>
                </a:cubicBezTo>
                <a:cubicBezTo>
                  <a:pt x="84137" y="1115604"/>
                  <a:pt x="104775" y="1172754"/>
                  <a:pt x="104775" y="1172754"/>
                </a:cubicBezTo>
                <a:lnTo>
                  <a:pt x="104775" y="1172754"/>
                </a:lnTo>
                <a:cubicBezTo>
                  <a:pt x="109537" y="1175929"/>
                  <a:pt x="128587" y="1174341"/>
                  <a:pt x="133350" y="1191804"/>
                </a:cubicBezTo>
                <a:cubicBezTo>
                  <a:pt x="138113" y="1209267"/>
                  <a:pt x="127000" y="1253717"/>
                  <a:pt x="133350" y="1277529"/>
                </a:cubicBezTo>
                <a:cubicBezTo>
                  <a:pt x="139700" y="1301341"/>
                  <a:pt x="161925" y="1317217"/>
                  <a:pt x="171450" y="1334679"/>
                </a:cubicBezTo>
                <a:cubicBezTo>
                  <a:pt x="180975" y="1352142"/>
                  <a:pt x="180975" y="1372779"/>
                  <a:pt x="190500" y="1382304"/>
                </a:cubicBezTo>
                <a:cubicBezTo>
                  <a:pt x="200025" y="1391829"/>
                  <a:pt x="214312" y="1385479"/>
                  <a:pt x="228600" y="1391829"/>
                </a:cubicBezTo>
                <a:cubicBezTo>
                  <a:pt x="242888" y="1398179"/>
                  <a:pt x="263525" y="1410879"/>
                  <a:pt x="276225" y="1420404"/>
                </a:cubicBezTo>
                <a:cubicBezTo>
                  <a:pt x="288925" y="1429929"/>
                  <a:pt x="304800" y="1425167"/>
                  <a:pt x="304800" y="1448979"/>
                </a:cubicBezTo>
                <a:cubicBezTo>
                  <a:pt x="304800" y="1472791"/>
                  <a:pt x="269875" y="1537879"/>
                  <a:pt x="276225" y="1563279"/>
                </a:cubicBezTo>
                <a:cubicBezTo>
                  <a:pt x="282575" y="1588679"/>
                  <a:pt x="319088" y="1579154"/>
                  <a:pt x="342900" y="1601379"/>
                </a:cubicBezTo>
                <a:cubicBezTo>
                  <a:pt x="366712" y="1623604"/>
                  <a:pt x="400050" y="1674404"/>
                  <a:pt x="419100" y="1696629"/>
                </a:cubicBezTo>
                <a:cubicBezTo>
                  <a:pt x="438150" y="1718854"/>
                  <a:pt x="436563" y="1729967"/>
                  <a:pt x="457200" y="1734729"/>
                </a:cubicBezTo>
                <a:cubicBezTo>
                  <a:pt x="477837" y="1739491"/>
                  <a:pt x="525463" y="1742666"/>
                  <a:pt x="542925" y="1725204"/>
                </a:cubicBezTo>
                <a:cubicBezTo>
                  <a:pt x="560387" y="1707742"/>
                  <a:pt x="560388" y="1666466"/>
                  <a:pt x="561975" y="1629954"/>
                </a:cubicBezTo>
                <a:cubicBezTo>
                  <a:pt x="563562" y="1593442"/>
                  <a:pt x="560387" y="1539466"/>
                  <a:pt x="552450" y="1506129"/>
                </a:cubicBezTo>
                <a:cubicBezTo>
                  <a:pt x="544513" y="1472792"/>
                  <a:pt x="528637" y="1463266"/>
                  <a:pt x="514350" y="1429929"/>
                </a:cubicBezTo>
                <a:cubicBezTo>
                  <a:pt x="500063" y="1396592"/>
                  <a:pt x="473075" y="1347379"/>
                  <a:pt x="466725" y="1306104"/>
                </a:cubicBezTo>
                <a:cubicBezTo>
                  <a:pt x="460375" y="1264829"/>
                  <a:pt x="473075" y="1231491"/>
                  <a:pt x="476250" y="1182279"/>
                </a:cubicBezTo>
                <a:cubicBezTo>
                  <a:pt x="479425" y="1133067"/>
                  <a:pt x="481012" y="1064804"/>
                  <a:pt x="485775" y="1010829"/>
                </a:cubicBezTo>
                <a:cubicBezTo>
                  <a:pt x="490538" y="956854"/>
                  <a:pt x="500063" y="899704"/>
                  <a:pt x="504825" y="858429"/>
                </a:cubicBezTo>
                <a:cubicBezTo>
                  <a:pt x="509587" y="817154"/>
                  <a:pt x="523875" y="798104"/>
                  <a:pt x="514350" y="763179"/>
                </a:cubicBezTo>
                <a:cubicBezTo>
                  <a:pt x="504825" y="728254"/>
                  <a:pt x="468313" y="688567"/>
                  <a:pt x="447675" y="648879"/>
                </a:cubicBezTo>
                <a:cubicBezTo>
                  <a:pt x="427038" y="609192"/>
                  <a:pt x="404813" y="574267"/>
                  <a:pt x="390525" y="525054"/>
                </a:cubicBezTo>
                <a:cubicBezTo>
                  <a:pt x="376238" y="475842"/>
                  <a:pt x="377825" y="401229"/>
                  <a:pt x="361950" y="353604"/>
                </a:cubicBezTo>
                <a:cubicBezTo>
                  <a:pt x="346075" y="305979"/>
                  <a:pt x="320675" y="275816"/>
                  <a:pt x="295275" y="239304"/>
                </a:cubicBezTo>
                <a:cubicBezTo>
                  <a:pt x="269875" y="202792"/>
                  <a:pt x="230187" y="164691"/>
                  <a:pt x="209550" y="134529"/>
                </a:cubicBezTo>
                <a:cubicBezTo>
                  <a:pt x="188913" y="104367"/>
                  <a:pt x="184150" y="74204"/>
                  <a:pt x="171450" y="58329"/>
                </a:cubicBezTo>
                <a:cubicBezTo>
                  <a:pt x="158750" y="42454"/>
                  <a:pt x="125412" y="-8346"/>
                  <a:pt x="104775" y="1179"/>
                </a:cubicBezTo>
                <a:close/>
              </a:path>
            </a:pathLst>
          </a:custGeom>
          <a:solidFill>
            <a:srgbClr val="FF33CC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175766" y="3737618"/>
            <a:ext cx="974759" cy="1240284"/>
          </a:xfrm>
          <a:custGeom>
            <a:avLst/>
            <a:gdLst>
              <a:gd name="connsiteX0" fmla="*/ 876300 w 974759"/>
              <a:gd name="connsiteY0" fmla="*/ 133962 h 1240284"/>
              <a:gd name="connsiteX1" fmla="*/ 933450 w 974759"/>
              <a:gd name="connsiteY1" fmla="*/ 181587 h 1240284"/>
              <a:gd name="connsiteX2" fmla="*/ 885825 w 974759"/>
              <a:gd name="connsiteY2" fmla="*/ 267312 h 1240284"/>
              <a:gd name="connsiteX3" fmla="*/ 819150 w 974759"/>
              <a:gd name="connsiteY3" fmla="*/ 333987 h 1240284"/>
              <a:gd name="connsiteX4" fmla="*/ 819150 w 974759"/>
              <a:gd name="connsiteY4" fmla="*/ 429237 h 1240284"/>
              <a:gd name="connsiteX5" fmla="*/ 885825 w 974759"/>
              <a:gd name="connsiteY5" fmla="*/ 534012 h 1240284"/>
              <a:gd name="connsiteX6" fmla="*/ 923925 w 974759"/>
              <a:gd name="connsiteY6" fmla="*/ 581637 h 1240284"/>
              <a:gd name="connsiteX7" fmla="*/ 857250 w 974759"/>
              <a:gd name="connsiteY7" fmla="*/ 705462 h 1240284"/>
              <a:gd name="connsiteX8" fmla="*/ 857250 w 974759"/>
              <a:gd name="connsiteY8" fmla="*/ 762612 h 1240284"/>
              <a:gd name="connsiteX9" fmla="*/ 876300 w 974759"/>
              <a:gd name="connsiteY9" fmla="*/ 857862 h 1240284"/>
              <a:gd name="connsiteX10" fmla="*/ 933450 w 974759"/>
              <a:gd name="connsiteY10" fmla="*/ 943587 h 1240284"/>
              <a:gd name="connsiteX11" fmla="*/ 971550 w 974759"/>
              <a:gd name="connsiteY11" fmla="*/ 1019787 h 1240284"/>
              <a:gd name="connsiteX12" fmla="*/ 971550 w 974759"/>
              <a:gd name="connsiteY12" fmla="*/ 1048362 h 1240284"/>
              <a:gd name="connsiteX13" fmla="*/ 962025 w 974759"/>
              <a:gd name="connsiteY13" fmla="*/ 1124562 h 1240284"/>
              <a:gd name="connsiteX14" fmla="*/ 933450 w 974759"/>
              <a:gd name="connsiteY14" fmla="*/ 1210287 h 1240284"/>
              <a:gd name="connsiteX15" fmla="*/ 866775 w 974759"/>
              <a:gd name="connsiteY15" fmla="*/ 1238862 h 1240284"/>
              <a:gd name="connsiteX16" fmla="*/ 866775 w 974759"/>
              <a:gd name="connsiteY16" fmla="*/ 1172187 h 1240284"/>
              <a:gd name="connsiteX17" fmla="*/ 866775 w 974759"/>
              <a:gd name="connsiteY17" fmla="*/ 1105512 h 1240284"/>
              <a:gd name="connsiteX18" fmla="*/ 847725 w 974759"/>
              <a:gd name="connsiteY18" fmla="*/ 1095987 h 1240284"/>
              <a:gd name="connsiteX19" fmla="*/ 847725 w 974759"/>
              <a:gd name="connsiteY19" fmla="*/ 1057887 h 1240284"/>
              <a:gd name="connsiteX20" fmla="*/ 800100 w 974759"/>
              <a:gd name="connsiteY20" fmla="*/ 1038837 h 1240284"/>
              <a:gd name="connsiteX21" fmla="*/ 790575 w 974759"/>
              <a:gd name="connsiteY21" fmla="*/ 953112 h 1240284"/>
              <a:gd name="connsiteX22" fmla="*/ 771525 w 974759"/>
              <a:gd name="connsiteY22" fmla="*/ 895962 h 1240284"/>
              <a:gd name="connsiteX23" fmla="*/ 771525 w 974759"/>
              <a:gd name="connsiteY23" fmla="*/ 838812 h 1240284"/>
              <a:gd name="connsiteX24" fmla="*/ 781050 w 974759"/>
              <a:gd name="connsiteY24" fmla="*/ 810237 h 1240284"/>
              <a:gd name="connsiteX25" fmla="*/ 733425 w 974759"/>
              <a:gd name="connsiteY25" fmla="*/ 762612 h 1240284"/>
              <a:gd name="connsiteX26" fmla="*/ 714375 w 974759"/>
              <a:gd name="connsiteY26" fmla="*/ 667362 h 1240284"/>
              <a:gd name="connsiteX27" fmla="*/ 714375 w 974759"/>
              <a:gd name="connsiteY27" fmla="*/ 591162 h 1240284"/>
              <a:gd name="connsiteX28" fmla="*/ 676275 w 974759"/>
              <a:gd name="connsiteY28" fmla="*/ 543537 h 1240284"/>
              <a:gd name="connsiteX29" fmla="*/ 676275 w 974759"/>
              <a:gd name="connsiteY29" fmla="*/ 676887 h 1240284"/>
              <a:gd name="connsiteX30" fmla="*/ 676275 w 974759"/>
              <a:gd name="connsiteY30" fmla="*/ 734037 h 1240284"/>
              <a:gd name="connsiteX31" fmla="*/ 666750 w 974759"/>
              <a:gd name="connsiteY31" fmla="*/ 781662 h 1240284"/>
              <a:gd name="connsiteX32" fmla="*/ 657225 w 974759"/>
              <a:gd name="connsiteY32" fmla="*/ 848337 h 1240284"/>
              <a:gd name="connsiteX33" fmla="*/ 619125 w 974759"/>
              <a:gd name="connsiteY33" fmla="*/ 876912 h 1240284"/>
              <a:gd name="connsiteX34" fmla="*/ 600075 w 974759"/>
              <a:gd name="connsiteY34" fmla="*/ 857862 h 1240284"/>
              <a:gd name="connsiteX35" fmla="*/ 533400 w 974759"/>
              <a:gd name="connsiteY35" fmla="*/ 934062 h 1240284"/>
              <a:gd name="connsiteX36" fmla="*/ 485775 w 974759"/>
              <a:gd name="connsiteY36" fmla="*/ 1000737 h 1240284"/>
              <a:gd name="connsiteX37" fmla="*/ 457200 w 974759"/>
              <a:gd name="connsiteY37" fmla="*/ 1057887 h 1240284"/>
              <a:gd name="connsiteX38" fmla="*/ 409575 w 974759"/>
              <a:gd name="connsiteY38" fmla="*/ 1086462 h 1240284"/>
              <a:gd name="connsiteX39" fmla="*/ 371475 w 974759"/>
              <a:gd name="connsiteY39" fmla="*/ 1115037 h 1240284"/>
              <a:gd name="connsiteX40" fmla="*/ 323850 w 974759"/>
              <a:gd name="connsiteY40" fmla="*/ 1153137 h 1240284"/>
              <a:gd name="connsiteX41" fmla="*/ 276225 w 974759"/>
              <a:gd name="connsiteY41" fmla="*/ 1153137 h 1240284"/>
              <a:gd name="connsiteX42" fmla="*/ 209550 w 974759"/>
              <a:gd name="connsiteY42" fmla="*/ 1134087 h 1240284"/>
              <a:gd name="connsiteX43" fmla="*/ 161925 w 974759"/>
              <a:gd name="connsiteY43" fmla="*/ 1134087 h 1240284"/>
              <a:gd name="connsiteX44" fmla="*/ 123825 w 974759"/>
              <a:gd name="connsiteY44" fmla="*/ 1105512 h 1240284"/>
              <a:gd name="connsiteX45" fmla="*/ 123825 w 974759"/>
              <a:gd name="connsiteY45" fmla="*/ 1067412 h 1240284"/>
              <a:gd name="connsiteX46" fmla="*/ 95250 w 974759"/>
              <a:gd name="connsiteY46" fmla="*/ 1038837 h 1240284"/>
              <a:gd name="connsiteX47" fmla="*/ 66675 w 974759"/>
              <a:gd name="connsiteY47" fmla="*/ 981687 h 1240284"/>
              <a:gd name="connsiteX48" fmla="*/ 9525 w 974759"/>
              <a:gd name="connsiteY48" fmla="*/ 962637 h 1240284"/>
              <a:gd name="connsiteX49" fmla="*/ 19050 w 974759"/>
              <a:gd name="connsiteY49" fmla="*/ 915012 h 1240284"/>
              <a:gd name="connsiteX50" fmla="*/ 0 w 974759"/>
              <a:gd name="connsiteY50" fmla="*/ 886437 h 1240284"/>
              <a:gd name="connsiteX51" fmla="*/ 19050 w 974759"/>
              <a:gd name="connsiteY51" fmla="*/ 838812 h 1240284"/>
              <a:gd name="connsiteX52" fmla="*/ 57150 w 974759"/>
              <a:gd name="connsiteY52" fmla="*/ 829287 h 1240284"/>
              <a:gd name="connsiteX53" fmla="*/ 57150 w 974759"/>
              <a:gd name="connsiteY53" fmla="*/ 791187 h 1240284"/>
              <a:gd name="connsiteX54" fmla="*/ 85725 w 974759"/>
              <a:gd name="connsiteY54" fmla="*/ 743562 h 1240284"/>
              <a:gd name="connsiteX55" fmla="*/ 66675 w 974759"/>
              <a:gd name="connsiteY55" fmla="*/ 686412 h 1240284"/>
              <a:gd name="connsiteX56" fmla="*/ 57150 w 974759"/>
              <a:gd name="connsiteY56" fmla="*/ 676887 h 1240284"/>
              <a:gd name="connsiteX57" fmla="*/ 123825 w 974759"/>
              <a:gd name="connsiteY57" fmla="*/ 610212 h 1240284"/>
              <a:gd name="connsiteX58" fmla="*/ 152400 w 974759"/>
              <a:gd name="connsiteY58" fmla="*/ 543537 h 1240284"/>
              <a:gd name="connsiteX59" fmla="*/ 200025 w 974759"/>
              <a:gd name="connsiteY59" fmla="*/ 505437 h 1240284"/>
              <a:gd name="connsiteX60" fmla="*/ 228600 w 974759"/>
              <a:gd name="connsiteY60" fmla="*/ 429237 h 1240284"/>
              <a:gd name="connsiteX61" fmla="*/ 228600 w 974759"/>
              <a:gd name="connsiteY61" fmla="*/ 353037 h 1240284"/>
              <a:gd name="connsiteX62" fmla="*/ 266700 w 974759"/>
              <a:gd name="connsiteY62" fmla="*/ 305412 h 1240284"/>
              <a:gd name="connsiteX63" fmla="*/ 333375 w 974759"/>
              <a:gd name="connsiteY63" fmla="*/ 286362 h 1240284"/>
              <a:gd name="connsiteX64" fmla="*/ 409575 w 974759"/>
              <a:gd name="connsiteY64" fmla="*/ 257787 h 1240284"/>
              <a:gd name="connsiteX65" fmla="*/ 514350 w 974759"/>
              <a:gd name="connsiteY65" fmla="*/ 257787 h 1240284"/>
              <a:gd name="connsiteX66" fmla="*/ 628650 w 974759"/>
              <a:gd name="connsiteY66" fmla="*/ 276837 h 1240284"/>
              <a:gd name="connsiteX67" fmla="*/ 685800 w 974759"/>
              <a:gd name="connsiteY67" fmla="*/ 276837 h 1240284"/>
              <a:gd name="connsiteX68" fmla="*/ 752475 w 974759"/>
              <a:gd name="connsiteY68" fmla="*/ 229212 h 1240284"/>
              <a:gd name="connsiteX69" fmla="*/ 762000 w 974759"/>
              <a:gd name="connsiteY69" fmla="*/ 172062 h 1240284"/>
              <a:gd name="connsiteX70" fmla="*/ 762000 w 974759"/>
              <a:gd name="connsiteY70" fmla="*/ 67287 h 1240284"/>
              <a:gd name="connsiteX71" fmla="*/ 742950 w 974759"/>
              <a:gd name="connsiteY71" fmla="*/ 612 h 1240284"/>
              <a:gd name="connsiteX72" fmla="*/ 790575 w 974759"/>
              <a:gd name="connsiteY72" fmla="*/ 105387 h 1240284"/>
              <a:gd name="connsiteX73" fmla="*/ 847725 w 974759"/>
              <a:gd name="connsiteY73" fmla="*/ 191112 h 1240284"/>
              <a:gd name="connsiteX74" fmla="*/ 876300 w 974759"/>
              <a:gd name="connsiteY74" fmla="*/ 133962 h 124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74759" h="1240284">
                <a:moveTo>
                  <a:pt x="876300" y="133962"/>
                </a:moveTo>
                <a:cubicBezTo>
                  <a:pt x="890587" y="132375"/>
                  <a:pt x="931863" y="159362"/>
                  <a:pt x="933450" y="181587"/>
                </a:cubicBezTo>
                <a:cubicBezTo>
                  <a:pt x="935037" y="203812"/>
                  <a:pt x="904875" y="241912"/>
                  <a:pt x="885825" y="267312"/>
                </a:cubicBezTo>
                <a:cubicBezTo>
                  <a:pt x="866775" y="292712"/>
                  <a:pt x="830262" y="307000"/>
                  <a:pt x="819150" y="333987"/>
                </a:cubicBezTo>
                <a:cubicBezTo>
                  <a:pt x="808038" y="360974"/>
                  <a:pt x="808038" y="395900"/>
                  <a:pt x="819150" y="429237"/>
                </a:cubicBezTo>
                <a:cubicBezTo>
                  <a:pt x="830262" y="462574"/>
                  <a:pt x="868362" y="508612"/>
                  <a:pt x="885825" y="534012"/>
                </a:cubicBezTo>
                <a:cubicBezTo>
                  <a:pt x="903288" y="559412"/>
                  <a:pt x="928687" y="553062"/>
                  <a:pt x="923925" y="581637"/>
                </a:cubicBezTo>
                <a:cubicBezTo>
                  <a:pt x="919163" y="610212"/>
                  <a:pt x="868362" y="675300"/>
                  <a:pt x="857250" y="705462"/>
                </a:cubicBezTo>
                <a:cubicBezTo>
                  <a:pt x="846138" y="735624"/>
                  <a:pt x="854075" y="737212"/>
                  <a:pt x="857250" y="762612"/>
                </a:cubicBezTo>
                <a:cubicBezTo>
                  <a:pt x="860425" y="788012"/>
                  <a:pt x="863600" y="827700"/>
                  <a:pt x="876300" y="857862"/>
                </a:cubicBezTo>
                <a:cubicBezTo>
                  <a:pt x="889000" y="888025"/>
                  <a:pt x="917575" y="916600"/>
                  <a:pt x="933450" y="943587"/>
                </a:cubicBezTo>
                <a:cubicBezTo>
                  <a:pt x="949325" y="970575"/>
                  <a:pt x="965200" y="1002325"/>
                  <a:pt x="971550" y="1019787"/>
                </a:cubicBezTo>
                <a:cubicBezTo>
                  <a:pt x="977900" y="1037249"/>
                  <a:pt x="973137" y="1030900"/>
                  <a:pt x="971550" y="1048362"/>
                </a:cubicBezTo>
                <a:cubicBezTo>
                  <a:pt x="969963" y="1065824"/>
                  <a:pt x="968375" y="1097575"/>
                  <a:pt x="962025" y="1124562"/>
                </a:cubicBezTo>
                <a:cubicBezTo>
                  <a:pt x="955675" y="1151549"/>
                  <a:pt x="949325" y="1191237"/>
                  <a:pt x="933450" y="1210287"/>
                </a:cubicBezTo>
                <a:cubicBezTo>
                  <a:pt x="917575" y="1229337"/>
                  <a:pt x="877887" y="1245212"/>
                  <a:pt x="866775" y="1238862"/>
                </a:cubicBezTo>
                <a:cubicBezTo>
                  <a:pt x="855663" y="1232512"/>
                  <a:pt x="866775" y="1172187"/>
                  <a:pt x="866775" y="1172187"/>
                </a:cubicBezTo>
                <a:cubicBezTo>
                  <a:pt x="866775" y="1149962"/>
                  <a:pt x="869950" y="1118212"/>
                  <a:pt x="866775" y="1105512"/>
                </a:cubicBezTo>
                <a:cubicBezTo>
                  <a:pt x="863600" y="1092812"/>
                  <a:pt x="850900" y="1103925"/>
                  <a:pt x="847725" y="1095987"/>
                </a:cubicBezTo>
                <a:cubicBezTo>
                  <a:pt x="844550" y="1088049"/>
                  <a:pt x="855662" y="1067412"/>
                  <a:pt x="847725" y="1057887"/>
                </a:cubicBezTo>
                <a:cubicBezTo>
                  <a:pt x="839788" y="1048362"/>
                  <a:pt x="809625" y="1056300"/>
                  <a:pt x="800100" y="1038837"/>
                </a:cubicBezTo>
                <a:cubicBezTo>
                  <a:pt x="790575" y="1021375"/>
                  <a:pt x="795337" y="976924"/>
                  <a:pt x="790575" y="953112"/>
                </a:cubicBezTo>
                <a:cubicBezTo>
                  <a:pt x="785813" y="929300"/>
                  <a:pt x="774700" y="915012"/>
                  <a:pt x="771525" y="895962"/>
                </a:cubicBezTo>
                <a:cubicBezTo>
                  <a:pt x="768350" y="876912"/>
                  <a:pt x="769938" y="853099"/>
                  <a:pt x="771525" y="838812"/>
                </a:cubicBezTo>
                <a:cubicBezTo>
                  <a:pt x="773112" y="824525"/>
                  <a:pt x="787400" y="822937"/>
                  <a:pt x="781050" y="810237"/>
                </a:cubicBezTo>
                <a:cubicBezTo>
                  <a:pt x="774700" y="797537"/>
                  <a:pt x="744537" y="786425"/>
                  <a:pt x="733425" y="762612"/>
                </a:cubicBezTo>
                <a:cubicBezTo>
                  <a:pt x="722312" y="738800"/>
                  <a:pt x="717550" y="695937"/>
                  <a:pt x="714375" y="667362"/>
                </a:cubicBezTo>
                <a:cubicBezTo>
                  <a:pt x="711200" y="638787"/>
                  <a:pt x="720725" y="611799"/>
                  <a:pt x="714375" y="591162"/>
                </a:cubicBezTo>
                <a:cubicBezTo>
                  <a:pt x="708025" y="570525"/>
                  <a:pt x="682625" y="529249"/>
                  <a:pt x="676275" y="543537"/>
                </a:cubicBezTo>
                <a:cubicBezTo>
                  <a:pt x="669925" y="557825"/>
                  <a:pt x="676275" y="676887"/>
                  <a:pt x="676275" y="676887"/>
                </a:cubicBezTo>
                <a:cubicBezTo>
                  <a:pt x="676275" y="708637"/>
                  <a:pt x="677862" y="716575"/>
                  <a:pt x="676275" y="734037"/>
                </a:cubicBezTo>
                <a:cubicBezTo>
                  <a:pt x="674688" y="751499"/>
                  <a:pt x="669925" y="762612"/>
                  <a:pt x="666750" y="781662"/>
                </a:cubicBezTo>
                <a:cubicBezTo>
                  <a:pt x="663575" y="800712"/>
                  <a:pt x="665162" y="832462"/>
                  <a:pt x="657225" y="848337"/>
                </a:cubicBezTo>
                <a:cubicBezTo>
                  <a:pt x="649288" y="864212"/>
                  <a:pt x="628650" y="875325"/>
                  <a:pt x="619125" y="876912"/>
                </a:cubicBezTo>
                <a:cubicBezTo>
                  <a:pt x="609600" y="878500"/>
                  <a:pt x="614362" y="848337"/>
                  <a:pt x="600075" y="857862"/>
                </a:cubicBezTo>
                <a:cubicBezTo>
                  <a:pt x="585788" y="867387"/>
                  <a:pt x="552450" y="910250"/>
                  <a:pt x="533400" y="934062"/>
                </a:cubicBezTo>
                <a:cubicBezTo>
                  <a:pt x="514350" y="957874"/>
                  <a:pt x="498475" y="980100"/>
                  <a:pt x="485775" y="1000737"/>
                </a:cubicBezTo>
                <a:cubicBezTo>
                  <a:pt x="473075" y="1021374"/>
                  <a:pt x="469900" y="1043600"/>
                  <a:pt x="457200" y="1057887"/>
                </a:cubicBezTo>
                <a:cubicBezTo>
                  <a:pt x="444500" y="1072175"/>
                  <a:pt x="423862" y="1076937"/>
                  <a:pt x="409575" y="1086462"/>
                </a:cubicBezTo>
                <a:cubicBezTo>
                  <a:pt x="395288" y="1095987"/>
                  <a:pt x="385762" y="1103925"/>
                  <a:pt x="371475" y="1115037"/>
                </a:cubicBezTo>
                <a:cubicBezTo>
                  <a:pt x="357187" y="1126150"/>
                  <a:pt x="339725" y="1146787"/>
                  <a:pt x="323850" y="1153137"/>
                </a:cubicBezTo>
                <a:cubicBezTo>
                  <a:pt x="307975" y="1159487"/>
                  <a:pt x="295275" y="1156312"/>
                  <a:pt x="276225" y="1153137"/>
                </a:cubicBezTo>
                <a:cubicBezTo>
                  <a:pt x="257175" y="1149962"/>
                  <a:pt x="228600" y="1137262"/>
                  <a:pt x="209550" y="1134087"/>
                </a:cubicBezTo>
                <a:cubicBezTo>
                  <a:pt x="190500" y="1130912"/>
                  <a:pt x="176213" y="1138850"/>
                  <a:pt x="161925" y="1134087"/>
                </a:cubicBezTo>
                <a:cubicBezTo>
                  <a:pt x="147637" y="1129324"/>
                  <a:pt x="130175" y="1116624"/>
                  <a:pt x="123825" y="1105512"/>
                </a:cubicBezTo>
                <a:cubicBezTo>
                  <a:pt x="117475" y="1094400"/>
                  <a:pt x="128587" y="1078524"/>
                  <a:pt x="123825" y="1067412"/>
                </a:cubicBezTo>
                <a:cubicBezTo>
                  <a:pt x="119063" y="1056300"/>
                  <a:pt x="104775" y="1053124"/>
                  <a:pt x="95250" y="1038837"/>
                </a:cubicBezTo>
                <a:cubicBezTo>
                  <a:pt x="85725" y="1024550"/>
                  <a:pt x="80962" y="994387"/>
                  <a:pt x="66675" y="981687"/>
                </a:cubicBezTo>
                <a:cubicBezTo>
                  <a:pt x="52387" y="968987"/>
                  <a:pt x="17462" y="973750"/>
                  <a:pt x="9525" y="962637"/>
                </a:cubicBezTo>
                <a:cubicBezTo>
                  <a:pt x="1587" y="951525"/>
                  <a:pt x="20637" y="927712"/>
                  <a:pt x="19050" y="915012"/>
                </a:cubicBezTo>
                <a:cubicBezTo>
                  <a:pt x="17463" y="902312"/>
                  <a:pt x="0" y="899137"/>
                  <a:pt x="0" y="886437"/>
                </a:cubicBezTo>
                <a:cubicBezTo>
                  <a:pt x="0" y="873737"/>
                  <a:pt x="9525" y="848337"/>
                  <a:pt x="19050" y="838812"/>
                </a:cubicBezTo>
                <a:cubicBezTo>
                  <a:pt x="28575" y="829287"/>
                  <a:pt x="50800" y="837224"/>
                  <a:pt x="57150" y="829287"/>
                </a:cubicBezTo>
                <a:cubicBezTo>
                  <a:pt x="63500" y="821350"/>
                  <a:pt x="52387" y="805475"/>
                  <a:pt x="57150" y="791187"/>
                </a:cubicBezTo>
                <a:cubicBezTo>
                  <a:pt x="61913" y="776899"/>
                  <a:pt x="84138" y="761024"/>
                  <a:pt x="85725" y="743562"/>
                </a:cubicBezTo>
                <a:cubicBezTo>
                  <a:pt x="87312" y="726100"/>
                  <a:pt x="71437" y="697524"/>
                  <a:pt x="66675" y="686412"/>
                </a:cubicBezTo>
                <a:cubicBezTo>
                  <a:pt x="61913" y="675300"/>
                  <a:pt x="47625" y="689587"/>
                  <a:pt x="57150" y="676887"/>
                </a:cubicBezTo>
                <a:cubicBezTo>
                  <a:pt x="66675" y="664187"/>
                  <a:pt x="107950" y="632437"/>
                  <a:pt x="123825" y="610212"/>
                </a:cubicBezTo>
                <a:cubicBezTo>
                  <a:pt x="139700" y="587987"/>
                  <a:pt x="139700" y="561000"/>
                  <a:pt x="152400" y="543537"/>
                </a:cubicBezTo>
                <a:cubicBezTo>
                  <a:pt x="165100" y="526075"/>
                  <a:pt x="187325" y="524487"/>
                  <a:pt x="200025" y="505437"/>
                </a:cubicBezTo>
                <a:cubicBezTo>
                  <a:pt x="212725" y="486387"/>
                  <a:pt x="223838" y="454637"/>
                  <a:pt x="228600" y="429237"/>
                </a:cubicBezTo>
                <a:cubicBezTo>
                  <a:pt x="233362" y="403837"/>
                  <a:pt x="222250" y="373674"/>
                  <a:pt x="228600" y="353037"/>
                </a:cubicBezTo>
                <a:cubicBezTo>
                  <a:pt x="234950" y="332400"/>
                  <a:pt x="249238" y="316524"/>
                  <a:pt x="266700" y="305412"/>
                </a:cubicBezTo>
                <a:cubicBezTo>
                  <a:pt x="284162" y="294300"/>
                  <a:pt x="309562" y="294300"/>
                  <a:pt x="333375" y="286362"/>
                </a:cubicBezTo>
                <a:cubicBezTo>
                  <a:pt x="357187" y="278425"/>
                  <a:pt x="379412" y="262550"/>
                  <a:pt x="409575" y="257787"/>
                </a:cubicBezTo>
                <a:cubicBezTo>
                  <a:pt x="439737" y="253025"/>
                  <a:pt x="477838" y="254612"/>
                  <a:pt x="514350" y="257787"/>
                </a:cubicBezTo>
                <a:cubicBezTo>
                  <a:pt x="550862" y="260962"/>
                  <a:pt x="600075" y="273662"/>
                  <a:pt x="628650" y="276837"/>
                </a:cubicBezTo>
                <a:cubicBezTo>
                  <a:pt x="657225" y="280012"/>
                  <a:pt x="665162" y="284775"/>
                  <a:pt x="685800" y="276837"/>
                </a:cubicBezTo>
                <a:cubicBezTo>
                  <a:pt x="706437" y="268900"/>
                  <a:pt x="739775" y="246675"/>
                  <a:pt x="752475" y="229212"/>
                </a:cubicBezTo>
                <a:cubicBezTo>
                  <a:pt x="765175" y="211750"/>
                  <a:pt x="760413" y="199049"/>
                  <a:pt x="762000" y="172062"/>
                </a:cubicBezTo>
                <a:cubicBezTo>
                  <a:pt x="763587" y="145075"/>
                  <a:pt x="765175" y="95862"/>
                  <a:pt x="762000" y="67287"/>
                </a:cubicBezTo>
                <a:cubicBezTo>
                  <a:pt x="758825" y="38712"/>
                  <a:pt x="738188" y="-5738"/>
                  <a:pt x="742950" y="612"/>
                </a:cubicBezTo>
                <a:cubicBezTo>
                  <a:pt x="747712" y="6962"/>
                  <a:pt x="773113" y="73637"/>
                  <a:pt x="790575" y="105387"/>
                </a:cubicBezTo>
                <a:cubicBezTo>
                  <a:pt x="808037" y="137137"/>
                  <a:pt x="831850" y="184762"/>
                  <a:pt x="847725" y="191112"/>
                </a:cubicBezTo>
                <a:cubicBezTo>
                  <a:pt x="863600" y="197462"/>
                  <a:pt x="862013" y="135549"/>
                  <a:pt x="876300" y="133962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677960" y="228600"/>
            <a:ext cx="2265640" cy="5987862"/>
          </a:xfrm>
          <a:custGeom>
            <a:avLst/>
            <a:gdLst>
              <a:gd name="connsiteX0" fmla="*/ 1419580 w 2204887"/>
              <a:gd name="connsiteY0" fmla="*/ 577158 h 6540168"/>
              <a:gd name="connsiteX1" fmla="*/ 1305280 w 2204887"/>
              <a:gd name="connsiteY1" fmla="*/ 615258 h 6540168"/>
              <a:gd name="connsiteX2" fmla="*/ 1381480 w 2204887"/>
              <a:gd name="connsiteY2" fmla="*/ 672408 h 6540168"/>
              <a:gd name="connsiteX3" fmla="*/ 1486255 w 2204887"/>
              <a:gd name="connsiteY3" fmla="*/ 739083 h 6540168"/>
              <a:gd name="connsiteX4" fmla="*/ 1533880 w 2204887"/>
              <a:gd name="connsiteY4" fmla="*/ 872433 h 6540168"/>
              <a:gd name="connsiteX5" fmla="*/ 1543405 w 2204887"/>
              <a:gd name="connsiteY5" fmla="*/ 948633 h 6540168"/>
              <a:gd name="connsiteX6" fmla="*/ 1619605 w 2204887"/>
              <a:gd name="connsiteY6" fmla="*/ 1043883 h 6540168"/>
              <a:gd name="connsiteX7" fmla="*/ 1676755 w 2204887"/>
              <a:gd name="connsiteY7" fmla="*/ 1043883 h 6540168"/>
              <a:gd name="connsiteX8" fmla="*/ 1705330 w 2204887"/>
              <a:gd name="connsiteY8" fmla="*/ 1196283 h 6540168"/>
              <a:gd name="connsiteX9" fmla="*/ 1762480 w 2204887"/>
              <a:gd name="connsiteY9" fmla="*/ 1329633 h 6540168"/>
              <a:gd name="connsiteX10" fmla="*/ 1676755 w 2204887"/>
              <a:gd name="connsiteY10" fmla="*/ 1253433 h 6540168"/>
              <a:gd name="connsiteX11" fmla="*/ 1505305 w 2204887"/>
              <a:gd name="connsiteY11" fmla="*/ 1301058 h 6540168"/>
              <a:gd name="connsiteX12" fmla="*/ 1476730 w 2204887"/>
              <a:gd name="connsiteY12" fmla="*/ 1472508 h 6540168"/>
              <a:gd name="connsiteX13" fmla="*/ 1410055 w 2204887"/>
              <a:gd name="connsiteY13" fmla="*/ 1615383 h 6540168"/>
              <a:gd name="connsiteX14" fmla="*/ 1371955 w 2204887"/>
              <a:gd name="connsiteY14" fmla="*/ 1682058 h 6540168"/>
              <a:gd name="connsiteX15" fmla="*/ 1495780 w 2204887"/>
              <a:gd name="connsiteY15" fmla="*/ 1815408 h 6540168"/>
              <a:gd name="connsiteX16" fmla="*/ 1514830 w 2204887"/>
              <a:gd name="connsiteY16" fmla="*/ 1872558 h 6540168"/>
              <a:gd name="connsiteX17" fmla="*/ 1514830 w 2204887"/>
              <a:gd name="connsiteY17" fmla="*/ 1958283 h 6540168"/>
              <a:gd name="connsiteX18" fmla="*/ 1486255 w 2204887"/>
              <a:gd name="connsiteY18" fmla="*/ 1986858 h 6540168"/>
              <a:gd name="connsiteX19" fmla="*/ 1391005 w 2204887"/>
              <a:gd name="connsiteY19" fmla="*/ 1958283 h 6540168"/>
              <a:gd name="connsiteX20" fmla="*/ 1343380 w 2204887"/>
              <a:gd name="connsiteY20" fmla="*/ 1986858 h 6540168"/>
              <a:gd name="connsiteX21" fmla="*/ 1219555 w 2204887"/>
              <a:gd name="connsiteY21" fmla="*/ 1977333 h 6540168"/>
              <a:gd name="connsiteX22" fmla="*/ 1114780 w 2204887"/>
              <a:gd name="connsiteY22" fmla="*/ 1958283 h 6540168"/>
              <a:gd name="connsiteX23" fmla="*/ 1124305 w 2204887"/>
              <a:gd name="connsiteY23" fmla="*/ 2044008 h 6540168"/>
              <a:gd name="connsiteX24" fmla="*/ 1095730 w 2204887"/>
              <a:gd name="connsiteY24" fmla="*/ 2082108 h 6540168"/>
              <a:gd name="connsiteX25" fmla="*/ 1200505 w 2204887"/>
              <a:gd name="connsiteY25" fmla="*/ 2158308 h 6540168"/>
              <a:gd name="connsiteX26" fmla="*/ 1257655 w 2204887"/>
              <a:gd name="connsiteY26" fmla="*/ 2158308 h 6540168"/>
              <a:gd name="connsiteX27" fmla="*/ 1343380 w 2204887"/>
              <a:gd name="connsiteY27" fmla="*/ 2110683 h 6540168"/>
              <a:gd name="connsiteX28" fmla="*/ 1400530 w 2204887"/>
              <a:gd name="connsiteY28" fmla="*/ 2244033 h 6540168"/>
              <a:gd name="connsiteX29" fmla="*/ 1457680 w 2204887"/>
              <a:gd name="connsiteY29" fmla="*/ 2348808 h 6540168"/>
              <a:gd name="connsiteX30" fmla="*/ 1486255 w 2204887"/>
              <a:gd name="connsiteY30" fmla="*/ 2415483 h 6540168"/>
              <a:gd name="connsiteX31" fmla="*/ 1533880 w 2204887"/>
              <a:gd name="connsiteY31" fmla="*/ 2415483 h 6540168"/>
              <a:gd name="connsiteX32" fmla="*/ 1591030 w 2204887"/>
              <a:gd name="connsiteY32" fmla="*/ 2463108 h 6540168"/>
              <a:gd name="connsiteX33" fmla="*/ 1695805 w 2204887"/>
              <a:gd name="connsiteY33" fmla="*/ 2520258 h 6540168"/>
              <a:gd name="connsiteX34" fmla="*/ 1752955 w 2204887"/>
              <a:gd name="connsiteY34" fmla="*/ 2548833 h 6540168"/>
              <a:gd name="connsiteX35" fmla="*/ 1629130 w 2204887"/>
              <a:gd name="connsiteY35" fmla="*/ 2653608 h 6540168"/>
              <a:gd name="connsiteX36" fmla="*/ 1591030 w 2204887"/>
              <a:gd name="connsiteY36" fmla="*/ 2758383 h 6540168"/>
              <a:gd name="connsiteX37" fmla="*/ 1562455 w 2204887"/>
              <a:gd name="connsiteY37" fmla="*/ 2948883 h 6540168"/>
              <a:gd name="connsiteX38" fmla="*/ 1495780 w 2204887"/>
              <a:gd name="connsiteY38" fmla="*/ 3034608 h 6540168"/>
              <a:gd name="connsiteX39" fmla="*/ 1476730 w 2204887"/>
              <a:gd name="connsiteY39" fmla="*/ 3110808 h 6540168"/>
              <a:gd name="connsiteX40" fmla="*/ 1514830 w 2204887"/>
              <a:gd name="connsiteY40" fmla="*/ 3187008 h 6540168"/>
              <a:gd name="connsiteX41" fmla="*/ 1495780 w 2204887"/>
              <a:gd name="connsiteY41" fmla="*/ 3272733 h 6540168"/>
              <a:gd name="connsiteX42" fmla="*/ 1419580 w 2204887"/>
              <a:gd name="connsiteY42" fmla="*/ 3320358 h 6540168"/>
              <a:gd name="connsiteX43" fmla="*/ 1371955 w 2204887"/>
              <a:gd name="connsiteY43" fmla="*/ 3263208 h 6540168"/>
              <a:gd name="connsiteX44" fmla="*/ 1219555 w 2204887"/>
              <a:gd name="connsiteY44" fmla="*/ 3320358 h 6540168"/>
              <a:gd name="connsiteX45" fmla="*/ 1095730 w 2204887"/>
              <a:gd name="connsiteY45" fmla="*/ 3282258 h 6540168"/>
              <a:gd name="connsiteX46" fmla="*/ 1067155 w 2204887"/>
              <a:gd name="connsiteY46" fmla="*/ 3282258 h 6540168"/>
              <a:gd name="connsiteX47" fmla="*/ 1010005 w 2204887"/>
              <a:gd name="connsiteY47" fmla="*/ 3310833 h 6540168"/>
              <a:gd name="connsiteX48" fmla="*/ 981430 w 2204887"/>
              <a:gd name="connsiteY48" fmla="*/ 3406083 h 6540168"/>
              <a:gd name="connsiteX49" fmla="*/ 1010005 w 2204887"/>
              <a:gd name="connsiteY49" fmla="*/ 3444183 h 6540168"/>
              <a:gd name="connsiteX50" fmla="*/ 1076680 w 2204887"/>
              <a:gd name="connsiteY50" fmla="*/ 3463233 h 6540168"/>
              <a:gd name="connsiteX51" fmla="*/ 1076680 w 2204887"/>
              <a:gd name="connsiteY51" fmla="*/ 3482283 h 6540168"/>
              <a:gd name="connsiteX52" fmla="*/ 1124305 w 2204887"/>
              <a:gd name="connsiteY52" fmla="*/ 3491808 h 6540168"/>
              <a:gd name="connsiteX53" fmla="*/ 1124305 w 2204887"/>
              <a:gd name="connsiteY53" fmla="*/ 3520383 h 6540168"/>
              <a:gd name="connsiteX54" fmla="*/ 1114780 w 2204887"/>
              <a:gd name="connsiteY54" fmla="*/ 3568008 h 6540168"/>
              <a:gd name="connsiteX55" fmla="*/ 1086205 w 2204887"/>
              <a:gd name="connsiteY55" fmla="*/ 3606108 h 6540168"/>
              <a:gd name="connsiteX56" fmla="*/ 1114780 w 2204887"/>
              <a:gd name="connsiteY56" fmla="*/ 3663258 h 6540168"/>
              <a:gd name="connsiteX57" fmla="*/ 1086205 w 2204887"/>
              <a:gd name="connsiteY57" fmla="*/ 3682308 h 6540168"/>
              <a:gd name="connsiteX58" fmla="*/ 1057630 w 2204887"/>
              <a:gd name="connsiteY58" fmla="*/ 3672783 h 6540168"/>
              <a:gd name="connsiteX59" fmla="*/ 981430 w 2204887"/>
              <a:gd name="connsiteY59" fmla="*/ 3701358 h 6540168"/>
              <a:gd name="connsiteX60" fmla="*/ 981430 w 2204887"/>
              <a:gd name="connsiteY60" fmla="*/ 3729933 h 6540168"/>
              <a:gd name="connsiteX61" fmla="*/ 962380 w 2204887"/>
              <a:gd name="connsiteY61" fmla="*/ 3796608 h 6540168"/>
              <a:gd name="connsiteX62" fmla="*/ 838555 w 2204887"/>
              <a:gd name="connsiteY62" fmla="*/ 3710883 h 6540168"/>
              <a:gd name="connsiteX63" fmla="*/ 819505 w 2204887"/>
              <a:gd name="connsiteY63" fmla="*/ 3606108 h 6540168"/>
              <a:gd name="connsiteX64" fmla="*/ 752830 w 2204887"/>
              <a:gd name="connsiteY64" fmla="*/ 3568008 h 6540168"/>
              <a:gd name="connsiteX65" fmla="*/ 705205 w 2204887"/>
              <a:gd name="connsiteY65" fmla="*/ 3615633 h 6540168"/>
              <a:gd name="connsiteX66" fmla="*/ 695680 w 2204887"/>
              <a:gd name="connsiteY66" fmla="*/ 3691833 h 6540168"/>
              <a:gd name="connsiteX67" fmla="*/ 609955 w 2204887"/>
              <a:gd name="connsiteY67" fmla="*/ 3796608 h 6540168"/>
              <a:gd name="connsiteX68" fmla="*/ 571855 w 2204887"/>
              <a:gd name="connsiteY68" fmla="*/ 3758508 h 6540168"/>
              <a:gd name="connsiteX69" fmla="*/ 638530 w 2204887"/>
              <a:gd name="connsiteY69" fmla="*/ 3815658 h 6540168"/>
              <a:gd name="connsiteX70" fmla="*/ 686155 w 2204887"/>
              <a:gd name="connsiteY70" fmla="*/ 3853758 h 6540168"/>
              <a:gd name="connsiteX71" fmla="*/ 781405 w 2204887"/>
              <a:gd name="connsiteY71" fmla="*/ 3825183 h 6540168"/>
              <a:gd name="connsiteX72" fmla="*/ 829030 w 2204887"/>
              <a:gd name="connsiteY72" fmla="*/ 3872808 h 6540168"/>
              <a:gd name="connsiteX73" fmla="*/ 829030 w 2204887"/>
              <a:gd name="connsiteY73" fmla="*/ 3910908 h 6540168"/>
              <a:gd name="connsiteX74" fmla="*/ 733780 w 2204887"/>
              <a:gd name="connsiteY74" fmla="*/ 3910908 h 6540168"/>
              <a:gd name="connsiteX75" fmla="*/ 686155 w 2204887"/>
              <a:gd name="connsiteY75" fmla="*/ 3920433 h 6540168"/>
              <a:gd name="connsiteX76" fmla="*/ 686155 w 2204887"/>
              <a:gd name="connsiteY76" fmla="*/ 3949008 h 6540168"/>
              <a:gd name="connsiteX77" fmla="*/ 657580 w 2204887"/>
              <a:gd name="connsiteY77" fmla="*/ 3968058 h 6540168"/>
              <a:gd name="connsiteX78" fmla="*/ 638530 w 2204887"/>
              <a:gd name="connsiteY78" fmla="*/ 3958533 h 6540168"/>
              <a:gd name="connsiteX79" fmla="*/ 629005 w 2204887"/>
              <a:gd name="connsiteY79" fmla="*/ 3958533 h 6540168"/>
              <a:gd name="connsiteX80" fmla="*/ 609955 w 2204887"/>
              <a:gd name="connsiteY80" fmla="*/ 4015683 h 6540168"/>
              <a:gd name="connsiteX81" fmla="*/ 581380 w 2204887"/>
              <a:gd name="connsiteY81" fmla="*/ 4025208 h 6540168"/>
              <a:gd name="connsiteX82" fmla="*/ 552805 w 2204887"/>
              <a:gd name="connsiteY82" fmla="*/ 4053783 h 6540168"/>
              <a:gd name="connsiteX83" fmla="*/ 581380 w 2204887"/>
              <a:gd name="connsiteY83" fmla="*/ 4091883 h 6540168"/>
              <a:gd name="connsiteX84" fmla="*/ 562330 w 2204887"/>
              <a:gd name="connsiteY84" fmla="*/ 4149033 h 6540168"/>
              <a:gd name="connsiteX85" fmla="*/ 457555 w 2204887"/>
              <a:gd name="connsiteY85" fmla="*/ 4139508 h 6540168"/>
              <a:gd name="connsiteX86" fmla="*/ 362305 w 2204887"/>
              <a:gd name="connsiteY86" fmla="*/ 4139508 h 6540168"/>
              <a:gd name="connsiteX87" fmla="*/ 190855 w 2204887"/>
              <a:gd name="connsiteY87" fmla="*/ 4158558 h 6540168"/>
              <a:gd name="connsiteX88" fmla="*/ 95605 w 2204887"/>
              <a:gd name="connsiteY88" fmla="*/ 4263333 h 6540168"/>
              <a:gd name="connsiteX89" fmla="*/ 38455 w 2204887"/>
              <a:gd name="connsiteY89" fmla="*/ 4330008 h 6540168"/>
              <a:gd name="connsiteX90" fmla="*/ 355 w 2204887"/>
              <a:gd name="connsiteY90" fmla="*/ 4358583 h 6540168"/>
              <a:gd name="connsiteX91" fmla="*/ 19405 w 2204887"/>
              <a:gd name="connsiteY91" fmla="*/ 4387158 h 6540168"/>
              <a:gd name="connsiteX92" fmla="*/ 19405 w 2204887"/>
              <a:gd name="connsiteY92" fmla="*/ 4406208 h 6540168"/>
              <a:gd name="connsiteX93" fmla="*/ 19405 w 2204887"/>
              <a:gd name="connsiteY93" fmla="*/ 4472883 h 6540168"/>
              <a:gd name="connsiteX94" fmla="*/ 9880 w 2204887"/>
              <a:gd name="connsiteY94" fmla="*/ 4510983 h 6540168"/>
              <a:gd name="connsiteX95" fmla="*/ 76555 w 2204887"/>
              <a:gd name="connsiteY95" fmla="*/ 4587183 h 6540168"/>
              <a:gd name="connsiteX96" fmla="*/ 95605 w 2204887"/>
              <a:gd name="connsiteY96" fmla="*/ 4596708 h 6540168"/>
              <a:gd name="connsiteX97" fmla="*/ 190855 w 2204887"/>
              <a:gd name="connsiteY97" fmla="*/ 4606233 h 6540168"/>
              <a:gd name="connsiteX98" fmla="*/ 200380 w 2204887"/>
              <a:gd name="connsiteY98" fmla="*/ 4758633 h 6540168"/>
              <a:gd name="connsiteX99" fmla="*/ 209905 w 2204887"/>
              <a:gd name="connsiteY99" fmla="*/ 4901508 h 6540168"/>
              <a:gd name="connsiteX100" fmla="*/ 228955 w 2204887"/>
              <a:gd name="connsiteY100" fmla="*/ 4939608 h 6540168"/>
              <a:gd name="connsiteX101" fmla="*/ 200380 w 2204887"/>
              <a:gd name="connsiteY101" fmla="*/ 4996758 h 6540168"/>
              <a:gd name="connsiteX102" fmla="*/ 181330 w 2204887"/>
              <a:gd name="connsiteY102" fmla="*/ 5101533 h 6540168"/>
              <a:gd name="connsiteX103" fmla="*/ 143230 w 2204887"/>
              <a:gd name="connsiteY103" fmla="*/ 5244408 h 6540168"/>
              <a:gd name="connsiteX104" fmla="*/ 114655 w 2204887"/>
              <a:gd name="connsiteY104" fmla="*/ 5482533 h 6540168"/>
              <a:gd name="connsiteX105" fmla="*/ 95605 w 2204887"/>
              <a:gd name="connsiteY105" fmla="*/ 5587308 h 6540168"/>
              <a:gd name="connsiteX106" fmla="*/ 95605 w 2204887"/>
              <a:gd name="connsiteY106" fmla="*/ 5692083 h 6540168"/>
              <a:gd name="connsiteX107" fmla="*/ 95605 w 2204887"/>
              <a:gd name="connsiteY107" fmla="*/ 5854008 h 6540168"/>
              <a:gd name="connsiteX108" fmla="*/ 133705 w 2204887"/>
              <a:gd name="connsiteY108" fmla="*/ 5977833 h 6540168"/>
              <a:gd name="connsiteX109" fmla="*/ 133705 w 2204887"/>
              <a:gd name="connsiteY109" fmla="*/ 6006408 h 6540168"/>
              <a:gd name="connsiteX110" fmla="*/ 143230 w 2204887"/>
              <a:gd name="connsiteY110" fmla="*/ 6063558 h 6540168"/>
              <a:gd name="connsiteX111" fmla="*/ 152755 w 2204887"/>
              <a:gd name="connsiteY111" fmla="*/ 6101658 h 6540168"/>
              <a:gd name="connsiteX112" fmla="*/ 152755 w 2204887"/>
              <a:gd name="connsiteY112" fmla="*/ 6111183 h 6540168"/>
              <a:gd name="connsiteX113" fmla="*/ 2029180 w 2204887"/>
              <a:gd name="connsiteY113" fmla="*/ 6120708 h 6540168"/>
              <a:gd name="connsiteX114" fmla="*/ 2057755 w 2204887"/>
              <a:gd name="connsiteY114" fmla="*/ 424758 h 6540168"/>
              <a:gd name="connsiteX115" fmla="*/ 1438630 w 2204887"/>
              <a:gd name="connsiteY115" fmla="*/ 424758 h 6540168"/>
              <a:gd name="connsiteX116" fmla="*/ 1438630 w 2204887"/>
              <a:gd name="connsiteY116" fmla="*/ 500958 h 6540168"/>
              <a:gd name="connsiteX117" fmla="*/ 1419580 w 2204887"/>
              <a:gd name="connsiteY117" fmla="*/ 577158 h 6540168"/>
              <a:gd name="connsiteX0" fmla="*/ 1419580 w 2182720"/>
              <a:gd name="connsiteY0" fmla="*/ 577158 h 6542983"/>
              <a:gd name="connsiteX1" fmla="*/ 1305280 w 2182720"/>
              <a:gd name="connsiteY1" fmla="*/ 615258 h 6542983"/>
              <a:gd name="connsiteX2" fmla="*/ 1381480 w 2182720"/>
              <a:gd name="connsiteY2" fmla="*/ 672408 h 6542983"/>
              <a:gd name="connsiteX3" fmla="*/ 1486255 w 2182720"/>
              <a:gd name="connsiteY3" fmla="*/ 739083 h 6542983"/>
              <a:gd name="connsiteX4" fmla="*/ 1533880 w 2182720"/>
              <a:gd name="connsiteY4" fmla="*/ 872433 h 6542983"/>
              <a:gd name="connsiteX5" fmla="*/ 1543405 w 2182720"/>
              <a:gd name="connsiteY5" fmla="*/ 948633 h 6542983"/>
              <a:gd name="connsiteX6" fmla="*/ 1619605 w 2182720"/>
              <a:gd name="connsiteY6" fmla="*/ 1043883 h 6542983"/>
              <a:gd name="connsiteX7" fmla="*/ 1676755 w 2182720"/>
              <a:gd name="connsiteY7" fmla="*/ 1043883 h 6542983"/>
              <a:gd name="connsiteX8" fmla="*/ 1705330 w 2182720"/>
              <a:gd name="connsiteY8" fmla="*/ 1196283 h 6542983"/>
              <a:gd name="connsiteX9" fmla="*/ 1762480 w 2182720"/>
              <a:gd name="connsiteY9" fmla="*/ 1329633 h 6542983"/>
              <a:gd name="connsiteX10" fmla="*/ 1676755 w 2182720"/>
              <a:gd name="connsiteY10" fmla="*/ 1253433 h 6542983"/>
              <a:gd name="connsiteX11" fmla="*/ 1505305 w 2182720"/>
              <a:gd name="connsiteY11" fmla="*/ 1301058 h 6542983"/>
              <a:gd name="connsiteX12" fmla="*/ 1476730 w 2182720"/>
              <a:gd name="connsiteY12" fmla="*/ 1472508 h 6542983"/>
              <a:gd name="connsiteX13" fmla="*/ 1410055 w 2182720"/>
              <a:gd name="connsiteY13" fmla="*/ 1615383 h 6542983"/>
              <a:gd name="connsiteX14" fmla="*/ 1371955 w 2182720"/>
              <a:gd name="connsiteY14" fmla="*/ 1682058 h 6542983"/>
              <a:gd name="connsiteX15" fmla="*/ 1495780 w 2182720"/>
              <a:gd name="connsiteY15" fmla="*/ 1815408 h 6542983"/>
              <a:gd name="connsiteX16" fmla="*/ 1514830 w 2182720"/>
              <a:gd name="connsiteY16" fmla="*/ 1872558 h 6542983"/>
              <a:gd name="connsiteX17" fmla="*/ 1514830 w 2182720"/>
              <a:gd name="connsiteY17" fmla="*/ 1958283 h 6542983"/>
              <a:gd name="connsiteX18" fmla="*/ 1486255 w 2182720"/>
              <a:gd name="connsiteY18" fmla="*/ 1986858 h 6542983"/>
              <a:gd name="connsiteX19" fmla="*/ 1391005 w 2182720"/>
              <a:gd name="connsiteY19" fmla="*/ 1958283 h 6542983"/>
              <a:gd name="connsiteX20" fmla="*/ 1343380 w 2182720"/>
              <a:gd name="connsiteY20" fmla="*/ 1986858 h 6542983"/>
              <a:gd name="connsiteX21" fmla="*/ 1219555 w 2182720"/>
              <a:gd name="connsiteY21" fmla="*/ 1977333 h 6542983"/>
              <a:gd name="connsiteX22" fmla="*/ 1114780 w 2182720"/>
              <a:gd name="connsiteY22" fmla="*/ 1958283 h 6542983"/>
              <a:gd name="connsiteX23" fmla="*/ 1124305 w 2182720"/>
              <a:gd name="connsiteY23" fmla="*/ 2044008 h 6542983"/>
              <a:gd name="connsiteX24" fmla="*/ 1095730 w 2182720"/>
              <a:gd name="connsiteY24" fmla="*/ 2082108 h 6542983"/>
              <a:gd name="connsiteX25" fmla="*/ 1200505 w 2182720"/>
              <a:gd name="connsiteY25" fmla="*/ 2158308 h 6542983"/>
              <a:gd name="connsiteX26" fmla="*/ 1257655 w 2182720"/>
              <a:gd name="connsiteY26" fmla="*/ 2158308 h 6542983"/>
              <a:gd name="connsiteX27" fmla="*/ 1343380 w 2182720"/>
              <a:gd name="connsiteY27" fmla="*/ 2110683 h 6542983"/>
              <a:gd name="connsiteX28" fmla="*/ 1400530 w 2182720"/>
              <a:gd name="connsiteY28" fmla="*/ 2244033 h 6542983"/>
              <a:gd name="connsiteX29" fmla="*/ 1457680 w 2182720"/>
              <a:gd name="connsiteY29" fmla="*/ 2348808 h 6542983"/>
              <a:gd name="connsiteX30" fmla="*/ 1486255 w 2182720"/>
              <a:gd name="connsiteY30" fmla="*/ 2415483 h 6542983"/>
              <a:gd name="connsiteX31" fmla="*/ 1533880 w 2182720"/>
              <a:gd name="connsiteY31" fmla="*/ 2415483 h 6542983"/>
              <a:gd name="connsiteX32" fmla="*/ 1591030 w 2182720"/>
              <a:gd name="connsiteY32" fmla="*/ 2463108 h 6542983"/>
              <a:gd name="connsiteX33" fmla="*/ 1695805 w 2182720"/>
              <a:gd name="connsiteY33" fmla="*/ 2520258 h 6542983"/>
              <a:gd name="connsiteX34" fmla="*/ 1752955 w 2182720"/>
              <a:gd name="connsiteY34" fmla="*/ 2548833 h 6542983"/>
              <a:gd name="connsiteX35" fmla="*/ 1629130 w 2182720"/>
              <a:gd name="connsiteY35" fmla="*/ 2653608 h 6542983"/>
              <a:gd name="connsiteX36" fmla="*/ 1591030 w 2182720"/>
              <a:gd name="connsiteY36" fmla="*/ 2758383 h 6542983"/>
              <a:gd name="connsiteX37" fmla="*/ 1562455 w 2182720"/>
              <a:gd name="connsiteY37" fmla="*/ 2948883 h 6542983"/>
              <a:gd name="connsiteX38" fmla="*/ 1495780 w 2182720"/>
              <a:gd name="connsiteY38" fmla="*/ 3034608 h 6542983"/>
              <a:gd name="connsiteX39" fmla="*/ 1476730 w 2182720"/>
              <a:gd name="connsiteY39" fmla="*/ 3110808 h 6542983"/>
              <a:gd name="connsiteX40" fmla="*/ 1514830 w 2182720"/>
              <a:gd name="connsiteY40" fmla="*/ 3187008 h 6542983"/>
              <a:gd name="connsiteX41" fmla="*/ 1495780 w 2182720"/>
              <a:gd name="connsiteY41" fmla="*/ 3272733 h 6542983"/>
              <a:gd name="connsiteX42" fmla="*/ 1419580 w 2182720"/>
              <a:gd name="connsiteY42" fmla="*/ 3320358 h 6542983"/>
              <a:gd name="connsiteX43" fmla="*/ 1371955 w 2182720"/>
              <a:gd name="connsiteY43" fmla="*/ 3263208 h 6542983"/>
              <a:gd name="connsiteX44" fmla="*/ 1219555 w 2182720"/>
              <a:gd name="connsiteY44" fmla="*/ 3320358 h 6542983"/>
              <a:gd name="connsiteX45" fmla="*/ 1095730 w 2182720"/>
              <a:gd name="connsiteY45" fmla="*/ 3282258 h 6542983"/>
              <a:gd name="connsiteX46" fmla="*/ 1067155 w 2182720"/>
              <a:gd name="connsiteY46" fmla="*/ 3282258 h 6542983"/>
              <a:gd name="connsiteX47" fmla="*/ 1010005 w 2182720"/>
              <a:gd name="connsiteY47" fmla="*/ 3310833 h 6542983"/>
              <a:gd name="connsiteX48" fmla="*/ 981430 w 2182720"/>
              <a:gd name="connsiteY48" fmla="*/ 3406083 h 6542983"/>
              <a:gd name="connsiteX49" fmla="*/ 1010005 w 2182720"/>
              <a:gd name="connsiteY49" fmla="*/ 3444183 h 6542983"/>
              <a:gd name="connsiteX50" fmla="*/ 1076680 w 2182720"/>
              <a:gd name="connsiteY50" fmla="*/ 3463233 h 6542983"/>
              <a:gd name="connsiteX51" fmla="*/ 1076680 w 2182720"/>
              <a:gd name="connsiteY51" fmla="*/ 3482283 h 6542983"/>
              <a:gd name="connsiteX52" fmla="*/ 1124305 w 2182720"/>
              <a:gd name="connsiteY52" fmla="*/ 3491808 h 6542983"/>
              <a:gd name="connsiteX53" fmla="*/ 1124305 w 2182720"/>
              <a:gd name="connsiteY53" fmla="*/ 3520383 h 6542983"/>
              <a:gd name="connsiteX54" fmla="*/ 1114780 w 2182720"/>
              <a:gd name="connsiteY54" fmla="*/ 3568008 h 6542983"/>
              <a:gd name="connsiteX55" fmla="*/ 1086205 w 2182720"/>
              <a:gd name="connsiteY55" fmla="*/ 3606108 h 6542983"/>
              <a:gd name="connsiteX56" fmla="*/ 1114780 w 2182720"/>
              <a:gd name="connsiteY56" fmla="*/ 3663258 h 6542983"/>
              <a:gd name="connsiteX57" fmla="*/ 1086205 w 2182720"/>
              <a:gd name="connsiteY57" fmla="*/ 3682308 h 6542983"/>
              <a:gd name="connsiteX58" fmla="*/ 1057630 w 2182720"/>
              <a:gd name="connsiteY58" fmla="*/ 3672783 h 6542983"/>
              <a:gd name="connsiteX59" fmla="*/ 981430 w 2182720"/>
              <a:gd name="connsiteY59" fmla="*/ 3701358 h 6542983"/>
              <a:gd name="connsiteX60" fmla="*/ 981430 w 2182720"/>
              <a:gd name="connsiteY60" fmla="*/ 3729933 h 6542983"/>
              <a:gd name="connsiteX61" fmla="*/ 962380 w 2182720"/>
              <a:gd name="connsiteY61" fmla="*/ 3796608 h 6542983"/>
              <a:gd name="connsiteX62" fmla="*/ 838555 w 2182720"/>
              <a:gd name="connsiteY62" fmla="*/ 3710883 h 6542983"/>
              <a:gd name="connsiteX63" fmla="*/ 819505 w 2182720"/>
              <a:gd name="connsiteY63" fmla="*/ 3606108 h 6542983"/>
              <a:gd name="connsiteX64" fmla="*/ 752830 w 2182720"/>
              <a:gd name="connsiteY64" fmla="*/ 3568008 h 6542983"/>
              <a:gd name="connsiteX65" fmla="*/ 705205 w 2182720"/>
              <a:gd name="connsiteY65" fmla="*/ 3615633 h 6542983"/>
              <a:gd name="connsiteX66" fmla="*/ 695680 w 2182720"/>
              <a:gd name="connsiteY66" fmla="*/ 3691833 h 6542983"/>
              <a:gd name="connsiteX67" fmla="*/ 609955 w 2182720"/>
              <a:gd name="connsiteY67" fmla="*/ 3796608 h 6542983"/>
              <a:gd name="connsiteX68" fmla="*/ 571855 w 2182720"/>
              <a:gd name="connsiteY68" fmla="*/ 3758508 h 6542983"/>
              <a:gd name="connsiteX69" fmla="*/ 638530 w 2182720"/>
              <a:gd name="connsiteY69" fmla="*/ 3815658 h 6542983"/>
              <a:gd name="connsiteX70" fmla="*/ 686155 w 2182720"/>
              <a:gd name="connsiteY70" fmla="*/ 3853758 h 6542983"/>
              <a:gd name="connsiteX71" fmla="*/ 781405 w 2182720"/>
              <a:gd name="connsiteY71" fmla="*/ 3825183 h 6542983"/>
              <a:gd name="connsiteX72" fmla="*/ 829030 w 2182720"/>
              <a:gd name="connsiteY72" fmla="*/ 3872808 h 6542983"/>
              <a:gd name="connsiteX73" fmla="*/ 829030 w 2182720"/>
              <a:gd name="connsiteY73" fmla="*/ 3910908 h 6542983"/>
              <a:gd name="connsiteX74" fmla="*/ 733780 w 2182720"/>
              <a:gd name="connsiteY74" fmla="*/ 3910908 h 6542983"/>
              <a:gd name="connsiteX75" fmla="*/ 686155 w 2182720"/>
              <a:gd name="connsiteY75" fmla="*/ 3920433 h 6542983"/>
              <a:gd name="connsiteX76" fmla="*/ 686155 w 2182720"/>
              <a:gd name="connsiteY76" fmla="*/ 3949008 h 6542983"/>
              <a:gd name="connsiteX77" fmla="*/ 657580 w 2182720"/>
              <a:gd name="connsiteY77" fmla="*/ 3968058 h 6542983"/>
              <a:gd name="connsiteX78" fmla="*/ 638530 w 2182720"/>
              <a:gd name="connsiteY78" fmla="*/ 3958533 h 6542983"/>
              <a:gd name="connsiteX79" fmla="*/ 629005 w 2182720"/>
              <a:gd name="connsiteY79" fmla="*/ 3958533 h 6542983"/>
              <a:gd name="connsiteX80" fmla="*/ 609955 w 2182720"/>
              <a:gd name="connsiteY80" fmla="*/ 4015683 h 6542983"/>
              <a:gd name="connsiteX81" fmla="*/ 581380 w 2182720"/>
              <a:gd name="connsiteY81" fmla="*/ 4025208 h 6542983"/>
              <a:gd name="connsiteX82" fmla="*/ 552805 w 2182720"/>
              <a:gd name="connsiteY82" fmla="*/ 4053783 h 6542983"/>
              <a:gd name="connsiteX83" fmla="*/ 581380 w 2182720"/>
              <a:gd name="connsiteY83" fmla="*/ 4091883 h 6542983"/>
              <a:gd name="connsiteX84" fmla="*/ 562330 w 2182720"/>
              <a:gd name="connsiteY84" fmla="*/ 4149033 h 6542983"/>
              <a:gd name="connsiteX85" fmla="*/ 457555 w 2182720"/>
              <a:gd name="connsiteY85" fmla="*/ 4139508 h 6542983"/>
              <a:gd name="connsiteX86" fmla="*/ 362305 w 2182720"/>
              <a:gd name="connsiteY86" fmla="*/ 4139508 h 6542983"/>
              <a:gd name="connsiteX87" fmla="*/ 190855 w 2182720"/>
              <a:gd name="connsiteY87" fmla="*/ 4158558 h 6542983"/>
              <a:gd name="connsiteX88" fmla="*/ 95605 w 2182720"/>
              <a:gd name="connsiteY88" fmla="*/ 4263333 h 6542983"/>
              <a:gd name="connsiteX89" fmla="*/ 38455 w 2182720"/>
              <a:gd name="connsiteY89" fmla="*/ 4330008 h 6542983"/>
              <a:gd name="connsiteX90" fmla="*/ 355 w 2182720"/>
              <a:gd name="connsiteY90" fmla="*/ 4358583 h 6542983"/>
              <a:gd name="connsiteX91" fmla="*/ 19405 w 2182720"/>
              <a:gd name="connsiteY91" fmla="*/ 4387158 h 6542983"/>
              <a:gd name="connsiteX92" fmla="*/ 19405 w 2182720"/>
              <a:gd name="connsiteY92" fmla="*/ 4406208 h 6542983"/>
              <a:gd name="connsiteX93" fmla="*/ 19405 w 2182720"/>
              <a:gd name="connsiteY93" fmla="*/ 4472883 h 6542983"/>
              <a:gd name="connsiteX94" fmla="*/ 9880 w 2182720"/>
              <a:gd name="connsiteY94" fmla="*/ 4510983 h 6542983"/>
              <a:gd name="connsiteX95" fmla="*/ 76555 w 2182720"/>
              <a:gd name="connsiteY95" fmla="*/ 4587183 h 6542983"/>
              <a:gd name="connsiteX96" fmla="*/ 95605 w 2182720"/>
              <a:gd name="connsiteY96" fmla="*/ 4596708 h 6542983"/>
              <a:gd name="connsiteX97" fmla="*/ 190855 w 2182720"/>
              <a:gd name="connsiteY97" fmla="*/ 4606233 h 6542983"/>
              <a:gd name="connsiteX98" fmla="*/ 200380 w 2182720"/>
              <a:gd name="connsiteY98" fmla="*/ 4758633 h 6542983"/>
              <a:gd name="connsiteX99" fmla="*/ 209905 w 2182720"/>
              <a:gd name="connsiteY99" fmla="*/ 4901508 h 6542983"/>
              <a:gd name="connsiteX100" fmla="*/ 228955 w 2182720"/>
              <a:gd name="connsiteY100" fmla="*/ 4939608 h 6542983"/>
              <a:gd name="connsiteX101" fmla="*/ 200380 w 2182720"/>
              <a:gd name="connsiteY101" fmla="*/ 4996758 h 6542983"/>
              <a:gd name="connsiteX102" fmla="*/ 181330 w 2182720"/>
              <a:gd name="connsiteY102" fmla="*/ 5101533 h 6542983"/>
              <a:gd name="connsiteX103" fmla="*/ 143230 w 2182720"/>
              <a:gd name="connsiteY103" fmla="*/ 5244408 h 6542983"/>
              <a:gd name="connsiteX104" fmla="*/ 114655 w 2182720"/>
              <a:gd name="connsiteY104" fmla="*/ 5482533 h 6542983"/>
              <a:gd name="connsiteX105" fmla="*/ 95605 w 2182720"/>
              <a:gd name="connsiteY105" fmla="*/ 5587308 h 6542983"/>
              <a:gd name="connsiteX106" fmla="*/ 95605 w 2182720"/>
              <a:gd name="connsiteY106" fmla="*/ 5692083 h 6542983"/>
              <a:gd name="connsiteX107" fmla="*/ 95605 w 2182720"/>
              <a:gd name="connsiteY107" fmla="*/ 5854008 h 6542983"/>
              <a:gd name="connsiteX108" fmla="*/ 133705 w 2182720"/>
              <a:gd name="connsiteY108" fmla="*/ 5977833 h 6542983"/>
              <a:gd name="connsiteX109" fmla="*/ 133705 w 2182720"/>
              <a:gd name="connsiteY109" fmla="*/ 6006408 h 6542983"/>
              <a:gd name="connsiteX110" fmla="*/ 143230 w 2182720"/>
              <a:gd name="connsiteY110" fmla="*/ 6063558 h 6542983"/>
              <a:gd name="connsiteX111" fmla="*/ 152755 w 2182720"/>
              <a:gd name="connsiteY111" fmla="*/ 6101658 h 6542983"/>
              <a:gd name="connsiteX112" fmla="*/ 152755 w 2182720"/>
              <a:gd name="connsiteY112" fmla="*/ 6111183 h 6542983"/>
              <a:gd name="connsiteX113" fmla="*/ 467080 w 2182720"/>
              <a:gd name="connsiteY113" fmla="*/ 6120708 h 6542983"/>
              <a:gd name="connsiteX114" fmla="*/ 2029180 w 2182720"/>
              <a:gd name="connsiteY114" fmla="*/ 6120708 h 6542983"/>
              <a:gd name="connsiteX115" fmla="*/ 2057755 w 2182720"/>
              <a:gd name="connsiteY115" fmla="*/ 424758 h 6542983"/>
              <a:gd name="connsiteX116" fmla="*/ 1438630 w 2182720"/>
              <a:gd name="connsiteY116" fmla="*/ 424758 h 6542983"/>
              <a:gd name="connsiteX117" fmla="*/ 1438630 w 2182720"/>
              <a:gd name="connsiteY117" fmla="*/ 500958 h 6542983"/>
              <a:gd name="connsiteX118" fmla="*/ 1419580 w 2182720"/>
              <a:gd name="connsiteY118" fmla="*/ 577158 h 6542983"/>
              <a:gd name="connsiteX0" fmla="*/ 1419580 w 2121364"/>
              <a:gd name="connsiteY0" fmla="*/ 577158 h 6555560"/>
              <a:gd name="connsiteX1" fmla="*/ 1305280 w 2121364"/>
              <a:gd name="connsiteY1" fmla="*/ 615258 h 6555560"/>
              <a:gd name="connsiteX2" fmla="*/ 1381480 w 2121364"/>
              <a:gd name="connsiteY2" fmla="*/ 672408 h 6555560"/>
              <a:gd name="connsiteX3" fmla="*/ 1486255 w 2121364"/>
              <a:gd name="connsiteY3" fmla="*/ 739083 h 6555560"/>
              <a:gd name="connsiteX4" fmla="*/ 1533880 w 2121364"/>
              <a:gd name="connsiteY4" fmla="*/ 872433 h 6555560"/>
              <a:gd name="connsiteX5" fmla="*/ 1543405 w 2121364"/>
              <a:gd name="connsiteY5" fmla="*/ 948633 h 6555560"/>
              <a:gd name="connsiteX6" fmla="*/ 1619605 w 2121364"/>
              <a:gd name="connsiteY6" fmla="*/ 1043883 h 6555560"/>
              <a:gd name="connsiteX7" fmla="*/ 1676755 w 2121364"/>
              <a:gd name="connsiteY7" fmla="*/ 1043883 h 6555560"/>
              <a:gd name="connsiteX8" fmla="*/ 1705330 w 2121364"/>
              <a:gd name="connsiteY8" fmla="*/ 1196283 h 6555560"/>
              <a:gd name="connsiteX9" fmla="*/ 1762480 w 2121364"/>
              <a:gd name="connsiteY9" fmla="*/ 1329633 h 6555560"/>
              <a:gd name="connsiteX10" fmla="*/ 1676755 w 2121364"/>
              <a:gd name="connsiteY10" fmla="*/ 1253433 h 6555560"/>
              <a:gd name="connsiteX11" fmla="*/ 1505305 w 2121364"/>
              <a:gd name="connsiteY11" fmla="*/ 1301058 h 6555560"/>
              <a:gd name="connsiteX12" fmla="*/ 1476730 w 2121364"/>
              <a:gd name="connsiteY12" fmla="*/ 1472508 h 6555560"/>
              <a:gd name="connsiteX13" fmla="*/ 1410055 w 2121364"/>
              <a:gd name="connsiteY13" fmla="*/ 1615383 h 6555560"/>
              <a:gd name="connsiteX14" fmla="*/ 1371955 w 2121364"/>
              <a:gd name="connsiteY14" fmla="*/ 1682058 h 6555560"/>
              <a:gd name="connsiteX15" fmla="*/ 1495780 w 2121364"/>
              <a:gd name="connsiteY15" fmla="*/ 1815408 h 6555560"/>
              <a:gd name="connsiteX16" fmla="*/ 1514830 w 2121364"/>
              <a:gd name="connsiteY16" fmla="*/ 1872558 h 6555560"/>
              <a:gd name="connsiteX17" fmla="*/ 1514830 w 2121364"/>
              <a:gd name="connsiteY17" fmla="*/ 1958283 h 6555560"/>
              <a:gd name="connsiteX18" fmla="*/ 1486255 w 2121364"/>
              <a:gd name="connsiteY18" fmla="*/ 1986858 h 6555560"/>
              <a:gd name="connsiteX19" fmla="*/ 1391005 w 2121364"/>
              <a:gd name="connsiteY19" fmla="*/ 1958283 h 6555560"/>
              <a:gd name="connsiteX20" fmla="*/ 1343380 w 2121364"/>
              <a:gd name="connsiteY20" fmla="*/ 1986858 h 6555560"/>
              <a:gd name="connsiteX21" fmla="*/ 1219555 w 2121364"/>
              <a:gd name="connsiteY21" fmla="*/ 1977333 h 6555560"/>
              <a:gd name="connsiteX22" fmla="*/ 1114780 w 2121364"/>
              <a:gd name="connsiteY22" fmla="*/ 1958283 h 6555560"/>
              <a:gd name="connsiteX23" fmla="*/ 1124305 w 2121364"/>
              <a:gd name="connsiteY23" fmla="*/ 2044008 h 6555560"/>
              <a:gd name="connsiteX24" fmla="*/ 1095730 w 2121364"/>
              <a:gd name="connsiteY24" fmla="*/ 2082108 h 6555560"/>
              <a:gd name="connsiteX25" fmla="*/ 1200505 w 2121364"/>
              <a:gd name="connsiteY25" fmla="*/ 2158308 h 6555560"/>
              <a:gd name="connsiteX26" fmla="*/ 1257655 w 2121364"/>
              <a:gd name="connsiteY26" fmla="*/ 2158308 h 6555560"/>
              <a:gd name="connsiteX27" fmla="*/ 1343380 w 2121364"/>
              <a:gd name="connsiteY27" fmla="*/ 2110683 h 6555560"/>
              <a:gd name="connsiteX28" fmla="*/ 1400530 w 2121364"/>
              <a:gd name="connsiteY28" fmla="*/ 2244033 h 6555560"/>
              <a:gd name="connsiteX29" fmla="*/ 1457680 w 2121364"/>
              <a:gd name="connsiteY29" fmla="*/ 2348808 h 6555560"/>
              <a:gd name="connsiteX30" fmla="*/ 1486255 w 2121364"/>
              <a:gd name="connsiteY30" fmla="*/ 2415483 h 6555560"/>
              <a:gd name="connsiteX31" fmla="*/ 1533880 w 2121364"/>
              <a:gd name="connsiteY31" fmla="*/ 2415483 h 6555560"/>
              <a:gd name="connsiteX32" fmla="*/ 1591030 w 2121364"/>
              <a:gd name="connsiteY32" fmla="*/ 2463108 h 6555560"/>
              <a:gd name="connsiteX33" fmla="*/ 1695805 w 2121364"/>
              <a:gd name="connsiteY33" fmla="*/ 2520258 h 6555560"/>
              <a:gd name="connsiteX34" fmla="*/ 1752955 w 2121364"/>
              <a:gd name="connsiteY34" fmla="*/ 2548833 h 6555560"/>
              <a:gd name="connsiteX35" fmla="*/ 1629130 w 2121364"/>
              <a:gd name="connsiteY35" fmla="*/ 2653608 h 6555560"/>
              <a:gd name="connsiteX36" fmla="*/ 1591030 w 2121364"/>
              <a:gd name="connsiteY36" fmla="*/ 2758383 h 6555560"/>
              <a:gd name="connsiteX37" fmla="*/ 1562455 w 2121364"/>
              <a:gd name="connsiteY37" fmla="*/ 2948883 h 6555560"/>
              <a:gd name="connsiteX38" fmla="*/ 1495780 w 2121364"/>
              <a:gd name="connsiteY38" fmla="*/ 3034608 h 6555560"/>
              <a:gd name="connsiteX39" fmla="*/ 1476730 w 2121364"/>
              <a:gd name="connsiteY39" fmla="*/ 3110808 h 6555560"/>
              <a:gd name="connsiteX40" fmla="*/ 1514830 w 2121364"/>
              <a:gd name="connsiteY40" fmla="*/ 3187008 h 6555560"/>
              <a:gd name="connsiteX41" fmla="*/ 1495780 w 2121364"/>
              <a:gd name="connsiteY41" fmla="*/ 3272733 h 6555560"/>
              <a:gd name="connsiteX42" fmla="*/ 1419580 w 2121364"/>
              <a:gd name="connsiteY42" fmla="*/ 3320358 h 6555560"/>
              <a:gd name="connsiteX43" fmla="*/ 1371955 w 2121364"/>
              <a:gd name="connsiteY43" fmla="*/ 3263208 h 6555560"/>
              <a:gd name="connsiteX44" fmla="*/ 1219555 w 2121364"/>
              <a:gd name="connsiteY44" fmla="*/ 3320358 h 6555560"/>
              <a:gd name="connsiteX45" fmla="*/ 1095730 w 2121364"/>
              <a:gd name="connsiteY45" fmla="*/ 3282258 h 6555560"/>
              <a:gd name="connsiteX46" fmla="*/ 1067155 w 2121364"/>
              <a:gd name="connsiteY46" fmla="*/ 3282258 h 6555560"/>
              <a:gd name="connsiteX47" fmla="*/ 1010005 w 2121364"/>
              <a:gd name="connsiteY47" fmla="*/ 3310833 h 6555560"/>
              <a:gd name="connsiteX48" fmla="*/ 981430 w 2121364"/>
              <a:gd name="connsiteY48" fmla="*/ 3406083 h 6555560"/>
              <a:gd name="connsiteX49" fmla="*/ 1010005 w 2121364"/>
              <a:gd name="connsiteY49" fmla="*/ 3444183 h 6555560"/>
              <a:gd name="connsiteX50" fmla="*/ 1076680 w 2121364"/>
              <a:gd name="connsiteY50" fmla="*/ 3463233 h 6555560"/>
              <a:gd name="connsiteX51" fmla="*/ 1076680 w 2121364"/>
              <a:gd name="connsiteY51" fmla="*/ 3482283 h 6555560"/>
              <a:gd name="connsiteX52" fmla="*/ 1124305 w 2121364"/>
              <a:gd name="connsiteY52" fmla="*/ 3491808 h 6555560"/>
              <a:gd name="connsiteX53" fmla="*/ 1124305 w 2121364"/>
              <a:gd name="connsiteY53" fmla="*/ 3520383 h 6555560"/>
              <a:gd name="connsiteX54" fmla="*/ 1114780 w 2121364"/>
              <a:gd name="connsiteY54" fmla="*/ 3568008 h 6555560"/>
              <a:gd name="connsiteX55" fmla="*/ 1086205 w 2121364"/>
              <a:gd name="connsiteY55" fmla="*/ 3606108 h 6555560"/>
              <a:gd name="connsiteX56" fmla="*/ 1114780 w 2121364"/>
              <a:gd name="connsiteY56" fmla="*/ 3663258 h 6555560"/>
              <a:gd name="connsiteX57" fmla="*/ 1086205 w 2121364"/>
              <a:gd name="connsiteY57" fmla="*/ 3682308 h 6555560"/>
              <a:gd name="connsiteX58" fmla="*/ 1057630 w 2121364"/>
              <a:gd name="connsiteY58" fmla="*/ 3672783 h 6555560"/>
              <a:gd name="connsiteX59" fmla="*/ 981430 w 2121364"/>
              <a:gd name="connsiteY59" fmla="*/ 3701358 h 6555560"/>
              <a:gd name="connsiteX60" fmla="*/ 981430 w 2121364"/>
              <a:gd name="connsiteY60" fmla="*/ 3729933 h 6555560"/>
              <a:gd name="connsiteX61" fmla="*/ 962380 w 2121364"/>
              <a:gd name="connsiteY61" fmla="*/ 3796608 h 6555560"/>
              <a:gd name="connsiteX62" fmla="*/ 838555 w 2121364"/>
              <a:gd name="connsiteY62" fmla="*/ 3710883 h 6555560"/>
              <a:gd name="connsiteX63" fmla="*/ 819505 w 2121364"/>
              <a:gd name="connsiteY63" fmla="*/ 3606108 h 6555560"/>
              <a:gd name="connsiteX64" fmla="*/ 752830 w 2121364"/>
              <a:gd name="connsiteY64" fmla="*/ 3568008 h 6555560"/>
              <a:gd name="connsiteX65" fmla="*/ 705205 w 2121364"/>
              <a:gd name="connsiteY65" fmla="*/ 3615633 h 6555560"/>
              <a:gd name="connsiteX66" fmla="*/ 695680 w 2121364"/>
              <a:gd name="connsiteY66" fmla="*/ 3691833 h 6555560"/>
              <a:gd name="connsiteX67" fmla="*/ 609955 w 2121364"/>
              <a:gd name="connsiteY67" fmla="*/ 3796608 h 6555560"/>
              <a:gd name="connsiteX68" fmla="*/ 571855 w 2121364"/>
              <a:gd name="connsiteY68" fmla="*/ 3758508 h 6555560"/>
              <a:gd name="connsiteX69" fmla="*/ 638530 w 2121364"/>
              <a:gd name="connsiteY69" fmla="*/ 3815658 h 6555560"/>
              <a:gd name="connsiteX70" fmla="*/ 686155 w 2121364"/>
              <a:gd name="connsiteY70" fmla="*/ 3853758 h 6555560"/>
              <a:gd name="connsiteX71" fmla="*/ 781405 w 2121364"/>
              <a:gd name="connsiteY71" fmla="*/ 3825183 h 6555560"/>
              <a:gd name="connsiteX72" fmla="*/ 829030 w 2121364"/>
              <a:gd name="connsiteY72" fmla="*/ 3872808 h 6555560"/>
              <a:gd name="connsiteX73" fmla="*/ 829030 w 2121364"/>
              <a:gd name="connsiteY73" fmla="*/ 3910908 h 6555560"/>
              <a:gd name="connsiteX74" fmla="*/ 733780 w 2121364"/>
              <a:gd name="connsiteY74" fmla="*/ 3910908 h 6555560"/>
              <a:gd name="connsiteX75" fmla="*/ 686155 w 2121364"/>
              <a:gd name="connsiteY75" fmla="*/ 3920433 h 6555560"/>
              <a:gd name="connsiteX76" fmla="*/ 686155 w 2121364"/>
              <a:gd name="connsiteY76" fmla="*/ 3949008 h 6555560"/>
              <a:gd name="connsiteX77" fmla="*/ 657580 w 2121364"/>
              <a:gd name="connsiteY77" fmla="*/ 3968058 h 6555560"/>
              <a:gd name="connsiteX78" fmla="*/ 638530 w 2121364"/>
              <a:gd name="connsiteY78" fmla="*/ 3958533 h 6555560"/>
              <a:gd name="connsiteX79" fmla="*/ 629005 w 2121364"/>
              <a:gd name="connsiteY79" fmla="*/ 3958533 h 6555560"/>
              <a:gd name="connsiteX80" fmla="*/ 609955 w 2121364"/>
              <a:gd name="connsiteY80" fmla="*/ 4015683 h 6555560"/>
              <a:gd name="connsiteX81" fmla="*/ 581380 w 2121364"/>
              <a:gd name="connsiteY81" fmla="*/ 4025208 h 6555560"/>
              <a:gd name="connsiteX82" fmla="*/ 552805 w 2121364"/>
              <a:gd name="connsiteY82" fmla="*/ 4053783 h 6555560"/>
              <a:gd name="connsiteX83" fmla="*/ 581380 w 2121364"/>
              <a:gd name="connsiteY83" fmla="*/ 4091883 h 6555560"/>
              <a:gd name="connsiteX84" fmla="*/ 562330 w 2121364"/>
              <a:gd name="connsiteY84" fmla="*/ 4149033 h 6555560"/>
              <a:gd name="connsiteX85" fmla="*/ 457555 w 2121364"/>
              <a:gd name="connsiteY85" fmla="*/ 4139508 h 6555560"/>
              <a:gd name="connsiteX86" fmla="*/ 362305 w 2121364"/>
              <a:gd name="connsiteY86" fmla="*/ 4139508 h 6555560"/>
              <a:gd name="connsiteX87" fmla="*/ 190855 w 2121364"/>
              <a:gd name="connsiteY87" fmla="*/ 4158558 h 6555560"/>
              <a:gd name="connsiteX88" fmla="*/ 95605 w 2121364"/>
              <a:gd name="connsiteY88" fmla="*/ 4263333 h 6555560"/>
              <a:gd name="connsiteX89" fmla="*/ 38455 w 2121364"/>
              <a:gd name="connsiteY89" fmla="*/ 4330008 h 6555560"/>
              <a:gd name="connsiteX90" fmla="*/ 355 w 2121364"/>
              <a:gd name="connsiteY90" fmla="*/ 4358583 h 6555560"/>
              <a:gd name="connsiteX91" fmla="*/ 19405 w 2121364"/>
              <a:gd name="connsiteY91" fmla="*/ 4387158 h 6555560"/>
              <a:gd name="connsiteX92" fmla="*/ 19405 w 2121364"/>
              <a:gd name="connsiteY92" fmla="*/ 4406208 h 6555560"/>
              <a:gd name="connsiteX93" fmla="*/ 19405 w 2121364"/>
              <a:gd name="connsiteY93" fmla="*/ 4472883 h 6555560"/>
              <a:gd name="connsiteX94" fmla="*/ 9880 w 2121364"/>
              <a:gd name="connsiteY94" fmla="*/ 4510983 h 6555560"/>
              <a:gd name="connsiteX95" fmla="*/ 76555 w 2121364"/>
              <a:gd name="connsiteY95" fmla="*/ 4587183 h 6555560"/>
              <a:gd name="connsiteX96" fmla="*/ 95605 w 2121364"/>
              <a:gd name="connsiteY96" fmla="*/ 4596708 h 6555560"/>
              <a:gd name="connsiteX97" fmla="*/ 190855 w 2121364"/>
              <a:gd name="connsiteY97" fmla="*/ 4606233 h 6555560"/>
              <a:gd name="connsiteX98" fmla="*/ 200380 w 2121364"/>
              <a:gd name="connsiteY98" fmla="*/ 4758633 h 6555560"/>
              <a:gd name="connsiteX99" fmla="*/ 209905 w 2121364"/>
              <a:gd name="connsiteY99" fmla="*/ 4901508 h 6555560"/>
              <a:gd name="connsiteX100" fmla="*/ 228955 w 2121364"/>
              <a:gd name="connsiteY100" fmla="*/ 4939608 h 6555560"/>
              <a:gd name="connsiteX101" fmla="*/ 200380 w 2121364"/>
              <a:gd name="connsiteY101" fmla="*/ 4996758 h 6555560"/>
              <a:gd name="connsiteX102" fmla="*/ 181330 w 2121364"/>
              <a:gd name="connsiteY102" fmla="*/ 5101533 h 6555560"/>
              <a:gd name="connsiteX103" fmla="*/ 143230 w 2121364"/>
              <a:gd name="connsiteY103" fmla="*/ 5244408 h 6555560"/>
              <a:gd name="connsiteX104" fmla="*/ 114655 w 2121364"/>
              <a:gd name="connsiteY104" fmla="*/ 5482533 h 6555560"/>
              <a:gd name="connsiteX105" fmla="*/ 95605 w 2121364"/>
              <a:gd name="connsiteY105" fmla="*/ 5587308 h 6555560"/>
              <a:gd name="connsiteX106" fmla="*/ 95605 w 2121364"/>
              <a:gd name="connsiteY106" fmla="*/ 5692083 h 6555560"/>
              <a:gd name="connsiteX107" fmla="*/ 95605 w 2121364"/>
              <a:gd name="connsiteY107" fmla="*/ 5854008 h 6555560"/>
              <a:gd name="connsiteX108" fmla="*/ 133705 w 2121364"/>
              <a:gd name="connsiteY108" fmla="*/ 5977833 h 6555560"/>
              <a:gd name="connsiteX109" fmla="*/ 133705 w 2121364"/>
              <a:gd name="connsiteY109" fmla="*/ 6006408 h 6555560"/>
              <a:gd name="connsiteX110" fmla="*/ 143230 w 2121364"/>
              <a:gd name="connsiteY110" fmla="*/ 6063558 h 6555560"/>
              <a:gd name="connsiteX111" fmla="*/ 152755 w 2121364"/>
              <a:gd name="connsiteY111" fmla="*/ 6101658 h 6555560"/>
              <a:gd name="connsiteX112" fmla="*/ 152755 w 2121364"/>
              <a:gd name="connsiteY112" fmla="*/ 6111183 h 6555560"/>
              <a:gd name="connsiteX113" fmla="*/ 467080 w 2121364"/>
              <a:gd name="connsiteY113" fmla="*/ 6120708 h 6555560"/>
              <a:gd name="connsiteX114" fmla="*/ 1419580 w 2121364"/>
              <a:gd name="connsiteY114" fmla="*/ 6158808 h 6555560"/>
              <a:gd name="connsiteX115" fmla="*/ 2029180 w 2121364"/>
              <a:gd name="connsiteY115" fmla="*/ 6120708 h 6555560"/>
              <a:gd name="connsiteX116" fmla="*/ 2057755 w 2121364"/>
              <a:gd name="connsiteY116" fmla="*/ 424758 h 6555560"/>
              <a:gd name="connsiteX117" fmla="*/ 1438630 w 2121364"/>
              <a:gd name="connsiteY117" fmla="*/ 424758 h 6555560"/>
              <a:gd name="connsiteX118" fmla="*/ 1438630 w 2121364"/>
              <a:gd name="connsiteY118" fmla="*/ 500958 h 6555560"/>
              <a:gd name="connsiteX119" fmla="*/ 1419580 w 2121364"/>
              <a:gd name="connsiteY119" fmla="*/ 577158 h 6555560"/>
              <a:gd name="connsiteX0" fmla="*/ 1419580 w 2105892"/>
              <a:gd name="connsiteY0" fmla="*/ 577158 h 6547600"/>
              <a:gd name="connsiteX1" fmla="*/ 1305280 w 2105892"/>
              <a:gd name="connsiteY1" fmla="*/ 615258 h 6547600"/>
              <a:gd name="connsiteX2" fmla="*/ 1381480 w 2105892"/>
              <a:gd name="connsiteY2" fmla="*/ 672408 h 6547600"/>
              <a:gd name="connsiteX3" fmla="*/ 1486255 w 2105892"/>
              <a:gd name="connsiteY3" fmla="*/ 739083 h 6547600"/>
              <a:gd name="connsiteX4" fmla="*/ 1533880 w 2105892"/>
              <a:gd name="connsiteY4" fmla="*/ 872433 h 6547600"/>
              <a:gd name="connsiteX5" fmla="*/ 1543405 w 2105892"/>
              <a:gd name="connsiteY5" fmla="*/ 948633 h 6547600"/>
              <a:gd name="connsiteX6" fmla="*/ 1619605 w 2105892"/>
              <a:gd name="connsiteY6" fmla="*/ 1043883 h 6547600"/>
              <a:gd name="connsiteX7" fmla="*/ 1676755 w 2105892"/>
              <a:gd name="connsiteY7" fmla="*/ 1043883 h 6547600"/>
              <a:gd name="connsiteX8" fmla="*/ 1705330 w 2105892"/>
              <a:gd name="connsiteY8" fmla="*/ 1196283 h 6547600"/>
              <a:gd name="connsiteX9" fmla="*/ 1762480 w 2105892"/>
              <a:gd name="connsiteY9" fmla="*/ 1329633 h 6547600"/>
              <a:gd name="connsiteX10" fmla="*/ 1676755 w 2105892"/>
              <a:gd name="connsiteY10" fmla="*/ 1253433 h 6547600"/>
              <a:gd name="connsiteX11" fmla="*/ 1505305 w 2105892"/>
              <a:gd name="connsiteY11" fmla="*/ 1301058 h 6547600"/>
              <a:gd name="connsiteX12" fmla="*/ 1476730 w 2105892"/>
              <a:gd name="connsiteY12" fmla="*/ 1472508 h 6547600"/>
              <a:gd name="connsiteX13" fmla="*/ 1410055 w 2105892"/>
              <a:gd name="connsiteY13" fmla="*/ 1615383 h 6547600"/>
              <a:gd name="connsiteX14" fmla="*/ 1371955 w 2105892"/>
              <a:gd name="connsiteY14" fmla="*/ 1682058 h 6547600"/>
              <a:gd name="connsiteX15" fmla="*/ 1495780 w 2105892"/>
              <a:gd name="connsiteY15" fmla="*/ 1815408 h 6547600"/>
              <a:gd name="connsiteX16" fmla="*/ 1514830 w 2105892"/>
              <a:gd name="connsiteY16" fmla="*/ 1872558 h 6547600"/>
              <a:gd name="connsiteX17" fmla="*/ 1514830 w 2105892"/>
              <a:gd name="connsiteY17" fmla="*/ 1958283 h 6547600"/>
              <a:gd name="connsiteX18" fmla="*/ 1486255 w 2105892"/>
              <a:gd name="connsiteY18" fmla="*/ 1986858 h 6547600"/>
              <a:gd name="connsiteX19" fmla="*/ 1391005 w 2105892"/>
              <a:gd name="connsiteY19" fmla="*/ 1958283 h 6547600"/>
              <a:gd name="connsiteX20" fmla="*/ 1343380 w 2105892"/>
              <a:gd name="connsiteY20" fmla="*/ 1986858 h 6547600"/>
              <a:gd name="connsiteX21" fmla="*/ 1219555 w 2105892"/>
              <a:gd name="connsiteY21" fmla="*/ 1977333 h 6547600"/>
              <a:gd name="connsiteX22" fmla="*/ 1114780 w 2105892"/>
              <a:gd name="connsiteY22" fmla="*/ 1958283 h 6547600"/>
              <a:gd name="connsiteX23" fmla="*/ 1124305 w 2105892"/>
              <a:gd name="connsiteY23" fmla="*/ 2044008 h 6547600"/>
              <a:gd name="connsiteX24" fmla="*/ 1095730 w 2105892"/>
              <a:gd name="connsiteY24" fmla="*/ 2082108 h 6547600"/>
              <a:gd name="connsiteX25" fmla="*/ 1200505 w 2105892"/>
              <a:gd name="connsiteY25" fmla="*/ 2158308 h 6547600"/>
              <a:gd name="connsiteX26" fmla="*/ 1257655 w 2105892"/>
              <a:gd name="connsiteY26" fmla="*/ 2158308 h 6547600"/>
              <a:gd name="connsiteX27" fmla="*/ 1343380 w 2105892"/>
              <a:gd name="connsiteY27" fmla="*/ 2110683 h 6547600"/>
              <a:gd name="connsiteX28" fmla="*/ 1400530 w 2105892"/>
              <a:gd name="connsiteY28" fmla="*/ 2244033 h 6547600"/>
              <a:gd name="connsiteX29" fmla="*/ 1457680 w 2105892"/>
              <a:gd name="connsiteY29" fmla="*/ 2348808 h 6547600"/>
              <a:gd name="connsiteX30" fmla="*/ 1486255 w 2105892"/>
              <a:gd name="connsiteY30" fmla="*/ 2415483 h 6547600"/>
              <a:gd name="connsiteX31" fmla="*/ 1533880 w 2105892"/>
              <a:gd name="connsiteY31" fmla="*/ 2415483 h 6547600"/>
              <a:gd name="connsiteX32" fmla="*/ 1591030 w 2105892"/>
              <a:gd name="connsiteY32" fmla="*/ 2463108 h 6547600"/>
              <a:gd name="connsiteX33" fmla="*/ 1695805 w 2105892"/>
              <a:gd name="connsiteY33" fmla="*/ 2520258 h 6547600"/>
              <a:gd name="connsiteX34" fmla="*/ 1752955 w 2105892"/>
              <a:gd name="connsiteY34" fmla="*/ 2548833 h 6547600"/>
              <a:gd name="connsiteX35" fmla="*/ 1629130 w 2105892"/>
              <a:gd name="connsiteY35" fmla="*/ 2653608 h 6547600"/>
              <a:gd name="connsiteX36" fmla="*/ 1591030 w 2105892"/>
              <a:gd name="connsiteY36" fmla="*/ 2758383 h 6547600"/>
              <a:gd name="connsiteX37" fmla="*/ 1562455 w 2105892"/>
              <a:gd name="connsiteY37" fmla="*/ 2948883 h 6547600"/>
              <a:gd name="connsiteX38" fmla="*/ 1495780 w 2105892"/>
              <a:gd name="connsiteY38" fmla="*/ 3034608 h 6547600"/>
              <a:gd name="connsiteX39" fmla="*/ 1476730 w 2105892"/>
              <a:gd name="connsiteY39" fmla="*/ 3110808 h 6547600"/>
              <a:gd name="connsiteX40" fmla="*/ 1514830 w 2105892"/>
              <a:gd name="connsiteY40" fmla="*/ 3187008 h 6547600"/>
              <a:gd name="connsiteX41" fmla="*/ 1495780 w 2105892"/>
              <a:gd name="connsiteY41" fmla="*/ 3272733 h 6547600"/>
              <a:gd name="connsiteX42" fmla="*/ 1419580 w 2105892"/>
              <a:gd name="connsiteY42" fmla="*/ 3320358 h 6547600"/>
              <a:gd name="connsiteX43" fmla="*/ 1371955 w 2105892"/>
              <a:gd name="connsiteY43" fmla="*/ 3263208 h 6547600"/>
              <a:gd name="connsiteX44" fmla="*/ 1219555 w 2105892"/>
              <a:gd name="connsiteY44" fmla="*/ 3320358 h 6547600"/>
              <a:gd name="connsiteX45" fmla="*/ 1095730 w 2105892"/>
              <a:gd name="connsiteY45" fmla="*/ 3282258 h 6547600"/>
              <a:gd name="connsiteX46" fmla="*/ 1067155 w 2105892"/>
              <a:gd name="connsiteY46" fmla="*/ 3282258 h 6547600"/>
              <a:gd name="connsiteX47" fmla="*/ 1010005 w 2105892"/>
              <a:gd name="connsiteY47" fmla="*/ 3310833 h 6547600"/>
              <a:gd name="connsiteX48" fmla="*/ 981430 w 2105892"/>
              <a:gd name="connsiteY48" fmla="*/ 3406083 h 6547600"/>
              <a:gd name="connsiteX49" fmla="*/ 1010005 w 2105892"/>
              <a:gd name="connsiteY49" fmla="*/ 3444183 h 6547600"/>
              <a:gd name="connsiteX50" fmla="*/ 1076680 w 2105892"/>
              <a:gd name="connsiteY50" fmla="*/ 3463233 h 6547600"/>
              <a:gd name="connsiteX51" fmla="*/ 1076680 w 2105892"/>
              <a:gd name="connsiteY51" fmla="*/ 3482283 h 6547600"/>
              <a:gd name="connsiteX52" fmla="*/ 1124305 w 2105892"/>
              <a:gd name="connsiteY52" fmla="*/ 3491808 h 6547600"/>
              <a:gd name="connsiteX53" fmla="*/ 1124305 w 2105892"/>
              <a:gd name="connsiteY53" fmla="*/ 3520383 h 6547600"/>
              <a:gd name="connsiteX54" fmla="*/ 1114780 w 2105892"/>
              <a:gd name="connsiteY54" fmla="*/ 3568008 h 6547600"/>
              <a:gd name="connsiteX55" fmla="*/ 1086205 w 2105892"/>
              <a:gd name="connsiteY55" fmla="*/ 3606108 h 6547600"/>
              <a:gd name="connsiteX56" fmla="*/ 1114780 w 2105892"/>
              <a:gd name="connsiteY56" fmla="*/ 3663258 h 6547600"/>
              <a:gd name="connsiteX57" fmla="*/ 1086205 w 2105892"/>
              <a:gd name="connsiteY57" fmla="*/ 3682308 h 6547600"/>
              <a:gd name="connsiteX58" fmla="*/ 1057630 w 2105892"/>
              <a:gd name="connsiteY58" fmla="*/ 3672783 h 6547600"/>
              <a:gd name="connsiteX59" fmla="*/ 981430 w 2105892"/>
              <a:gd name="connsiteY59" fmla="*/ 3701358 h 6547600"/>
              <a:gd name="connsiteX60" fmla="*/ 981430 w 2105892"/>
              <a:gd name="connsiteY60" fmla="*/ 3729933 h 6547600"/>
              <a:gd name="connsiteX61" fmla="*/ 962380 w 2105892"/>
              <a:gd name="connsiteY61" fmla="*/ 3796608 h 6547600"/>
              <a:gd name="connsiteX62" fmla="*/ 838555 w 2105892"/>
              <a:gd name="connsiteY62" fmla="*/ 3710883 h 6547600"/>
              <a:gd name="connsiteX63" fmla="*/ 819505 w 2105892"/>
              <a:gd name="connsiteY63" fmla="*/ 3606108 h 6547600"/>
              <a:gd name="connsiteX64" fmla="*/ 752830 w 2105892"/>
              <a:gd name="connsiteY64" fmla="*/ 3568008 h 6547600"/>
              <a:gd name="connsiteX65" fmla="*/ 705205 w 2105892"/>
              <a:gd name="connsiteY65" fmla="*/ 3615633 h 6547600"/>
              <a:gd name="connsiteX66" fmla="*/ 695680 w 2105892"/>
              <a:gd name="connsiteY66" fmla="*/ 3691833 h 6547600"/>
              <a:gd name="connsiteX67" fmla="*/ 609955 w 2105892"/>
              <a:gd name="connsiteY67" fmla="*/ 3796608 h 6547600"/>
              <a:gd name="connsiteX68" fmla="*/ 571855 w 2105892"/>
              <a:gd name="connsiteY68" fmla="*/ 3758508 h 6547600"/>
              <a:gd name="connsiteX69" fmla="*/ 638530 w 2105892"/>
              <a:gd name="connsiteY69" fmla="*/ 3815658 h 6547600"/>
              <a:gd name="connsiteX70" fmla="*/ 686155 w 2105892"/>
              <a:gd name="connsiteY70" fmla="*/ 3853758 h 6547600"/>
              <a:gd name="connsiteX71" fmla="*/ 781405 w 2105892"/>
              <a:gd name="connsiteY71" fmla="*/ 3825183 h 6547600"/>
              <a:gd name="connsiteX72" fmla="*/ 829030 w 2105892"/>
              <a:gd name="connsiteY72" fmla="*/ 3872808 h 6547600"/>
              <a:gd name="connsiteX73" fmla="*/ 829030 w 2105892"/>
              <a:gd name="connsiteY73" fmla="*/ 3910908 h 6547600"/>
              <a:gd name="connsiteX74" fmla="*/ 733780 w 2105892"/>
              <a:gd name="connsiteY74" fmla="*/ 3910908 h 6547600"/>
              <a:gd name="connsiteX75" fmla="*/ 686155 w 2105892"/>
              <a:gd name="connsiteY75" fmla="*/ 3920433 h 6547600"/>
              <a:gd name="connsiteX76" fmla="*/ 686155 w 2105892"/>
              <a:gd name="connsiteY76" fmla="*/ 3949008 h 6547600"/>
              <a:gd name="connsiteX77" fmla="*/ 657580 w 2105892"/>
              <a:gd name="connsiteY77" fmla="*/ 3968058 h 6547600"/>
              <a:gd name="connsiteX78" fmla="*/ 638530 w 2105892"/>
              <a:gd name="connsiteY78" fmla="*/ 3958533 h 6547600"/>
              <a:gd name="connsiteX79" fmla="*/ 629005 w 2105892"/>
              <a:gd name="connsiteY79" fmla="*/ 3958533 h 6547600"/>
              <a:gd name="connsiteX80" fmla="*/ 609955 w 2105892"/>
              <a:gd name="connsiteY80" fmla="*/ 4015683 h 6547600"/>
              <a:gd name="connsiteX81" fmla="*/ 581380 w 2105892"/>
              <a:gd name="connsiteY81" fmla="*/ 4025208 h 6547600"/>
              <a:gd name="connsiteX82" fmla="*/ 552805 w 2105892"/>
              <a:gd name="connsiteY82" fmla="*/ 4053783 h 6547600"/>
              <a:gd name="connsiteX83" fmla="*/ 581380 w 2105892"/>
              <a:gd name="connsiteY83" fmla="*/ 4091883 h 6547600"/>
              <a:gd name="connsiteX84" fmla="*/ 562330 w 2105892"/>
              <a:gd name="connsiteY84" fmla="*/ 4149033 h 6547600"/>
              <a:gd name="connsiteX85" fmla="*/ 457555 w 2105892"/>
              <a:gd name="connsiteY85" fmla="*/ 4139508 h 6547600"/>
              <a:gd name="connsiteX86" fmla="*/ 362305 w 2105892"/>
              <a:gd name="connsiteY86" fmla="*/ 4139508 h 6547600"/>
              <a:gd name="connsiteX87" fmla="*/ 190855 w 2105892"/>
              <a:gd name="connsiteY87" fmla="*/ 4158558 h 6547600"/>
              <a:gd name="connsiteX88" fmla="*/ 95605 w 2105892"/>
              <a:gd name="connsiteY88" fmla="*/ 4263333 h 6547600"/>
              <a:gd name="connsiteX89" fmla="*/ 38455 w 2105892"/>
              <a:gd name="connsiteY89" fmla="*/ 4330008 h 6547600"/>
              <a:gd name="connsiteX90" fmla="*/ 355 w 2105892"/>
              <a:gd name="connsiteY90" fmla="*/ 4358583 h 6547600"/>
              <a:gd name="connsiteX91" fmla="*/ 19405 w 2105892"/>
              <a:gd name="connsiteY91" fmla="*/ 4387158 h 6547600"/>
              <a:gd name="connsiteX92" fmla="*/ 19405 w 2105892"/>
              <a:gd name="connsiteY92" fmla="*/ 4406208 h 6547600"/>
              <a:gd name="connsiteX93" fmla="*/ 19405 w 2105892"/>
              <a:gd name="connsiteY93" fmla="*/ 4472883 h 6547600"/>
              <a:gd name="connsiteX94" fmla="*/ 9880 w 2105892"/>
              <a:gd name="connsiteY94" fmla="*/ 4510983 h 6547600"/>
              <a:gd name="connsiteX95" fmla="*/ 76555 w 2105892"/>
              <a:gd name="connsiteY95" fmla="*/ 4587183 h 6547600"/>
              <a:gd name="connsiteX96" fmla="*/ 95605 w 2105892"/>
              <a:gd name="connsiteY96" fmla="*/ 4596708 h 6547600"/>
              <a:gd name="connsiteX97" fmla="*/ 190855 w 2105892"/>
              <a:gd name="connsiteY97" fmla="*/ 4606233 h 6547600"/>
              <a:gd name="connsiteX98" fmla="*/ 200380 w 2105892"/>
              <a:gd name="connsiteY98" fmla="*/ 4758633 h 6547600"/>
              <a:gd name="connsiteX99" fmla="*/ 209905 w 2105892"/>
              <a:gd name="connsiteY99" fmla="*/ 4901508 h 6547600"/>
              <a:gd name="connsiteX100" fmla="*/ 228955 w 2105892"/>
              <a:gd name="connsiteY100" fmla="*/ 4939608 h 6547600"/>
              <a:gd name="connsiteX101" fmla="*/ 200380 w 2105892"/>
              <a:gd name="connsiteY101" fmla="*/ 4996758 h 6547600"/>
              <a:gd name="connsiteX102" fmla="*/ 181330 w 2105892"/>
              <a:gd name="connsiteY102" fmla="*/ 5101533 h 6547600"/>
              <a:gd name="connsiteX103" fmla="*/ 143230 w 2105892"/>
              <a:gd name="connsiteY103" fmla="*/ 5244408 h 6547600"/>
              <a:gd name="connsiteX104" fmla="*/ 114655 w 2105892"/>
              <a:gd name="connsiteY104" fmla="*/ 5482533 h 6547600"/>
              <a:gd name="connsiteX105" fmla="*/ 95605 w 2105892"/>
              <a:gd name="connsiteY105" fmla="*/ 5587308 h 6547600"/>
              <a:gd name="connsiteX106" fmla="*/ 95605 w 2105892"/>
              <a:gd name="connsiteY106" fmla="*/ 5692083 h 6547600"/>
              <a:gd name="connsiteX107" fmla="*/ 95605 w 2105892"/>
              <a:gd name="connsiteY107" fmla="*/ 5854008 h 6547600"/>
              <a:gd name="connsiteX108" fmla="*/ 133705 w 2105892"/>
              <a:gd name="connsiteY108" fmla="*/ 5977833 h 6547600"/>
              <a:gd name="connsiteX109" fmla="*/ 133705 w 2105892"/>
              <a:gd name="connsiteY109" fmla="*/ 6006408 h 6547600"/>
              <a:gd name="connsiteX110" fmla="*/ 143230 w 2105892"/>
              <a:gd name="connsiteY110" fmla="*/ 6063558 h 6547600"/>
              <a:gd name="connsiteX111" fmla="*/ 152755 w 2105892"/>
              <a:gd name="connsiteY111" fmla="*/ 6101658 h 6547600"/>
              <a:gd name="connsiteX112" fmla="*/ 152755 w 2105892"/>
              <a:gd name="connsiteY112" fmla="*/ 6111183 h 6547600"/>
              <a:gd name="connsiteX113" fmla="*/ 467080 w 2105892"/>
              <a:gd name="connsiteY113" fmla="*/ 6120708 h 6547600"/>
              <a:gd name="connsiteX114" fmla="*/ 1419580 w 2105892"/>
              <a:gd name="connsiteY114" fmla="*/ 6158808 h 6547600"/>
              <a:gd name="connsiteX115" fmla="*/ 1743430 w 2105892"/>
              <a:gd name="connsiteY115" fmla="*/ 6139757 h 6547600"/>
              <a:gd name="connsiteX116" fmla="*/ 2029180 w 2105892"/>
              <a:gd name="connsiteY116" fmla="*/ 6120708 h 6547600"/>
              <a:gd name="connsiteX117" fmla="*/ 2057755 w 2105892"/>
              <a:gd name="connsiteY117" fmla="*/ 424758 h 6547600"/>
              <a:gd name="connsiteX118" fmla="*/ 1438630 w 2105892"/>
              <a:gd name="connsiteY118" fmla="*/ 424758 h 6547600"/>
              <a:gd name="connsiteX119" fmla="*/ 1438630 w 2105892"/>
              <a:gd name="connsiteY119" fmla="*/ 500958 h 6547600"/>
              <a:gd name="connsiteX120" fmla="*/ 1419580 w 2105892"/>
              <a:gd name="connsiteY120" fmla="*/ 577158 h 6547600"/>
              <a:gd name="connsiteX0" fmla="*/ 1419580 w 2100510"/>
              <a:gd name="connsiteY0" fmla="*/ 577158 h 6548318"/>
              <a:gd name="connsiteX1" fmla="*/ 1305280 w 2100510"/>
              <a:gd name="connsiteY1" fmla="*/ 615258 h 6548318"/>
              <a:gd name="connsiteX2" fmla="*/ 1381480 w 2100510"/>
              <a:gd name="connsiteY2" fmla="*/ 672408 h 6548318"/>
              <a:gd name="connsiteX3" fmla="*/ 1486255 w 2100510"/>
              <a:gd name="connsiteY3" fmla="*/ 739083 h 6548318"/>
              <a:gd name="connsiteX4" fmla="*/ 1533880 w 2100510"/>
              <a:gd name="connsiteY4" fmla="*/ 872433 h 6548318"/>
              <a:gd name="connsiteX5" fmla="*/ 1543405 w 2100510"/>
              <a:gd name="connsiteY5" fmla="*/ 948633 h 6548318"/>
              <a:gd name="connsiteX6" fmla="*/ 1619605 w 2100510"/>
              <a:gd name="connsiteY6" fmla="*/ 1043883 h 6548318"/>
              <a:gd name="connsiteX7" fmla="*/ 1676755 w 2100510"/>
              <a:gd name="connsiteY7" fmla="*/ 1043883 h 6548318"/>
              <a:gd name="connsiteX8" fmla="*/ 1705330 w 2100510"/>
              <a:gd name="connsiteY8" fmla="*/ 1196283 h 6548318"/>
              <a:gd name="connsiteX9" fmla="*/ 1762480 w 2100510"/>
              <a:gd name="connsiteY9" fmla="*/ 1329633 h 6548318"/>
              <a:gd name="connsiteX10" fmla="*/ 1676755 w 2100510"/>
              <a:gd name="connsiteY10" fmla="*/ 1253433 h 6548318"/>
              <a:gd name="connsiteX11" fmla="*/ 1505305 w 2100510"/>
              <a:gd name="connsiteY11" fmla="*/ 1301058 h 6548318"/>
              <a:gd name="connsiteX12" fmla="*/ 1476730 w 2100510"/>
              <a:gd name="connsiteY12" fmla="*/ 1472508 h 6548318"/>
              <a:gd name="connsiteX13" fmla="*/ 1410055 w 2100510"/>
              <a:gd name="connsiteY13" fmla="*/ 1615383 h 6548318"/>
              <a:gd name="connsiteX14" fmla="*/ 1371955 w 2100510"/>
              <a:gd name="connsiteY14" fmla="*/ 1682058 h 6548318"/>
              <a:gd name="connsiteX15" fmla="*/ 1495780 w 2100510"/>
              <a:gd name="connsiteY15" fmla="*/ 1815408 h 6548318"/>
              <a:gd name="connsiteX16" fmla="*/ 1514830 w 2100510"/>
              <a:gd name="connsiteY16" fmla="*/ 1872558 h 6548318"/>
              <a:gd name="connsiteX17" fmla="*/ 1514830 w 2100510"/>
              <a:gd name="connsiteY17" fmla="*/ 1958283 h 6548318"/>
              <a:gd name="connsiteX18" fmla="*/ 1486255 w 2100510"/>
              <a:gd name="connsiteY18" fmla="*/ 1986858 h 6548318"/>
              <a:gd name="connsiteX19" fmla="*/ 1391005 w 2100510"/>
              <a:gd name="connsiteY19" fmla="*/ 1958283 h 6548318"/>
              <a:gd name="connsiteX20" fmla="*/ 1343380 w 2100510"/>
              <a:gd name="connsiteY20" fmla="*/ 1986858 h 6548318"/>
              <a:gd name="connsiteX21" fmla="*/ 1219555 w 2100510"/>
              <a:gd name="connsiteY21" fmla="*/ 1977333 h 6548318"/>
              <a:gd name="connsiteX22" fmla="*/ 1114780 w 2100510"/>
              <a:gd name="connsiteY22" fmla="*/ 1958283 h 6548318"/>
              <a:gd name="connsiteX23" fmla="*/ 1124305 w 2100510"/>
              <a:gd name="connsiteY23" fmla="*/ 2044008 h 6548318"/>
              <a:gd name="connsiteX24" fmla="*/ 1095730 w 2100510"/>
              <a:gd name="connsiteY24" fmla="*/ 2082108 h 6548318"/>
              <a:gd name="connsiteX25" fmla="*/ 1200505 w 2100510"/>
              <a:gd name="connsiteY25" fmla="*/ 2158308 h 6548318"/>
              <a:gd name="connsiteX26" fmla="*/ 1257655 w 2100510"/>
              <a:gd name="connsiteY26" fmla="*/ 2158308 h 6548318"/>
              <a:gd name="connsiteX27" fmla="*/ 1343380 w 2100510"/>
              <a:gd name="connsiteY27" fmla="*/ 2110683 h 6548318"/>
              <a:gd name="connsiteX28" fmla="*/ 1400530 w 2100510"/>
              <a:gd name="connsiteY28" fmla="*/ 2244033 h 6548318"/>
              <a:gd name="connsiteX29" fmla="*/ 1457680 w 2100510"/>
              <a:gd name="connsiteY29" fmla="*/ 2348808 h 6548318"/>
              <a:gd name="connsiteX30" fmla="*/ 1486255 w 2100510"/>
              <a:gd name="connsiteY30" fmla="*/ 2415483 h 6548318"/>
              <a:gd name="connsiteX31" fmla="*/ 1533880 w 2100510"/>
              <a:gd name="connsiteY31" fmla="*/ 2415483 h 6548318"/>
              <a:gd name="connsiteX32" fmla="*/ 1591030 w 2100510"/>
              <a:gd name="connsiteY32" fmla="*/ 2463108 h 6548318"/>
              <a:gd name="connsiteX33" fmla="*/ 1695805 w 2100510"/>
              <a:gd name="connsiteY33" fmla="*/ 2520258 h 6548318"/>
              <a:gd name="connsiteX34" fmla="*/ 1752955 w 2100510"/>
              <a:gd name="connsiteY34" fmla="*/ 2548833 h 6548318"/>
              <a:gd name="connsiteX35" fmla="*/ 1629130 w 2100510"/>
              <a:gd name="connsiteY35" fmla="*/ 2653608 h 6548318"/>
              <a:gd name="connsiteX36" fmla="*/ 1591030 w 2100510"/>
              <a:gd name="connsiteY36" fmla="*/ 2758383 h 6548318"/>
              <a:gd name="connsiteX37" fmla="*/ 1562455 w 2100510"/>
              <a:gd name="connsiteY37" fmla="*/ 2948883 h 6548318"/>
              <a:gd name="connsiteX38" fmla="*/ 1495780 w 2100510"/>
              <a:gd name="connsiteY38" fmla="*/ 3034608 h 6548318"/>
              <a:gd name="connsiteX39" fmla="*/ 1476730 w 2100510"/>
              <a:gd name="connsiteY39" fmla="*/ 3110808 h 6548318"/>
              <a:gd name="connsiteX40" fmla="*/ 1514830 w 2100510"/>
              <a:gd name="connsiteY40" fmla="*/ 3187008 h 6548318"/>
              <a:gd name="connsiteX41" fmla="*/ 1495780 w 2100510"/>
              <a:gd name="connsiteY41" fmla="*/ 3272733 h 6548318"/>
              <a:gd name="connsiteX42" fmla="*/ 1419580 w 2100510"/>
              <a:gd name="connsiteY42" fmla="*/ 3320358 h 6548318"/>
              <a:gd name="connsiteX43" fmla="*/ 1371955 w 2100510"/>
              <a:gd name="connsiteY43" fmla="*/ 3263208 h 6548318"/>
              <a:gd name="connsiteX44" fmla="*/ 1219555 w 2100510"/>
              <a:gd name="connsiteY44" fmla="*/ 3320358 h 6548318"/>
              <a:gd name="connsiteX45" fmla="*/ 1095730 w 2100510"/>
              <a:gd name="connsiteY45" fmla="*/ 3282258 h 6548318"/>
              <a:gd name="connsiteX46" fmla="*/ 1067155 w 2100510"/>
              <a:gd name="connsiteY46" fmla="*/ 3282258 h 6548318"/>
              <a:gd name="connsiteX47" fmla="*/ 1010005 w 2100510"/>
              <a:gd name="connsiteY47" fmla="*/ 3310833 h 6548318"/>
              <a:gd name="connsiteX48" fmla="*/ 981430 w 2100510"/>
              <a:gd name="connsiteY48" fmla="*/ 3406083 h 6548318"/>
              <a:gd name="connsiteX49" fmla="*/ 1010005 w 2100510"/>
              <a:gd name="connsiteY49" fmla="*/ 3444183 h 6548318"/>
              <a:gd name="connsiteX50" fmla="*/ 1076680 w 2100510"/>
              <a:gd name="connsiteY50" fmla="*/ 3463233 h 6548318"/>
              <a:gd name="connsiteX51" fmla="*/ 1076680 w 2100510"/>
              <a:gd name="connsiteY51" fmla="*/ 3482283 h 6548318"/>
              <a:gd name="connsiteX52" fmla="*/ 1124305 w 2100510"/>
              <a:gd name="connsiteY52" fmla="*/ 3491808 h 6548318"/>
              <a:gd name="connsiteX53" fmla="*/ 1124305 w 2100510"/>
              <a:gd name="connsiteY53" fmla="*/ 3520383 h 6548318"/>
              <a:gd name="connsiteX54" fmla="*/ 1114780 w 2100510"/>
              <a:gd name="connsiteY54" fmla="*/ 3568008 h 6548318"/>
              <a:gd name="connsiteX55" fmla="*/ 1086205 w 2100510"/>
              <a:gd name="connsiteY55" fmla="*/ 3606108 h 6548318"/>
              <a:gd name="connsiteX56" fmla="*/ 1114780 w 2100510"/>
              <a:gd name="connsiteY56" fmla="*/ 3663258 h 6548318"/>
              <a:gd name="connsiteX57" fmla="*/ 1086205 w 2100510"/>
              <a:gd name="connsiteY57" fmla="*/ 3682308 h 6548318"/>
              <a:gd name="connsiteX58" fmla="*/ 1057630 w 2100510"/>
              <a:gd name="connsiteY58" fmla="*/ 3672783 h 6548318"/>
              <a:gd name="connsiteX59" fmla="*/ 981430 w 2100510"/>
              <a:gd name="connsiteY59" fmla="*/ 3701358 h 6548318"/>
              <a:gd name="connsiteX60" fmla="*/ 981430 w 2100510"/>
              <a:gd name="connsiteY60" fmla="*/ 3729933 h 6548318"/>
              <a:gd name="connsiteX61" fmla="*/ 962380 w 2100510"/>
              <a:gd name="connsiteY61" fmla="*/ 3796608 h 6548318"/>
              <a:gd name="connsiteX62" fmla="*/ 838555 w 2100510"/>
              <a:gd name="connsiteY62" fmla="*/ 3710883 h 6548318"/>
              <a:gd name="connsiteX63" fmla="*/ 819505 w 2100510"/>
              <a:gd name="connsiteY63" fmla="*/ 3606108 h 6548318"/>
              <a:gd name="connsiteX64" fmla="*/ 752830 w 2100510"/>
              <a:gd name="connsiteY64" fmla="*/ 3568008 h 6548318"/>
              <a:gd name="connsiteX65" fmla="*/ 705205 w 2100510"/>
              <a:gd name="connsiteY65" fmla="*/ 3615633 h 6548318"/>
              <a:gd name="connsiteX66" fmla="*/ 695680 w 2100510"/>
              <a:gd name="connsiteY66" fmla="*/ 3691833 h 6548318"/>
              <a:gd name="connsiteX67" fmla="*/ 609955 w 2100510"/>
              <a:gd name="connsiteY67" fmla="*/ 3796608 h 6548318"/>
              <a:gd name="connsiteX68" fmla="*/ 571855 w 2100510"/>
              <a:gd name="connsiteY68" fmla="*/ 3758508 h 6548318"/>
              <a:gd name="connsiteX69" fmla="*/ 638530 w 2100510"/>
              <a:gd name="connsiteY69" fmla="*/ 3815658 h 6548318"/>
              <a:gd name="connsiteX70" fmla="*/ 686155 w 2100510"/>
              <a:gd name="connsiteY70" fmla="*/ 3853758 h 6548318"/>
              <a:gd name="connsiteX71" fmla="*/ 781405 w 2100510"/>
              <a:gd name="connsiteY71" fmla="*/ 3825183 h 6548318"/>
              <a:gd name="connsiteX72" fmla="*/ 829030 w 2100510"/>
              <a:gd name="connsiteY72" fmla="*/ 3872808 h 6548318"/>
              <a:gd name="connsiteX73" fmla="*/ 829030 w 2100510"/>
              <a:gd name="connsiteY73" fmla="*/ 3910908 h 6548318"/>
              <a:gd name="connsiteX74" fmla="*/ 733780 w 2100510"/>
              <a:gd name="connsiteY74" fmla="*/ 3910908 h 6548318"/>
              <a:gd name="connsiteX75" fmla="*/ 686155 w 2100510"/>
              <a:gd name="connsiteY75" fmla="*/ 3920433 h 6548318"/>
              <a:gd name="connsiteX76" fmla="*/ 686155 w 2100510"/>
              <a:gd name="connsiteY76" fmla="*/ 3949008 h 6548318"/>
              <a:gd name="connsiteX77" fmla="*/ 657580 w 2100510"/>
              <a:gd name="connsiteY77" fmla="*/ 3968058 h 6548318"/>
              <a:gd name="connsiteX78" fmla="*/ 638530 w 2100510"/>
              <a:gd name="connsiteY78" fmla="*/ 3958533 h 6548318"/>
              <a:gd name="connsiteX79" fmla="*/ 629005 w 2100510"/>
              <a:gd name="connsiteY79" fmla="*/ 3958533 h 6548318"/>
              <a:gd name="connsiteX80" fmla="*/ 609955 w 2100510"/>
              <a:gd name="connsiteY80" fmla="*/ 4015683 h 6548318"/>
              <a:gd name="connsiteX81" fmla="*/ 581380 w 2100510"/>
              <a:gd name="connsiteY81" fmla="*/ 4025208 h 6548318"/>
              <a:gd name="connsiteX82" fmla="*/ 552805 w 2100510"/>
              <a:gd name="connsiteY82" fmla="*/ 4053783 h 6548318"/>
              <a:gd name="connsiteX83" fmla="*/ 581380 w 2100510"/>
              <a:gd name="connsiteY83" fmla="*/ 4091883 h 6548318"/>
              <a:gd name="connsiteX84" fmla="*/ 562330 w 2100510"/>
              <a:gd name="connsiteY84" fmla="*/ 4149033 h 6548318"/>
              <a:gd name="connsiteX85" fmla="*/ 457555 w 2100510"/>
              <a:gd name="connsiteY85" fmla="*/ 4139508 h 6548318"/>
              <a:gd name="connsiteX86" fmla="*/ 362305 w 2100510"/>
              <a:gd name="connsiteY86" fmla="*/ 4139508 h 6548318"/>
              <a:gd name="connsiteX87" fmla="*/ 190855 w 2100510"/>
              <a:gd name="connsiteY87" fmla="*/ 4158558 h 6548318"/>
              <a:gd name="connsiteX88" fmla="*/ 95605 w 2100510"/>
              <a:gd name="connsiteY88" fmla="*/ 4263333 h 6548318"/>
              <a:gd name="connsiteX89" fmla="*/ 38455 w 2100510"/>
              <a:gd name="connsiteY89" fmla="*/ 4330008 h 6548318"/>
              <a:gd name="connsiteX90" fmla="*/ 355 w 2100510"/>
              <a:gd name="connsiteY90" fmla="*/ 4358583 h 6548318"/>
              <a:gd name="connsiteX91" fmla="*/ 19405 w 2100510"/>
              <a:gd name="connsiteY91" fmla="*/ 4387158 h 6548318"/>
              <a:gd name="connsiteX92" fmla="*/ 19405 w 2100510"/>
              <a:gd name="connsiteY92" fmla="*/ 4406208 h 6548318"/>
              <a:gd name="connsiteX93" fmla="*/ 19405 w 2100510"/>
              <a:gd name="connsiteY93" fmla="*/ 4472883 h 6548318"/>
              <a:gd name="connsiteX94" fmla="*/ 9880 w 2100510"/>
              <a:gd name="connsiteY94" fmla="*/ 4510983 h 6548318"/>
              <a:gd name="connsiteX95" fmla="*/ 76555 w 2100510"/>
              <a:gd name="connsiteY95" fmla="*/ 4587183 h 6548318"/>
              <a:gd name="connsiteX96" fmla="*/ 95605 w 2100510"/>
              <a:gd name="connsiteY96" fmla="*/ 4596708 h 6548318"/>
              <a:gd name="connsiteX97" fmla="*/ 190855 w 2100510"/>
              <a:gd name="connsiteY97" fmla="*/ 4606233 h 6548318"/>
              <a:gd name="connsiteX98" fmla="*/ 200380 w 2100510"/>
              <a:gd name="connsiteY98" fmla="*/ 4758633 h 6548318"/>
              <a:gd name="connsiteX99" fmla="*/ 209905 w 2100510"/>
              <a:gd name="connsiteY99" fmla="*/ 4901508 h 6548318"/>
              <a:gd name="connsiteX100" fmla="*/ 228955 w 2100510"/>
              <a:gd name="connsiteY100" fmla="*/ 4939608 h 6548318"/>
              <a:gd name="connsiteX101" fmla="*/ 200380 w 2100510"/>
              <a:gd name="connsiteY101" fmla="*/ 4996758 h 6548318"/>
              <a:gd name="connsiteX102" fmla="*/ 181330 w 2100510"/>
              <a:gd name="connsiteY102" fmla="*/ 5101533 h 6548318"/>
              <a:gd name="connsiteX103" fmla="*/ 143230 w 2100510"/>
              <a:gd name="connsiteY103" fmla="*/ 5244408 h 6548318"/>
              <a:gd name="connsiteX104" fmla="*/ 114655 w 2100510"/>
              <a:gd name="connsiteY104" fmla="*/ 5482533 h 6548318"/>
              <a:gd name="connsiteX105" fmla="*/ 95605 w 2100510"/>
              <a:gd name="connsiteY105" fmla="*/ 5587308 h 6548318"/>
              <a:gd name="connsiteX106" fmla="*/ 95605 w 2100510"/>
              <a:gd name="connsiteY106" fmla="*/ 5692083 h 6548318"/>
              <a:gd name="connsiteX107" fmla="*/ 95605 w 2100510"/>
              <a:gd name="connsiteY107" fmla="*/ 5854008 h 6548318"/>
              <a:gd name="connsiteX108" fmla="*/ 133705 w 2100510"/>
              <a:gd name="connsiteY108" fmla="*/ 5977833 h 6548318"/>
              <a:gd name="connsiteX109" fmla="*/ 133705 w 2100510"/>
              <a:gd name="connsiteY109" fmla="*/ 6006408 h 6548318"/>
              <a:gd name="connsiteX110" fmla="*/ 143230 w 2100510"/>
              <a:gd name="connsiteY110" fmla="*/ 6063558 h 6548318"/>
              <a:gd name="connsiteX111" fmla="*/ 152755 w 2100510"/>
              <a:gd name="connsiteY111" fmla="*/ 6101658 h 6548318"/>
              <a:gd name="connsiteX112" fmla="*/ 152755 w 2100510"/>
              <a:gd name="connsiteY112" fmla="*/ 6111183 h 6548318"/>
              <a:gd name="connsiteX113" fmla="*/ 467080 w 2100510"/>
              <a:gd name="connsiteY113" fmla="*/ 6120708 h 6548318"/>
              <a:gd name="connsiteX114" fmla="*/ 1419580 w 2100510"/>
              <a:gd name="connsiteY114" fmla="*/ 6158808 h 6548318"/>
              <a:gd name="connsiteX115" fmla="*/ 1743430 w 2100510"/>
              <a:gd name="connsiteY115" fmla="*/ 6139757 h 6548318"/>
              <a:gd name="connsiteX116" fmla="*/ 1886305 w 2100510"/>
              <a:gd name="connsiteY116" fmla="*/ 6139757 h 6548318"/>
              <a:gd name="connsiteX117" fmla="*/ 2029180 w 2100510"/>
              <a:gd name="connsiteY117" fmla="*/ 6120708 h 6548318"/>
              <a:gd name="connsiteX118" fmla="*/ 2057755 w 2100510"/>
              <a:gd name="connsiteY118" fmla="*/ 424758 h 6548318"/>
              <a:gd name="connsiteX119" fmla="*/ 1438630 w 2100510"/>
              <a:gd name="connsiteY119" fmla="*/ 424758 h 6548318"/>
              <a:gd name="connsiteX120" fmla="*/ 1438630 w 2100510"/>
              <a:gd name="connsiteY120" fmla="*/ 500958 h 6548318"/>
              <a:gd name="connsiteX121" fmla="*/ 1419580 w 2100510"/>
              <a:gd name="connsiteY121" fmla="*/ 577158 h 6548318"/>
              <a:gd name="connsiteX0" fmla="*/ 1419580 w 2097988"/>
              <a:gd name="connsiteY0" fmla="*/ 577158 h 6548318"/>
              <a:gd name="connsiteX1" fmla="*/ 1305280 w 2097988"/>
              <a:gd name="connsiteY1" fmla="*/ 615258 h 6548318"/>
              <a:gd name="connsiteX2" fmla="*/ 1381480 w 2097988"/>
              <a:gd name="connsiteY2" fmla="*/ 672408 h 6548318"/>
              <a:gd name="connsiteX3" fmla="*/ 1486255 w 2097988"/>
              <a:gd name="connsiteY3" fmla="*/ 739083 h 6548318"/>
              <a:gd name="connsiteX4" fmla="*/ 1533880 w 2097988"/>
              <a:gd name="connsiteY4" fmla="*/ 872433 h 6548318"/>
              <a:gd name="connsiteX5" fmla="*/ 1543405 w 2097988"/>
              <a:gd name="connsiteY5" fmla="*/ 948633 h 6548318"/>
              <a:gd name="connsiteX6" fmla="*/ 1619605 w 2097988"/>
              <a:gd name="connsiteY6" fmla="*/ 1043883 h 6548318"/>
              <a:gd name="connsiteX7" fmla="*/ 1676755 w 2097988"/>
              <a:gd name="connsiteY7" fmla="*/ 1043883 h 6548318"/>
              <a:gd name="connsiteX8" fmla="*/ 1705330 w 2097988"/>
              <a:gd name="connsiteY8" fmla="*/ 1196283 h 6548318"/>
              <a:gd name="connsiteX9" fmla="*/ 1762480 w 2097988"/>
              <a:gd name="connsiteY9" fmla="*/ 1329633 h 6548318"/>
              <a:gd name="connsiteX10" fmla="*/ 1676755 w 2097988"/>
              <a:gd name="connsiteY10" fmla="*/ 1253433 h 6548318"/>
              <a:gd name="connsiteX11" fmla="*/ 1505305 w 2097988"/>
              <a:gd name="connsiteY11" fmla="*/ 1301058 h 6548318"/>
              <a:gd name="connsiteX12" fmla="*/ 1476730 w 2097988"/>
              <a:gd name="connsiteY12" fmla="*/ 1472508 h 6548318"/>
              <a:gd name="connsiteX13" fmla="*/ 1410055 w 2097988"/>
              <a:gd name="connsiteY13" fmla="*/ 1615383 h 6548318"/>
              <a:gd name="connsiteX14" fmla="*/ 1371955 w 2097988"/>
              <a:gd name="connsiteY14" fmla="*/ 1682058 h 6548318"/>
              <a:gd name="connsiteX15" fmla="*/ 1495780 w 2097988"/>
              <a:gd name="connsiteY15" fmla="*/ 1815408 h 6548318"/>
              <a:gd name="connsiteX16" fmla="*/ 1514830 w 2097988"/>
              <a:gd name="connsiteY16" fmla="*/ 1872558 h 6548318"/>
              <a:gd name="connsiteX17" fmla="*/ 1514830 w 2097988"/>
              <a:gd name="connsiteY17" fmla="*/ 1958283 h 6548318"/>
              <a:gd name="connsiteX18" fmla="*/ 1486255 w 2097988"/>
              <a:gd name="connsiteY18" fmla="*/ 1986858 h 6548318"/>
              <a:gd name="connsiteX19" fmla="*/ 1391005 w 2097988"/>
              <a:gd name="connsiteY19" fmla="*/ 1958283 h 6548318"/>
              <a:gd name="connsiteX20" fmla="*/ 1343380 w 2097988"/>
              <a:gd name="connsiteY20" fmla="*/ 1986858 h 6548318"/>
              <a:gd name="connsiteX21" fmla="*/ 1219555 w 2097988"/>
              <a:gd name="connsiteY21" fmla="*/ 1977333 h 6548318"/>
              <a:gd name="connsiteX22" fmla="*/ 1114780 w 2097988"/>
              <a:gd name="connsiteY22" fmla="*/ 1958283 h 6548318"/>
              <a:gd name="connsiteX23" fmla="*/ 1124305 w 2097988"/>
              <a:gd name="connsiteY23" fmla="*/ 2044008 h 6548318"/>
              <a:gd name="connsiteX24" fmla="*/ 1095730 w 2097988"/>
              <a:gd name="connsiteY24" fmla="*/ 2082108 h 6548318"/>
              <a:gd name="connsiteX25" fmla="*/ 1200505 w 2097988"/>
              <a:gd name="connsiteY25" fmla="*/ 2158308 h 6548318"/>
              <a:gd name="connsiteX26" fmla="*/ 1257655 w 2097988"/>
              <a:gd name="connsiteY26" fmla="*/ 2158308 h 6548318"/>
              <a:gd name="connsiteX27" fmla="*/ 1343380 w 2097988"/>
              <a:gd name="connsiteY27" fmla="*/ 2110683 h 6548318"/>
              <a:gd name="connsiteX28" fmla="*/ 1400530 w 2097988"/>
              <a:gd name="connsiteY28" fmla="*/ 2244033 h 6548318"/>
              <a:gd name="connsiteX29" fmla="*/ 1457680 w 2097988"/>
              <a:gd name="connsiteY29" fmla="*/ 2348808 h 6548318"/>
              <a:gd name="connsiteX30" fmla="*/ 1486255 w 2097988"/>
              <a:gd name="connsiteY30" fmla="*/ 2415483 h 6548318"/>
              <a:gd name="connsiteX31" fmla="*/ 1533880 w 2097988"/>
              <a:gd name="connsiteY31" fmla="*/ 2415483 h 6548318"/>
              <a:gd name="connsiteX32" fmla="*/ 1591030 w 2097988"/>
              <a:gd name="connsiteY32" fmla="*/ 2463108 h 6548318"/>
              <a:gd name="connsiteX33" fmla="*/ 1695805 w 2097988"/>
              <a:gd name="connsiteY33" fmla="*/ 2520258 h 6548318"/>
              <a:gd name="connsiteX34" fmla="*/ 1752955 w 2097988"/>
              <a:gd name="connsiteY34" fmla="*/ 2548833 h 6548318"/>
              <a:gd name="connsiteX35" fmla="*/ 1629130 w 2097988"/>
              <a:gd name="connsiteY35" fmla="*/ 2653608 h 6548318"/>
              <a:gd name="connsiteX36" fmla="*/ 1591030 w 2097988"/>
              <a:gd name="connsiteY36" fmla="*/ 2758383 h 6548318"/>
              <a:gd name="connsiteX37" fmla="*/ 1562455 w 2097988"/>
              <a:gd name="connsiteY37" fmla="*/ 2948883 h 6548318"/>
              <a:gd name="connsiteX38" fmla="*/ 1495780 w 2097988"/>
              <a:gd name="connsiteY38" fmla="*/ 3034608 h 6548318"/>
              <a:gd name="connsiteX39" fmla="*/ 1476730 w 2097988"/>
              <a:gd name="connsiteY39" fmla="*/ 3110808 h 6548318"/>
              <a:gd name="connsiteX40" fmla="*/ 1514830 w 2097988"/>
              <a:gd name="connsiteY40" fmla="*/ 3187008 h 6548318"/>
              <a:gd name="connsiteX41" fmla="*/ 1495780 w 2097988"/>
              <a:gd name="connsiteY41" fmla="*/ 3272733 h 6548318"/>
              <a:gd name="connsiteX42" fmla="*/ 1419580 w 2097988"/>
              <a:gd name="connsiteY42" fmla="*/ 3320358 h 6548318"/>
              <a:gd name="connsiteX43" fmla="*/ 1371955 w 2097988"/>
              <a:gd name="connsiteY43" fmla="*/ 3263208 h 6548318"/>
              <a:gd name="connsiteX44" fmla="*/ 1219555 w 2097988"/>
              <a:gd name="connsiteY44" fmla="*/ 3320358 h 6548318"/>
              <a:gd name="connsiteX45" fmla="*/ 1095730 w 2097988"/>
              <a:gd name="connsiteY45" fmla="*/ 3282258 h 6548318"/>
              <a:gd name="connsiteX46" fmla="*/ 1067155 w 2097988"/>
              <a:gd name="connsiteY46" fmla="*/ 3282258 h 6548318"/>
              <a:gd name="connsiteX47" fmla="*/ 1010005 w 2097988"/>
              <a:gd name="connsiteY47" fmla="*/ 3310833 h 6548318"/>
              <a:gd name="connsiteX48" fmla="*/ 981430 w 2097988"/>
              <a:gd name="connsiteY48" fmla="*/ 3406083 h 6548318"/>
              <a:gd name="connsiteX49" fmla="*/ 1010005 w 2097988"/>
              <a:gd name="connsiteY49" fmla="*/ 3444183 h 6548318"/>
              <a:gd name="connsiteX50" fmla="*/ 1076680 w 2097988"/>
              <a:gd name="connsiteY50" fmla="*/ 3463233 h 6548318"/>
              <a:gd name="connsiteX51" fmla="*/ 1076680 w 2097988"/>
              <a:gd name="connsiteY51" fmla="*/ 3482283 h 6548318"/>
              <a:gd name="connsiteX52" fmla="*/ 1124305 w 2097988"/>
              <a:gd name="connsiteY52" fmla="*/ 3491808 h 6548318"/>
              <a:gd name="connsiteX53" fmla="*/ 1124305 w 2097988"/>
              <a:gd name="connsiteY53" fmla="*/ 3520383 h 6548318"/>
              <a:gd name="connsiteX54" fmla="*/ 1114780 w 2097988"/>
              <a:gd name="connsiteY54" fmla="*/ 3568008 h 6548318"/>
              <a:gd name="connsiteX55" fmla="*/ 1086205 w 2097988"/>
              <a:gd name="connsiteY55" fmla="*/ 3606108 h 6548318"/>
              <a:gd name="connsiteX56" fmla="*/ 1114780 w 2097988"/>
              <a:gd name="connsiteY56" fmla="*/ 3663258 h 6548318"/>
              <a:gd name="connsiteX57" fmla="*/ 1086205 w 2097988"/>
              <a:gd name="connsiteY57" fmla="*/ 3682308 h 6548318"/>
              <a:gd name="connsiteX58" fmla="*/ 1057630 w 2097988"/>
              <a:gd name="connsiteY58" fmla="*/ 3672783 h 6548318"/>
              <a:gd name="connsiteX59" fmla="*/ 981430 w 2097988"/>
              <a:gd name="connsiteY59" fmla="*/ 3701358 h 6548318"/>
              <a:gd name="connsiteX60" fmla="*/ 981430 w 2097988"/>
              <a:gd name="connsiteY60" fmla="*/ 3729933 h 6548318"/>
              <a:gd name="connsiteX61" fmla="*/ 962380 w 2097988"/>
              <a:gd name="connsiteY61" fmla="*/ 3796608 h 6548318"/>
              <a:gd name="connsiteX62" fmla="*/ 838555 w 2097988"/>
              <a:gd name="connsiteY62" fmla="*/ 3710883 h 6548318"/>
              <a:gd name="connsiteX63" fmla="*/ 819505 w 2097988"/>
              <a:gd name="connsiteY63" fmla="*/ 3606108 h 6548318"/>
              <a:gd name="connsiteX64" fmla="*/ 752830 w 2097988"/>
              <a:gd name="connsiteY64" fmla="*/ 3568008 h 6548318"/>
              <a:gd name="connsiteX65" fmla="*/ 705205 w 2097988"/>
              <a:gd name="connsiteY65" fmla="*/ 3615633 h 6548318"/>
              <a:gd name="connsiteX66" fmla="*/ 695680 w 2097988"/>
              <a:gd name="connsiteY66" fmla="*/ 3691833 h 6548318"/>
              <a:gd name="connsiteX67" fmla="*/ 609955 w 2097988"/>
              <a:gd name="connsiteY67" fmla="*/ 3796608 h 6548318"/>
              <a:gd name="connsiteX68" fmla="*/ 571855 w 2097988"/>
              <a:gd name="connsiteY68" fmla="*/ 3758508 h 6548318"/>
              <a:gd name="connsiteX69" fmla="*/ 638530 w 2097988"/>
              <a:gd name="connsiteY69" fmla="*/ 3815658 h 6548318"/>
              <a:gd name="connsiteX70" fmla="*/ 686155 w 2097988"/>
              <a:gd name="connsiteY70" fmla="*/ 3853758 h 6548318"/>
              <a:gd name="connsiteX71" fmla="*/ 781405 w 2097988"/>
              <a:gd name="connsiteY71" fmla="*/ 3825183 h 6548318"/>
              <a:gd name="connsiteX72" fmla="*/ 829030 w 2097988"/>
              <a:gd name="connsiteY72" fmla="*/ 3872808 h 6548318"/>
              <a:gd name="connsiteX73" fmla="*/ 829030 w 2097988"/>
              <a:gd name="connsiteY73" fmla="*/ 3910908 h 6548318"/>
              <a:gd name="connsiteX74" fmla="*/ 733780 w 2097988"/>
              <a:gd name="connsiteY74" fmla="*/ 3910908 h 6548318"/>
              <a:gd name="connsiteX75" fmla="*/ 686155 w 2097988"/>
              <a:gd name="connsiteY75" fmla="*/ 3920433 h 6548318"/>
              <a:gd name="connsiteX76" fmla="*/ 686155 w 2097988"/>
              <a:gd name="connsiteY76" fmla="*/ 3949008 h 6548318"/>
              <a:gd name="connsiteX77" fmla="*/ 657580 w 2097988"/>
              <a:gd name="connsiteY77" fmla="*/ 3968058 h 6548318"/>
              <a:gd name="connsiteX78" fmla="*/ 638530 w 2097988"/>
              <a:gd name="connsiteY78" fmla="*/ 3958533 h 6548318"/>
              <a:gd name="connsiteX79" fmla="*/ 629005 w 2097988"/>
              <a:gd name="connsiteY79" fmla="*/ 3958533 h 6548318"/>
              <a:gd name="connsiteX80" fmla="*/ 609955 w 2097988"/>
              <a:gd name="connsiteY80" fmla="*/ 4015683 h 6548318"/>
              <a:gd name="connsiteX81" fmla="*/ 581380 w 2097988"/>
              <a:gd name="connsiteY81" fmla="*/ 4025208 h 6548318"/>
              <a:gd name="connsiteX82" fmla="*/ 552805 w 2097988"/>
              <a:gd name="connsiteY82" fmla="*/ 4053783 h 6548318"/>
              <a:gd name="connsiteX83" fmla="*/ 581380 w 2097988"/>
              <a:gd name="connsiteY83" fmla="*/ 4091883 h 6548318"/>
              <a:gd name="connsiteX84" fmla="*/ 562330 w 2097988"/>
              <a:gd name="connsiteY84" fmla="*/ 4149033 h 6548318"/>
              <a:gd name="connsiteX85" fmla="*/ 457555 w 2097988"/>
              <a:gd name="connsiteY85" fmla="*/ 4139508 h 6548318"/>
              <a:gd name="connsiteX86" fmla="*/ 362305 w 2097988"/>
              <a:gd name="connsiteY86" fmla="*/ 4139508 h 6548318"/>
              <a:gd name="connsiteX87" fmla="*/ 190855 w 2097988"/>
              <a:gd name="connsiteY87" fmla="*/ 4158558 h 6548318"/>
              <a:gd name="connsiteX88" fmla="*/ 95605 w 2097988"/>
              <a:gd name="connsiteY88" fmla="*/ 4263333 h 6548318"/>
              <a:gd name="connsiteX89" fmla="*/ 38455 w 2097988"/>
              <a:gd name="connsiteY89" fmla="*/ 4330008 h 6548318"/>
              <a:gd name="connsiteX90" fmla="*/ 355 w 2097988"/>
              <a:gd name="connsiteY90" fmla="*/ 4358583 h 6548318"/>
              <a:gd name="connsiteX91" fmla="*/ 19405 w 2097988"/>
              <a:gd name="connsiteY91" fmla="*/ 4387158 h 6548318"/>
              <a:gd name="connsiteX92" fmla="*/ 19405 w 2097988"/>
              <a:gd name="connsiteY92" fmla="*/ 4406208 h 6548318"/>
              <a:gd name="connsiteX93" fmla="*/ 19405 w 2097988"/>
              <a:gd name="connsiteY93" fmla="*/ 4472883 h 6548318"/>
              <a:gd name="connsiteX94" fmla="*/ 9880 w 2097988"/>
              <a:gd name="connsiteY94" fmla="*/ 4510983 h 6548318"/>
              <a:gd name="connsiteX95" fmla="*/ 76555 w 2097988"/>
              <a:gd name="connsiteY95" fmla="*/ 4587183 h 6548318"/>
              <a:gd name="connsiteX96" fmla="*/ 95605 w 2097988"/>
              <a:gd name="connsiteY96" fmla="*/ 4596708 h 6548318"/>
              <a:gd name="connsiteX97" fmla="*/ 190855 w 2097988"/>
              <a:gd name="connsiteY97" fmla="*/ 4606233 h 6548318"/>
              <a:gd name="connsiteX98" fmla="*/ 200380 w 2097988"/>
              <a:gd name="connsiteY98" fmla="*/ 4758633 h 6548318"/>
              <a:gd name="connsiteX99" fmla="*/ 209905 w 2097988"/>
              <a:gd name="connsiteY99" fmla="*/ 4901508 h 6548318"/>
              <a:gd name="connsiteX100" fmla="*/ 228955 w 2097988"/>
              <a:gd name="connsiteY100" fmla="*/ 4939608 h 6548318"/>
              <a:gd name="connsiteX101" fmla="*/ 200380 w 2097988"/>
              <a:gd name="connsiteY101" fmla="*/ 4996758 h 6548318"/>
              <a:gd name="connsiteX102" fmla="*/ 181330 w 2097988"/>
              <a:gd name="connsiteY102" fmla="*/ 5101533 h 6548318"/>
              <a:gd name="connsiteX103" fmla="*/ 143230 w 2097988"/>
              <a:gd name="connsiteY103" fmla="*/ 5244408 h 6548318"/>
              <a:gd name="connsiteX104" fmla="*/ 114655 w 2097988"/>
              <a:gd name="connsiteY104" fmla="*/ 5482533 h 6548318"/>
              <a:gd name="connsiteX105" fmla="*/ 95605 w 2097988"/>
              <a:gd name="connsiteY105" fmla="*/ 5587308 h 6548318"/>
              <a:gd name="connsiteX106" fmla="*/ 95605 w 2097988"/>
              <a:gd name="connsiteY106" fmla="*/ 5692083 h 6548318"/>
              <a:gd name="connsiteX107" fmla="*/ 95605 w 2097988"/>
              <a:gd name="connsiteY107" fmla="*/ 5854008 h 6548318"/>
              <a:gd name="connsiteX108" fmla="*/ 133705 w 2097988"/>
              <a:gd name="connsiteY108" fmla="*/ 5977833 h 6548318"/>
              <a:gd name="connsiteX109" fmla="*/ 133705 w 2097988"/>
              <a:gd name="connsiteY109" fmla="*/ 6006408 h 6548318"/>
              <a:gd name="connsiteX110" fmla="*/ 143230 w 2097988"/>
              <a:gd name="connsiteY110" fmla="*/ 6063558 h 6548318"/>
              <a:gd name="connsiteX111" fmla="*/ 152755 w 2097988"/>
              <a:gd name="connsiteY111" fmla="*/ 6101658 h 6548318"/>
              <a:gd name="connsiteX112" fmla="*/ 152755 w 2097988"/>
              <a:gd name="connsiteY112" fmla="*/ 6111183 h 6548318"/>
              <a:gd name="connsiteX113" fmla="*/ 467080 w 2097988"/>
              <a:gd name="connsiteY113" fmla="*/ 6120708 h 6548318"/>
              <a:gd name="connsiteX114" fmla="*/ 1419580 w 2097988"/>
              <a:gd name="connsiteY114" fmla="*/ 6158808 h 6548318"/>
              <a:gd name="connsiteX115" fmla="*/ 1743430 w 2097988"/>
              <a:gd name="connsiteY115" fmla="*/ 6139757 h 6548318"/>
              <a:gd name="connsiteX116" fmla="*/ 1886305 w 2097988"/>
              <a:gd name="connsiteY116" fmla="*/ 6139757 h 6548318"/>
              <a:gd name="connsiteX117" fmla="*/ 1962505 w 2097988"/>
              <a:gd name="connsiteY117" fmla="*/ 6139757 h 6548318"/>
              <a:gd name="connsiteX118" fmla="*/ 2029180 w 2097988"/>
              <a:gd name="connsiteY118" fmla="*/ 6120708 h 6548318"/>
              <a:gd name="connsiteX119" fmla="*/ 2057755 w 2097988"/>
              <a:gd name="connsiteY119" fmla="*/ 424758 h 6548318"/>
              <a:gd name="connsiteX120" fmla="*/ 1438630 w 2097988"/>
              <a:gd name="connsiteY120" fmla="*/ 424758 h 6548318"/>
              <a:gd name="connsiteX121" fmla="*/ 1438630 w 2097988"/>
              <a:gd name="connsiteY121" fmla="*/ 500958 h 6548318"/>
              <a:gd name="connsiteX122" fmla="*/ 1419580 w 2097988"/>
              <a:gd name="connsiteY122" fmla="*/ 577158 h 6548318"/>
              <a:gd name="connsiteX0" fmla="*/ 1419580 w 2097101"/>
              <a:gd name="connsiteY0" fmla="*/ 577158 h 6551557"/>
              <a:gd name="connsiteX1" fmla="*/ 1305280 w 2097101"/>
              <a:gd name="connsiteY1" fmla="*/ 615258 h 6551557"/>
              <a:gd name="connsiteX2" fmla="*/ 1381480 w 2097101"/>
              <a:gd name="connsiteY2" fmla="*/ 672408 h 6551557"/>
              <a:gd name="connsiteX3" fmla="*/ 1486255 w 2097101"/>
              <a:gd name="connsiteY3" fmla="*/ 739083 h 6551557"/>
              <a:gd name="connsiteX4" fmla="*/ 1533880 w 2097101"/>
              <a:gd name="connsiteY4" fmla="*/ 872433 h 6551557"/>
              <a:gd name="connsiteX5" fmla="*/ 1543405 w 2097101"/>
              <a:gd name="connsiteY5" fmla="*/ 948633 h 6551557"/>
              <a:gd name="connsiteX6" fmla="*/ 1619605 w 2097101"/>
              <a:gd name="connsiteY6" fmla="*/ 1043883 h 6551557"/>
              <a:gd name="connsiteX7" fmla="*/ 1676755 w 2097101"/>
              <a:gd name="connsiteY7" fmla="*/ 1043883 h 6551557"/>
              <a:gd name="connsiteX8" fmla="*/ 1705330 w 2097101"/>
              <a:gd name="connsiteY8" fmla="*/ 1196283 h 6551557"/>
              <a:gd name="connsiteX9" fmla="*/ 1762480 w 2097101"/>
              <a:gd name="connsiteY9" fmla="*/ 1329633 h 6551557"/>
              <a:gd name="connsiteX10" fmla="*/ 1676755 w 2097101"/>
              <a:gd name="connsiteY10" fmla="*/ 1253433 h 6551557"/>
              <a:gd name="connsiteX11" fmla="*/ 1505305 w 2097101"/>
              <a:gd name="connsiteY11" fmla="*/ 1301058 h 6551557"/>
              <a:gd name="connsiteX12" fmla="*/ 1476730 w 2097101"/>
              <a:gd name="connsiteY12" fmla="*/ 1472508 h 6551557"/>
              <a:gd name="connsiteX13" fmla="*/ 1410055 w 2097101"/>
              <a:gd name="connsiteY13" fmla="*/ 1615383 h 6551557"/>
              <a:gd name="connsiteX14" fmla="*/ 1371955 w 2097101"/>
              <a:gd name="connsiteY14" fmla="*/ 1682058 h 6551557"/>
              <a:gd name="connsiteX15" fmla="*/ 1495780 w 2097101"/>
              <a:gd name="connsiteY15" fmla="*/ 1815408 h 6551557"/>
              <a:gd name="connsiteX16" fmla="*/ 1514830 w 2097101"/>
              <a:gd name="connsiteY16" fmla="*/ 1872558 h 6551557"/>
              <a:gd name="connsiteX17" fmla="*/ 1514830 w 2097101"/>
              <a:gd name="connsiteY17" fmla="*/ 1958283 h 6551557"/>
              <a:gd name="connsiteX18" fmla="*/ 1486255 w 2097101"/>
              <a:gd name="connsiteY18" fmla="*/ 1986858 h 6551557"/>
              <a:gd name="connsiteX19" fmla="*/ 1391005 w 2097101"/>
              <a:gd name="connsiteY19" fmla="*/ 1958283 h 6551557"/>
              <a:gd name="connsiteX20" fmla="*/ 1343380 w 2097101"/>
              <a:gd name="connsiteY20" fmla="*/ 1986858 h 6551557"/>
              <a:gd name="connsiteX21" fmla="*/ 1219555 w 2097101"/>
              <a:gd name="connsiteY21" fmla="*/ 1977333 h 6551557"/>
              <a:gd name="connsiteX22" fmla="*/ 1114780 w 2097101"/>
              <a:gd name="connsiteY22" fmla="*/ 1958283 h 6551557"/>
              <a:gd name="connsiteX23" fmla="*/ 1124305 w 2097101"/>
              <a:gd name="connsiteY23" fmla="*/ 2044008 h 6551557"/>
              <a:gd name="connsiteX24" fmla="*/ 1095730 w 2097101"/>
              <a:gd name="connsiteY24" fmla="*/ 2082108 h 6551557"/>
              <a:gd name="connsiteX25" fmla="*/ 1200505 w 2097101"/>
              <a:gd name="connsiteY25" fmla="*/ 2158308 h 6551557"/>
              <a:gd name="connsiteX26" fmla="*/ 1257655 w 2097101"/>
              <a:gd name="connsiteY26" fmla="*/ 2158308 h 6551557"/>
              <a:gd name="connsiteX27" fmla="*/ 1343380 w 2097101"/>
              <a:gd name="connsiteY27" fmla="*/ 2110683 h 6551557"/>
              <a:gd name="connsiteX28" fmla="*/ 1400530 w 2097101"/>
              <a:gd name="connsiteY28" fmla="*/ 2244033 h 6551557"/>
              <a:gd name="connsiteX29" fmla="*/ 1457680 w 2097101"/>
              <a:gd name="connsiteY29" fmla="*/ 2348808 h 6551557"/>
              <a:gd name="connsiteX30" fmla="*/ 1486255 w 2097101"/>
              <a:gd name="connsiteY30" fmla="*/ 2415483 h 6551557"/>
              <a:gd name="connsiteX31" fmla="*/ 1533880 w 2097101"/>
              <a:gd name="connsiteY31" fmla="*/ 2415483 h 6551557"/>
              <a:gd name="connsiteX32" fmla="*/ 1591030 w 2097101"/>
              <a:gd name="connsiteY32" fmla="*/ 2463108 h 6551557"/>
              <a:gd name="connsiteX33" fmla="*/ 1695805 w 2097101"/>
              <a:gd name="connsiteY33" fmla="*/ 2520258 h 6551557"/>
              <a:gd name="connsiteX34" fmla="*/ 1752955 w 2097101"/>
              <a:gd name="connsiteY34" fmla="*/ 2548833 h 6551557"/>
              <a:gd name="connsiteX35" fmla="*/ 1629130 w 2097101"/>
              <a:gd name="connsiteY35" fmla="*/ 2653608 h 6551557"/>
              <a:gd name="connsiteX36" fmla="*/ 1591030 w 2097101"/>
              <a:gd name="connsiteY36" fmla="*/ 2758383 h 6551557"/>
              <a:gd name="connsiteX37" fmla="*/ 1562455 w 2097101"/>
              <a:gd name="connsiteY37" fmla="*/ 2948883 h 6551557"/>
              <a:gd name="connsiteX38" fmla="*/ 1495780 w 2097101"/>
              <a:gd name="connsiteY38" fmla="*/ 3034608 h 6551557"/>
              <a:gd name="connsiteX39" fmla="*/ 1476730 w 2097101"/>
              <a:gd name="connsiteY39" fmla="*/ 3110808 h 6551557"/>
              <a:gd name="connsiteX40" fmla="*/ 1514830 w 2097101"/>
              <a:gd name="connsiteY40" fmla="*/ 3187008 h 6551557"/>
              <a:gd name="connsiteX41" fmla="*/ 1495780 w 2097101"/>
              <a:gd name="connsiteY41" fmla="*/ 3272733 h 6551557"/>
              <a:gd name="connsiteX42" fmla="*/ 1419580 w 2097101"/>
              <a:gd name="connsiteY42" fmla="*/ 3320358 h 6551557"/>
              <a:gd name="connsiteX43" fmla="*/ 1371955 w 2097101"/>
              <a:gd name="connsiteY43" fmla="*/ 3263208 h 6551557"/>
              <a:gd name="connsiteX44" fmla="*/ 1219555 w 2097101"/>
              <a:gd name="connsiteY44" fmla="*/ 3320358 h 6551557"/>
              <a:gd name="connsiteX45" fmla="*/ 1095730 w 2097101"/>
              <a:gd name="connsiteY45" fmla="*/ 3282258 h 6551557"/>
              <a:gd name="connsiteX46" fmla="*/ 1067155 w 2097101"/>
              <a:gd name="connsiteY46" fmla="*/ 3282258 h 6551557"/>
              <a:gd name="connsiteX47" fmla="*/ 1010005 w 2097101"/>
              <a:gd name="connsiteY47" fmla="*/ 3310833 h 6551557"/>
              <a:gd name="connsiteX48" fmla="*/ 981430 w 2097101"/>
              <a:gd name="connsiteY48" fmla="*/ 3406083 h 6551557"/>
              <a:gd name="connsiteX49" fmla="*/ 1010005 w 2097101"/>
              <a:gd name="connsiteY49" fmla="*/ 3444183 h 6551557"/>
              <a:gd name="connsiteX50" fmla="*/ 1076680 w 2097101"/>
              <a:gd name="connsiteY50" fmla="*/ 3463233 h 6551557"/>
              <a:gd name="connsiteX51" fmla="*/ 1076680 w 2097101"/>
              <a:gd name="connsiteY51" fmla="*/ 3482283 h 6551557"/>
              <a:gd name="connsiteX52" fmla="*/ 1124305 w 2097101"/>
              <a:gd name="connsiteY52" fmla="*/ 3491808 h 6551557"/>
              <a:gd name="connsiteX53" fmla="*/ 1124305 w 2097101"/>
              <a:gd name="connsiteY53" fmla="*/ 3520383 h 6551557"/>
              <a:gd name="connsiteX54" fmla="*/ 1114780 w 2097101"/>
              <a:gd name="connsiteY54" fmla="*/ 3568008 h 6551557"/>
              <a:gd name="connsiteX55" fmla="*/ 1086205 w 2097101"/>
              <a:gd name="connsiteY55" fmla="*/ 3606108 h 6551557"/>
              <a:gd name="connsiteX56" fmla="*/ 1114780 w 2097101"/>
              <a:gd name="connsiteY56" fmla="*/ 3663258 h 6551557"/>
              <a:gd name="connsiteX57" fmla="*/ 1086205 w 2097101"/>
              <a:gd name="connsiteY57" fmla="*/ 3682308 h 6551557"/>
              <a:gd name="connsiteX58" fmla="*/ 1057630 w 2097101"/>
              <a:gd name="connsiteY58" fmla="*/ 3672783 h 6551557"/>
              <a:gd name="connsiteX59" fmla="*/ 981430 w 2097101"/>
              <a:gd name="connsiteY59" fmla="*/ 3701358 h 6551557"/>
              <a:gd name="connsiteX60" fmla="*/ 981430 w 2097101"/>
              <a:gd name="connsiteY60" fmla="*/ 3729933 h 6551557"/>
              <a:gd name="connsiteX61" fmla="*/ 962380 w 2097101"/>
              <a:gd name="connsiteY61" fmla="*/ 3796608 h 6551557"/>
              <a:gd name="connsiteX62" fmla="*/ 838555 w 2097101"/>
              <a:gd name="connsiteY62" fmla="*/ 3710883 h 6551557"/>
              <a:gd name="connsiteX63" fmla="*/ 819505 w 2097101"/>
              <a:gd name="connsiteY63" fmla="*/ 3606108 h 6551557"/>
              <a:gd name="connsiteX64" fmla="*/ 752830 w 2097101"/>
              <a:gd name="connsiteY64" fmla="*/ 3568008 h 6551557"/>
              <a:gd name="connsiteX65" fmla="*/ 705205 w 2097101"/>
              <a:gd name="connsiteY65" fmla="*/ 3615633 h 6551557"/>
              <a:gd name="connsiteX66" fmla="*/ 695680 w 2097101"/>
              <a:gd name="connsiteY66" fmla="*/ 3691833 h 6551557"/>
              <a:gd name="connsiteX67" fmla="*/ 609955 w 2097101"/>
              <a:gd name="connsiteY67" fmla="*/ 3796608 h 6551557"/>
              <a:gd name="connsiteX68" fmla="*/ 571855 w 2097101"/>
              <a:gd name="connsiteY68" fmla="*/ 3758508 h 6551557"/>
              <a:gd name="connsiteX69" fmla="*/ 638530 w 2097101"/>
              <a:gd name="connsiteY69" fmla="*/ 3815658 h 6551557"/>
              <a:gd name="connsiteX70" fmla="*/ 686155 w 2097101"/>
              <a:gd name="connsiteY70" fmla="*/ 3853758 h 6551557"/>
              <a:gd name="connsiteX71" fmla="*/ 781405 w 2097101"/>
              <a:gd name="connsiteY71" fmla="*/ 3825183 h 6551557"/>
              <a:gd name="connsiteX72" fmla="*/ 829030 w 2097101"/>
              <a:gd name="connsiteY72" fmla="*/ 3872808 h 6551557"/>
              <a:gd name="connsiteX73" fmla="*/ 829030 w 2097101"/>
              <a:gd name="connsiteY73" fmla="*/ 3910908 h 6551557"/>
              <a:gd name="connsiteX74" fmla="*/ 733780 w 2097101"/>
              <a:gd name="connsiteY74" fmla="*/ 3910908 h 6551557"/>
              <a:gd name="connsiteX75" fmla="*/ 686155 w 2097101"/>
              <a:gd name="connsiteY75" fmla="*/ 3920433 h 6551557"/>
              <a:gd name="connsiteX76" fmla="*/ 686155 w 2097101"/>
              <a:gd name="connsiteY76" fmla="*/ 3949008 h 6551557"/>
              <a:gd name="connsiteX77" fmla="*/ 657580 w 2097101"/>
              <a:gd name="connsiteY77" fmla="*/ 3968058 h 6551557"/>
              <a:gd name="connsiteX78" fmla="*/ 638530 w 2097101"/>
              <a:gd name="connsiteY78" fmla="*/ 3958533 h 6551557"/>
              <a:gd name="connsiteX79" fmla="*/ 629005 w 2097101"/>
              <a:gd name="connsiteY79" fmla="*/ 3958533 h 6551557"/>
              <a:gd name="connsiteX80" fmla="*/ 609955 w 2097101"/>
              <a:gd name="connsiteY80" fmla="*/ 4015683 h 6551557"/>
              <a:gd name="connsiteX81" fmla="*/ 581380 w 2097101"/>
              <a:gd name="connsiteY81" fmla="*/ 4025208 h 6551557"/>
              <a:gd name="connsiteX82" fmla="*/ 552805 w 2097101"/>
              <a:gd name="connsiteY82" fmla="*/ 4053783 h 6551557"/>
              <a:gd name="connsiteX83" fmla="*/ 581380 w 2097101"/>
              <a:gd name="connsiteY83" fmla="*/ 4091883 h 6551557"/>
              <a:gd name="connsiteX84" fmla="*/ 562330 w 2097101"/>
              <a:gd name="connsiteY84" fmla="*/ 4149033 h 6551557"/>
              <a:gd name="connsiteX85" fmla="*/ 457555 w 2097101"/>
              <a:gd name="connsiteY85" fmla="*/ 4139508 h 6551557"/>
              <a:gd name="connsiteX86" fmla="*/ 362305 w 2097101"/>
              <a:gd name="connsiteY86" fmla="*/ 4139508 h 6551557"/>
              <a:gd name="connsiteX87" fmla="*/ 190855 w 2097101"/>
              <a:gd name="connsiteY87" fmla="*/ 4158558 h 6551557"/>
              <a:gd name="connsiteX88" fmla="*/ 95605 w 2097101"/>
              <a:gd name="connsiteY88" fmla="*/ 4263333 h 6551557"/>
              <a:gd name="connsiteX89" fmla="*/ 38455 w 2097101"/>
              <a:gd name="connsiteY89" fmla="*/ 4330008 h 6551557"/>
              <a:gd name="connsiteX90" fmla="*/ 355 w 2097101"/>
              <a:gd name="connsiteY90" fmla="*/ 4358583 h 6551557"/>
              <a:gd name="connsiteX91" fmla="*/ 19405 w 2097101"/>
              <a:gd name="connsiteY91" fmla="*/ 4387158 h 6551557"/>
              <a:gd name="connsiteX92" fmla="*/ 19405 w 2097101"/>
              <a:gd name="connsiteY92" fmla="*/ 4406208 h 6551557"/>
              <a:gd name="connsiteX93" fmla="*/ 19405 w 2097101"/>
              <a:gd name="connsiteY93" fmla="*/ 4472883 h 6551557"/>
              <a:gd name="connsiteX94" fmla="*/ 9880 w 2097101"/>
              <a:gd name="connsiteY94" fmla="*/ 4510983 h 6551557"/>
              <a:gd name="connsiteX95" fmla="*/ 76555 w 2097101"/>
              <a:gd name="connsiteY95" fmla="*/ 4587183 h 6551557"/>
              <a:gd name="connsiteX96" fmla="*/ 95605 w 2097101"/>
              <a:gd name="connsiteY96" fmla="*/ 4596708 h 6551557"/>
              <a:gd name="connsiteX97" fmla="*/ 190855 w 2097101"/>
              <a:gd name="connsiteY97" fmla="*/ 4606233 h 6551557"/>
              <a:gd name="connsiteX98" fmla="*/ 200380 w 2097101"/>
              <a:gd name="connsiteY98" fmla="*/ 4758633 h 6551557"/>
              <a:gd name="connsiteX99" fmla="*/ 209905 w 2097101"/>
              <a:gd name="connsiteY99" fmla="*/ 4901508 h 6551557"/>
              <a:gd name="connsiteX100" fmla="*/ 228955 w 2097101"/>
              <a:gd name="connsiteY100" fmla="*/ 4939608 h 6551557"/>
              <a:gd name="connsiteX101" fmla="*/ 200380 w 2097101"/>
              <a:gd name="connsiteY101" fmla="*/ 4996758 h 6551557"/>
              <a:gd name="connsiteX102" fmla="*/ 181330 w 2097101"/>
              <a:gd name="connsiteY102" fmla="*/ 5101533 h 6551557"/>
              <a:gd name="connsiteX103" fmla="*/ 143230 w 2097101"/>
              <a:gd name="connsiteY103" fmla="*/ 5244408 h 6551557"/>
              <a:gd name="connsiteX104" fmla="*/ 114655 w 2097101"/>
              <a:gd name="connsiteY104" fmla="*/ 5482533 h 6551557"/>
              <a:gd name="connsiteX105" fmla="*/ 95605 w 2097101"/>
              <a:gd name="connsiteY105" fmla="*/ 5587308 h 6551557"/>
              <a:gd name="connsiteX106" fmla="*/ 95605 w 2097101"/>
              <a:gd name="connsiteY106" fmla="*/ 5692083 h 6551557"/>
              <a:gd name="connsiteX107" fmla="*/ 95605 w 2097101"/>
              <a:gd name="connsiteY107" fmla="*/ 5854008 h 6551557"/>
              <a:gd name="connsiteX108" fmla="*/ 133705 w 2097101"/>
              <a:gd name="connsiteY108" fmla="*/ 5977833 h 6551557"/>
              <a:gd name="connsiteX109" fmla="*/ 133705 w 2097101"/>
              <a:gd name="connsiteY109" fmla="*/ 6006408 h 6551557"/>
              <a:gd name="connsiteX110" fmla="*/ 143230 w 2097101"/>
              <a:gd name="connsiteY110" fmla="*/ 6063558 h 6551557"/>
              <a:gd name="connsiteX111" fmla="*/ 152755 w 2097101"/>
              <a:gd name="connsiteY111" fmla="*/ 6101658 h 6551557"/>
              <a:gd name="connsiteX112" fmla="*/ 152755 w 2097101"/>
              <a:gd name="connsiteY112" fmla="*/ 6111183 h 6551557"/>
              <a:gd name="connsiteX113" fmla="*/ 467080 w 2097101"/>
              <a:gd name="connsiteY113" fmla="*/ 6120708 h 6551557"/>
              <a:gd name="connsiteX114" fmla="*/ 1419580 w 2097101"/>
              <a:gd name="connsiteY114" fmla="*/ 6158808 h 6551557"/>
              <a:gd name="connsiteX115" fmla="*/ 1743430 w 2097101"/>
              <a:gd name="connsiteY115" fmla="*/ 6139757 h 6551557"/>
              <a:gd name="connsiteX116" fmla="*/ 1886305 w 2097101"/>
              <a:gd name="connsiteY116" fmla="*/ 6139757 h 6551557"/>
              <a:gd name="connsiteX117" fmla="*/ 1962505 w 2097101"/>
              <a:gd name="connsiteY117" fmla="*/ 6139757 h 6551557"/>
              <a:gd name="connsiteX118" fmla="*/ 1991080 w 2097101"/>
              <a:gd name="connsiteY118" fmla="*/ 6149282 h 6551557"/>
              <a:gd name="connsiteX119" fmla="*/ 2029180 w 2097101"/>
              <a:gd name="connsiteY119" fmla="*/ 6120708 h 6551557"/>
              <a:gd name="connsiteX120" fmla="*/ 2057755 w 2097101"/>
              <a:gd name="connsiteY120" fmla="*/ 424758 h 6551557"/>
              <a:gd name="connsiteX121" fmla="*/ 1438630 w 2097101"/>
              <a:gd name="connsiteY121" fmla="*/ 424758 h 6551557"/>
              <a:gd name="connsiteX122" fmla="*/ 1438630 w 2097101"/>
              <a:gd name="connsiteY122" fmla="*/ 500958 h 6551557"/>
              <a:gd name="connsiteX123" fmla="*/ 1419580 w 2097101"/>
              <a:gd name="connsiteY123" fmla="*/ 577158 h 6551557"/>
              <a:gd name="connsiteX0" fmla="*/ 1419580 w 2109742"/>
              <a:gd name="connsiteY0" fmla="*/ 579980 h 6582515"/>
              <a:gd name="connsiteX1" fmla="*/ 1305280 w 2109742"/>
              <a:gd name="connsiteY1" fmla="*/ 618080 h 6582515"/>
              <a:gd name="connsiteX2" fmla="*/ 1381480 w 2109742"/>
              <a:gd name="connsiteY2" fmla="*/ 675230 h 6582515"/>
              <a:gd name="connsiteX3" fmla="*/ 1486255 w 2109742"/>
              <a:gd name="connsiteY3" fmla="*/ 741905 h 6582515"/>
              <a:gd name="connsiteX4" fmla="*/ 1533880 w 2109742"/>
              <a:gd name="connsiteY4" fmla="*/ 875255 h 6582515"/>
              <a:gd name="connsiteX5" fmla="*/ 1543405 w 2109742"/>
              <a:gd name="connsiteY5" fmla="*/ 951455 h 6582515"/>
              <a:gd name="connsiteX6" fmla="*/ 1619605 w 2109742"/>
              <a:gd name="connsiteY6" fmla="*/ 1046705 h 6582515"/>
              <a:gd name="connsiteX7" fmla="*/ 1676755 w 2109742"/>
              <a:gd name="connsiteY7" fmla="*/ 1046705 h 6582515"/>
              <a:gd name="connsiteX8" fmla="*/ 1705330 w 2109742"/>
              <a:gd name="connsiteY8" fmla="*/ 1199105 h 6582515"/>
              <a:gd name="connsiteX9" fmla="*/ 1762480 w 2109742"/>
              <a:gd name="connsiteY9" fmla="*/ 1332455 h 6582515"/>
              <a:gd name="connsiteX10" fmla="*/ 1676755 w 2109742"/>
              <a:gd name="connsiteY10" fmla="*/ 1256255 h 6582515"/>
              <a:gd name="connsiteX11" fmla="*/ 1505305 w 2109742"/>
              <a:gd name="connsiteY11" fmla="*/ 1303880 h 6582515"/>
              <a:gd name="connsiteX12" fmla="*/ 1476730 w 2109742"/>
              <a:gd name="connsiteY12" fmla="*/ 1475330 h 6582515"/>
              <a:gd name="connsiteX13" fmla="*/ 1410055 w 2109742"/>
              <a:gd name="connsiteY13" fmla="*/ 1618205 h 6582515"/>
              <a:gd name="connsiteX14" fmla="*/ 1371955 w 2109742"/>
              <a:gd name="connsiteY14" fmla="*/ 1684880 h 6582515"/>
              <a:gd name="connsiteX15" fmla="*/ 1495780 w 2109742"/>
              <a:gd name="connsiteY15" fmla="*/ 1818230 h 6582515"/>
              <a:gd name="connsiteX16" fmla="*/ 1514830 w 2109742"/>
              <a:gd name="connsiteY16" fmla="*/ 1875380 h 6582515"/>
              <a:gd name="connsiteX17" fmla="*/ 1514830 w 2109742"/>
              <a:gd name="connsiteY17" fmla="*/ 1961105 h 6582515"/>
              <a:gd name="connsiteX18" fmla="*/ 1486255 w 2109742"/>
              <a:gd name="connsiteY18" fmla="*/ 1989680 h 6582515"/>
              <a:gd name="connsiteX19" fmla="*/ 1391005 w 2109742"/>
              <a:gd name="connsiteY19" fmla="*/ 1961105 h 6582515"/>
              <a:gd name="connsiteX20" fmla="*/ 1343380 w 2109742"/>
              <a:gd name="connsiteY20" fmla="*/ 1989680 h 6582515"/>
              <a:gd name="connsiteX21" fmla="*/ 1219555 w 2109742"/>
              <a:gd name="connsiteY21" fmla="*/ 1980155 h 6582515"/>
              <a:gd name="connsiteX22" fmla="*/ 1114780 w 2109742"/>
              <a:gd name="connsiteY22" fmla="*/ 1961105 h 6582515"/>
              <a:gd name="connsiteX23" fmla="*/ 1124305 w 2109742"/>
              <a:gd name="connsiteY23" fmla="*/ 2046830 h 6582515"/>
              <a:gd name="connsiteX24" fmla="*/ 1095730 w 2109742"/>
              <a:gd name="connsiteY24" fmla="*/ 2084930 h 6582515"/>
              <a:gd name="connsiteX25" fmla="*/ 1200505 w 2109742"/>
              <a:gd name="connsiteY25" fmla="*/ 2161130 h 6582515"/>
              <a:gd name="connsiteX26" fmla="*/ 1257655 w 2109742"/>
              <a:gd name="connsiteY26" fmla="*/ 2161130 h 6582515"/>
              <a:gd name="connsiteX27" fmla="*/ 1343380 w 2109742"/>
              <a:gd name="connsiteY27" fmla="*/ 2113505 h 6582515"/>
              <a:gd name="connsiteX28" fmla="*/ 1400530 w 2109742"/>
              <a:gd name="connsiteY28" fmla="*/ 2246855 h 6582515"/>
              <a:gd name="connsiteX29" fmla="*/ 1457680 w 2109742"/>
              <a:gd name="connsiteY29" fmla="*/ 2351630 h 6582515"/>
              <a:gd name="connsiteX30" fmla="*/ 1486255 w 2109742"/>
              <a:gd name="connsiteY30" fmla="*/ 2418305 h 6582515"/>
              <a:gd name="connsiteX31" fmla="*/ 1533880 w 2109742"/>
              <a:gd name="connsiteY31" fmla="*/ 2418305 h 6582515"/>
              <a:gd name="connsiteX32" fmla="*/ 1591030 w 2109742"/>
              <a:gd name="connsiteY32" fmla="*/ 2465930 h 6582515"/>
              <a:gd name="connsiteX33" fmla="*/ 1695805 w 2109742"/>
              <a:gd name="connsiteY33" fmla="*/ 2523080 h 6582515"/>
              <a:gd name="connsiteX34" fmla="*/ 1752955 w 2109742"/>
              <a:gd name="connsiteY34" fmla="*/ 2551655 h 6582515"/>
              <a:gd name="connsiteX35" fmla="*/ 1629130 w 2109742"/>
              <a:gd name="connsiteY35" fmla="*/ 2656430 h 6582515"/>
              <a:gd name="connsiteX36" fmla="*/ 1591030 w 2109742"/>
              <a:gd name="connsiteY36" fmla="*/ 2761205 h 6582515"/>
              <a:gd name="connsiteX37" fmla="*/ 1562455 w 2109742"/>
              <a:gd name="connsiteY37" fmla="*/ 2951705 h 6582515"/>
              <a:gd name="connsiteX38" fmla="*/ 1495780 w 2109742"/>
              <a:gd name="connsiteY38" fmla="*/ 3037430 h 6582515"/>
              <a:gd name="connsiteX39" fmla="*/ 1476730 w 2109742"/>
              <a:gd name="connsiteY39" fmla="*/ 3113630 h 6582515"/>
              <a:gd name="connsiteX40" fmla="*/ 1514830 w 2109742"/>
              <a:gd name="connsiteY40" fmla="*/ 3189830 h 6582515"/>
              <a:gd name="connsiteX41" fmla="*/ 1495780 w 2109742"/>
              <a:gd name="connsiteY41" fmla="*/ 3275555 h 6582515"/>
              <a:gd name="connsiteX42" fmla="*/ 1419580 w 2109742"/>
              <a:gd name="connsiteY42" fmla="*/ 3323180 h 6582515"/>
              <a:gd name="connsiteX43" fmla="*/ 1371955 w 2109742"/>
              <a:gd name="connsiteY43" fmla="*/ 3266030 h 6582515"/>
              <a:gd name="connsiteX44" fmla="*/ 1219555 w 2109742"/>
              <a:gd name="connsiteY44" fmla="*/ 3323180 h 6582515"/>
              <a:gd name="connsiteX45" fmla="*/ 1095730 w 2109742"/>
              <a:gd name="connsiteY45" fmla="*/ 3285080 h 6582515"/>
              <a:gd name="connsiteX46" fmla="*/ 1067155 w 2109742"/>
              <a:gd name="connsiteY46" fmla="*/ 3285080 h 6582515"/>
              <a:gd name="connsiteX47" fmla="*/ 1010005 w 2109742"/>
              <a:gd name="connsiteY47" fmla="*/ 3313655 h 6582515"/>
              <a:gd name="connsiteX48" fmla="*/ 981430 w 2109742"/>
              <a:gd name="connsiteY48" fmla="*/ 3408905 h 6582515"/>
              <a:gd name="connsiteX49" fmla="*/ 1010005 w 2109742"/>
              <a:gd name="connsiteY49" fmla="*/ 3447005 h 6582515"/>
              <a:gd name="connsiteX50" fmla="*/ 1076680 w 2109742"/>
              <a:gd name="connsiteY50" fmla="*/ 3466055 h 6582515"/>
              <a:gd name="connsiteX51" fmla="*/ 1076680 w 2109742"/>
              <a:gd name="connsiteY51" fmla="*/ 3485105 h 6582515"/>
              <a:gd name="connsiteX52" fmla="*/ 1124305 w 2109742"/>
              <a:gd name="connsiteY52" fmla="*/ 3494630 h 6582515"/>
              <a:gd name="connsiteX53" fmla="*/ 1124305 w 2109742"/>
              <a:gd name="connsiteY53" fmla="*/ 3523205 h 6582515"/>
              <a:gd name="connsiteX54" fmla="*/ 1114780 w 2109742"/>
              <a:gd name="connsiteY54" fmla="*/ 3570830 h 6582515"/>
              <a:gd name="connsiteX55" fmla="*/ 1086205 w 2109742"/>
              <a:gd name="connsiteY55" fmla="*/ 3608930 h 6582515"/>
              <a:gd name="connsiteX56" fmla="*/ 1114780 w 2109742"/>
              <a:gd name="connsiteY56" fmla="*/ 3666080 h 6582515"/>
              <a:gd name="connsiteX57" fmla="*/ 1086205 w 2109742"/>
              <a:gd name="connsiteY57" fmla="*/ 3685130 h 6582515"/>
              <a:gd name="connsiteX58" fmla="*/ 1057630 w 2109742"/>
              <a:gd name="connsiteY58" fmla="*/ 3675605 h 6582515"/>
              <a:gd name="connsiteX59" fmla="*/ 981430 w 2109742"/>
              <a:gd name="connsiteY59" fmla="*/ 3704180 h 6582515"/>
              <a:gd name="connsiteX60" fmla="*/ 981430 w 2109742"/>
              <a:gd name="connsiteY60" fmla="*/ 3732755 h 6582515"/>
              <a:gd name="connsiteX61" fmla="*/ 962380 w 2109742"/>
              <a:gd name="connsiteY61" fmla="*/ 3799430 h 6582515"/>
              <a:gd name="connsiteX62" fmla="*/ 838555 w 2109742"/>
              <a:gd name="connsiteY62" fmla="*/ 3713705 h 6582515"/>
              <a:gd name="connsiteX63" fmla="*/ 819505 w 2109742"/>
              <a:gd name="connsiteY63" fmla="*/ 3608930 h 6582515"/>
              <a:gd name="connsiteX64" fmla="*/ 752830 w 2109742"/>
              <a:gd name="connsiteY64" fmla="*/ 3570830 h 6582515"/>
              <a:gd name="connsiteX65" fmla="*/ 705205 w 2109742"/>
              <a:gd name="connsiteY65" fmla="*/ 3618455 h 6582515"/>
              <a:gd name="connsiteX66" fmla="*/ 695680 w 2109742"/>
              <a:gd name="connsiteY66" fmla="*/ 3694655 h 6582515"/>
              <a:gd name="connsiteX67" fmla="*/ 609955 w 2109742"/>
              <a:gd name="connsiteY67" fmla="*/ 3799430 h 6582515"/>
              <a:gd name="connsiteX68" fmla="*/ 571855 w 2109742"/>
              <a:gd name="connsiteY68" fmla="*/ 3761330 h 6582515"/>
              <a:gd name="connsiteX69" fmla="*/ 638530 w 2109742"/>
              <a:gd name="connsiteY69" fmla="*/ 3818480 h 6582515"/>
              <a:gd name="connsiteX70" fmla="*/ 686155 w 2109742"/>
              <a:gd name="connsiteY70" fmla="*/ 3856580 h 6582515"/>
              <a:gd name="connsiteX71" fmla="*/ 781405 w 2109742"/>
              <a:gd name="connsiteY71" fmla="*/ 3828005 h 6582515"/>
              <a:gd name="connsiteX72" fmla="*/ 829030 w 2109742"/>
              <a:gd name="connsiteY72" fmla="*/ 3875630 h 6582515"/>
              <a:gd name="connsiteX73" fmla="*/ 829030 w 2109742"/>
              <a:gd name="connsiteY73" fmla="*/ 3913730 h 6582515"/>
              <a:gd name="connsiteX74" fmla="*/ 733780 w 2109742"/>
              <a:gd name="connsiteY74" fmla="*/ 3913730 h 6582515"/>
              <a:gd name="connsiteX75" fmla="*/ 686155 w 2109742"/>
              <a:gd name="connsiteY75" fmla="*/ 3923255 h 6582515"/>
              <a:gd name="connsiteX76" fmla="*/ 686155 w 2109742"/>
              <a:gd name="connsiteY76" fmla="*/ 3951830 h 6582515"/>
              <a:gd name="connsiteX77" fmla="*/ 657580 w 2109742"/>
              <a:gd name="connsiteY77" fmla="*/ 3970880 h 6582515"/>
              <a:gd name="connsiteX78" fmla="*/ 638530 w 2109742"/>
              <a:gd name="connsiteY78" fmla="*/ 3961355 h 6582515"/>
              <a:gd name="connsiteX79" fmla="*/ 629005 w 2109742"/>
              <a:gd name="connsiteY79" fmla="*/ 3961355 h 6582515"/>
              <a:gd name="connsiteX80" fmla="*/ 609955 w 2109742"/>
              <a:gd name="connsiteY80" fmla="*/ 4018505 h 6582515"/>
              <a:gd name="connsiteX81" fmla="*/ 581380 w 2109742"/>
              <a:gd name="connsiteY81" fmla="*/ 4028030 h 6582515"/>
              <a:gd name="connsiteX82" fmla="*/ 552805 w 2109742"/>
              <a:gd name="connsiteY82" fmla="*/ 4056605 h 6582515"/>
              <a:gd name="connsiteX83" fmla="*/ 581380 w 2109742"/>
              <a:gd name="connsiteY83" fmla="*/ 4094705 h 6582515"/>
              <a:gd name="connsiteX84" fmla="*/ 562330 w 2109742"/>
              <a:gd name="connsiteY84" fmla="*/ 4151855 h 6582515"/>
              <a:gd name="connsiteX85" fmla="*/ 457555 w 2109742"/>
              <a:gd name="connsiteY85" fmla="*/ 4142330 h 6582515"/>
              <a:gd name="connsiteX86" fmla="*/ 362305 w 2109742"/>
              <a:gd name="connsiteY86" fmla="*/ 4142330 h 6582515"/>
              <a:gd name="connsiteX87" fmla="*/ 190855 w 2109742"/>
              <a:gd name="connsiteY87" fmla="*/ 4161380 h 6582515"/>
              <a:gd name="connsiteX88" fmla="*/ 95605 w 2109742"/>
              <a:gd name="connsiteY88" fmla="*/ 4266155 h 6582515"/>
              <a:gd name="connsiteX89" fmla="*/ 38455 w 2109742"/>
              <a:gd name="connsiteY89" fmla="*/ 4332830 h 6582515"/>
              <a:gd name="connsiteX90" fmla="*/ 355 w 2109742"/>
              <a:gd name="connsiteY90" fmla="*/ 4361405 h 6582515"/>
              <a:gd name="connsiteX91" fmla="*/ 19405 w 2109742"/>
              <a:gd name="connsiteY91" fmla="*/ 4389980 h 6582515"/>
              <a:gd name="connsiteX92" fmla="*/ 19405 w 2109742"/>
              <a:gd name="connsiteY92" fmla="*/ 4409030 h 6582515"/>
              <a:gd name="connsiteX93" fmla="*/ 19405 w 2109742"/>
              <a:gd name="connsiteY93" fmla="*/ 4475705 h 6582515"/>
              <a:gd name="connsiteX94" fmla="*/ 9880 w 2109742"/>
              <a:gd name="connsiteY94" fmla="*/ 4513805 h 6582515"/>
              <a:gd name="connsiteX95" fmla="*/ 76555 w 2109742"/>
              <a:gd name="connsiteY95" fmla="*/ 4590005 h 6582515"/>
              <a:gd name="connsiteX96" fmla="*/ 95605 w 2109742"/>
              <a:gd name="connsiteY96" fmla="*/ 4599530 h 6582515"/>
              <a:gd name="connsiteX97" fmla="*/ 190855 w 2109742"/>
              <a:gd name="connsiteY97" fmla="*/ 4609055 h 6582515"/>
              <a:gd name="connsiteX98" fmla="*/ 200380 w 2109742"/>
              <a:gd name="connsiteY98" fmla="*/ 4761455 h 6582515"/>
              <a:gd name="connsiteX99" fmla="*/ 209905 w 2109742"/>
              <a:gd name="connsiteY99" fmla="*/ 4904330 h 6582515"/>
              <a:gd name="connsiteX100" fmla="*/ 228955 w 2109742"/>
              <a:gd name="connsiteY100" fmla="*/ 4942430 h 6582515"/>
              <a:gd name="connsiteX101" fmla="*/ 200380 w 2109742"/>
              <a:gd name="connsiteY101" fmla="*/ 4999580 h 6582515"/>
              <a:gd name="connsiteX102" fmla="*/ 181330 w 2109742"/>
              <a:gd name="connsiteY102" fmla="*/ 5104355 h 6582515"/>
              <a:gd name="connsiteX103" fmla="*/ 143230 w 2109742"/>
              <a:gd name="connsiteY103" fmla="*/ 5247230 h 6582515"/>
              <a:gd name="connsiteX104" fmla="*/ 114655 w 2109742"/>
              <a:gd name="connsiteY104" fmla="*/ 5485355 h 6582515"/>
              <a:gd name="connsiteX105" fmla="*/ 95605 w 2109742"/>
              <a:gd name="connsiteY105" fmla="*/ 5590130 h 6582515"/>
              <a:gd name="connsiteX106" fmla="*/ 95605 w 2109742"/>
              <a:gd name="connsiteY106" fmla="*/ 5694905 h 6582515"/>
              <a:gd name="connsiteX107" fmla="*/ 95605 w 2109742"/>
              <a:gd name="connsiteY107" fmla="*/ 5856830 h 6582515"/>
              <a:gd name="connsiteX108" fmla="*/ 133705 w 2109742"/>
              <a:gd name="connsiteY108" fmla="*/ 5980655 h 6582515"/>
              <a:gd name="connsiteX109" fmla="*/ 133705 w 2109742"/>
              <a:gd name="connsiteY109" fmla="*/ 6009230 h 6582515"/>
              <a:gd name="connsiteX110" fmla="*/ 143230 w 2109742"/>
              <a:gd name="connsiteY110" fmla="*/ 6066380 h 6582515"/>
              <a:gd name="connsiteX111" fmla="*/ 152755 w 2109742"/>
              <a:gd name="connsiteY111" fmla="*/ 6104480 h 6582515"/>
              <a:gd name="connsiteX112" fmla="*/ 152755 w 2109742"/>
              <a:gd name="connsiteY112" fmla="*/ 6114005 h 6582515"/>
              <a:gd name="connsiteX113" fmla="*/ 467080 w 2109742"/>
              <a:gd name="connsiteY113" fmla="*/ 6123530 h 6582515"/>
              <a:gd name="connsiteX114" fmla="*/ 1419580 w 2109742"/>
              <a:gd name="connsiteY114" fmla="*/ 6161630 h 6582515"/>
              <a:gd name="connsiteX115" fmla="*/ 1743430 w 2109742"/>
              <a:gd name="connsiteY115" fmla="*/ 6142579 h 6582515"/>
              <a:gd name="connsiteX116" fmla="*/ 1886305 w 2109742"/>
              <a:gd name="connsiteY116" fmla="*/ 6142579 h 6582515"/>
              <a:gd name="connsiteX117" fmla="*/ 1962505 w 2109742"/>
              <a:gd name="connsiteY117" fmla="*/ 6142579 h 6582515"/>
              <a:gd name="connsiteX118" fmla="*/ 1991080 w 2109742"/>
              <a:gd name="connsiteY118" fmla="*/ 6152104 h 6582515"/>
              <a:gd name="connsiteX119" fmla="*/ 2067280 w 2109742"/>
              <a:gd name="connsiteY119" fmla="*/ 6161630 h 6582515"/>
              <a:gd name="connsiteX120" fmla="*/ 2057755 w 2109742"/>
              <a:gd name="connsiteY120" fmla="*/ 427580 h 6582515"/>
              <a:gd name="connsiteX121" fmla="*/ 1438630 w 2109742"/>
              <a:gd name="connsiteY121" fmla="*/ 427580 h 6582515"/>
              <a:gd name="connsiteX122" fmla="*/ 1438630 w 2109742"/>
              <a:gd name="connsiteY122" fmla="*/ 503780 h 6582515"/>
              <a:gd name="connsiteX123" fmla="*/ 1419580 w 2109742"/>
              <a:gd name="connsiteY123" fmla="*/ 579980 h 6582515"/>
              <a:gd name="connsiteX0" fmla="*/ 1419580 w 2109742"/>
              <a:gd name="connsiteY0" fmla="*/ 579980 h 6582515"/>
              <a:gd name="connsiteX1" fmla="*/ 1305280 w 2109742"/>
              <a:gd name="connsiteY1" fmla="*/ 618080 h 6582515"/>
              <a:gd name="connsiteX2" fmla="*/ 1381480 w 2109742"/>
              <a:gd name="connsiteY2" fmla="*/ 675230 h 6582515"/>
              <a:gd name="connsiteX3" fmla="*/ 1486255 w 2109742"/>
              <a:gd name="connsiteY3" fmla="*/ 741905 h 6582515"/>
              <a:gd name="connsiteX4" fmla="*/ 1533880 w 2109742"/>
              <a:gd name="connsiteY4" fmla="*/ 875255 h 6582515"/>
              <a:gd name="connsiteX5" fmla="*/ 1543405 w 2109742"/>
              <a:gd name="connsiteY5" fmla="*/ 951455 h 6582515"/>
              <a:gd name="connsiteX6" fmla="*/ 1619605 w 2109742"/>
              <a:gd name="connsiteY6" fmla="*/ 1046705 h 6582515"/>
              <a:gd name="connsiteX7" fmla="*/ 1676755 w 2109742"/>
              <a:gd name="connsiteY7" fmla="*/ 1046705 h 6582515"/>
              <a:gd name="connsiteX8" fmla="*/ 1705330 w 2109742"/>
              <a:gd name="connsiteY8" fmla="*/ 1199105 h 6582515"/>
              <a:gd name="connsiteX9" fmla="*/ 1762480 w 2109742"/>
              <a:gd name="connsiteY9" fmla="*/ 1332455 h 6582515"/>
              <a:gd name="connsiteX10" fmla="*/ 1676755 w 2109742"/>
              <a:gd name="connsiteY10" fmla="*/ 1256255 h 6582515"/>
              <a:gd name="connsiteX11" fmla="*/ 1505305 w 2109742"/>
              <a:gd name="connsiteY11" fmla="*/ 1303880 h 6582515"/>
              <a:gd name="connsiteX12" fmla="*/ 1476730 w 2109742"/>
              <a:gd name="connsiteY12" fmla="*/ 1475330 h 6582515"/>
              <a:gd name="connsiteX13" fmla="*/ 1410055 w 2109742"/>
              <a:gd name="connsiteY13" fmla="*/ 1618205 h 6582515"/>
              <a:gd name="connsiteX14" fmla="*/ 1371955 w 2109742"/>
              <a:gd name="connsiteY14" fmla="*/ 1684880 h 6582515"/>
              <a:gd name="connsiteX15" fmla="*/ 1495780 w 2109742"/>
              <a:gd name="connsiteY15" fmla="*/ 1818230 h 6582515"/>
              <a:gd name="connsiteX16" fmla="*/ 1514830 w 2109742"/>
              <a:gd name="connsiteY16" fmla="*/ 1875380 h 6582515"/>
              <a:gd name="connsiteX17" fmla="*/ 1514830 w 2109742"/>
              <a:gd name="connsiteY17" fmla="*/ 1961105 h 6582515"/>
              <a:gd name="connsiteX18" fmla="*/ 1486255 w 2109742"/>
              <a:gd name="connsiteY18" fmla="*/ 1989680 h 6582515"/>
              <a:gd name="connsiteX19" fmla="*/ 1391005 w 2109742"/>
              <a:gd name="connsiteY19" fmla="*/ 1961105 h 6582515"/>
              <a:gd name="connsiteX20" fmla="*/ 1343380 w 2109742"/>
              <a:gd name="connsiteY20" fmla="*/ 1989680 h 6582515"/>
              <a:gd name="connsiteX21" fmla="*/ 1219555 w 2109742"/>
              <a:gd name="connsiteY21" fmla="*/ 1980155 h 6582515"/>
              <a:gd name="connsiteX22" fmla="*/ 1114780 w 2109742"/>
              <a:gd name="connsiteY22" fmla="*/ 1961105 h 6582515"/>
              <a:gd name="connsiteX23" fmla="*/ 1124305 w 2109742"/>
              <a:gd name="connsiteY23" fmla="*/ 2046830 h 6582515"/>
              <a:gd name="connsiteX24" fmla="*/ 1095730 w 2109742"/>
              <a:gd name="connsiteY24" fmla="*/ 2084930 h 6582515"/>
              <a:gd name="connsiteX25" fmla="*/ 1200505 w 2109742"/>
              <a:gd name="connsiteY25" fmla="*/ 2161130 h 6582515"/>
              <a:gd name="connsiteX26" fmla="*/ 1257655 w 2109742"/>
              <a:gd name="connsiteY26" fmla="*/ 2161130 h 6582515"/>
              <a:gd name="connsiteX27" fmla="*/ 1343380 w 2109742"/>
              <a:gd name="connsiteY27" fmla="*/ 2113505 h 6582515"/>
              <a:gd name="connsiteX28" fmla="*/ 1400530 w 2109742"/>
              <a:gd name="connsiteY28" fmla="*/ 2246855 h 6582515"/>
              <a:gd name="connsiteX29" fmla="*/ 1457680 w 2109742"/>
              <a:gd name="connsiteY29" fmla="*/ 2351630 h 6582515"/>
              <a:gd name="connsiteX30" fmla="*/ 1486255 w 2109742"/>
              <a:gd name="connsiteY30" fmla="*/ 2418305 h 6582515"/>
              <a:gd name="connsiteX31" fmla="*/ 1533880 w 2109742"/>
              <a:gd name="connsiteY31" fmla="*/ 2418305 h 6582515"/>
              <a:gd name="connsiteX32" fmla="*/ 1591030 w 2109742"/>
              <a:gd name="connsiteY32" fmla="*/ 2465930 h 6582515"/>
              <a:gd name="connsiteX33" fmla="*/ 1695805 w 2109742"/>
              <a:gd name="connsiteY33" fmla="*/ 2523080 h 6582515"/>
              <a:gd name="connsiteX34" fmla="*/ 1752955 w 2109742"/>
              <a:gd name="connsiteY34" fmla="*/ 2551655 h 6582515"/>
              <a:gd name="connsiteX35" fmla="*/ 1629130 w 2109742"/>
              <a:gd name="connsiteY35" fmla="*/ 2656430 h 6582515"/>
              <a:gd name="connsiteX36" fmla="*/ 1591030 w 2109742"/>
              <a:gd name="connsiteY36" fmla="*/ 2761205 h 6582515"/>
              <a:gd name="connsiteX37" fmla="*/ 1562455 w 2109742"/>
              <a:gd name="connsiteY37" fmla="*/ 2951705 h 6582515"/>
              <a:gd name="connsiteX38" fmla="*/ 1495780 w 2109742"/>
              <a:gd name="connsiteY38" fmla="*/ 3037430 h 6582515"/>
              <a:gd name="connsiteX39" fmla="*/ 1476730 w 2109742"/>
              <a:gd name="connsiteY39" fmla="*/ 3113630 h 6582515"/>
              <a:gd name="connsiteX40" fmla="*/ 1514830 w 2109742"/>
              <a:gd name="connsiteY40" fmla="*/ 3189830 h 6582515"/>
              <a:gd name="connsiteX41" fmla="*/ 1495780 w 2109742"/>
              <a:gd name="connsiteY41" fmla="*/ 3275555 h 6582515"/>
              <a:gd name="connsiteX42" fmla="*/ 1419580 w 2109742"/>
              <a:gd name="connsiteY42" fmla="*/ 3323180 h 6582515"/>
              <a:gd name="connsiteX43" fmla="*/ 1371955 w 2109742"/>
              <a:gd name="connsiteY43" fmla="*/ 3266030 h 6582515"/>
              <a:gd name="connsiteX44" fmla="*/ 1219555 w 2109742"/>
              <a:gd name="connsiteY44" fmla="*/ 3323180 h 6582515"/>
              <a:gd name="connsiteX45" fmla="*/ 1095730 w 2109742"/>
              <a:gd name="connsiteY45" fmla="*/ 3285080 h 6582515"/>
              <a:gd name="connsiteX46" fmla="*/ 1067155 w 2109742"/>
              <a:gd name="connsiteY46" fmla="*/ 3285080 h 6582515"/>
              <a:gd name="connsiteX47" fmla="*/ 1010005 w 2109742"/>
              <a:gd name="connsiteY47" fmla="*/ 3313655 h 6582515"/>
              <a:gd name="connsiteX48" fmla="*/ 981430 w 2109742"/>
              <a:gd name="connsiteY48" fmla="*/ 3408905 h 6582515"/>
              <a:gd name="connsiteX49" fmla="*/ 1010005 w 2109742"/>
              <a:gd name="connsiteY49" fmla="*/ 3447005 h 6582515"/>
              <a:gd name="connsiteX50" fmla="*/ 1076680 w 2109742"/>
              <a:gd name="connsiteY50" fmla="*/ 3466055 h 6582515"/>
              <a:gd name="connsiteX51" fmla="*/ 1076680 w 2109742"/>
              <a:gd name="connsiteY51" fmla="*/ 3485105 h 6582515"/>
              <a:gd name="connsiteX52" fmla="*/ 1124305 w 2109742"/>
              <a:gd name="connsiteY52" fmla="*/ 3494630 h 6582515"/>
              <a:gd name="connsiteX53" fmla="*/ 1124305 w 2109742"/>
              <a:gd name="connsiteY53" fmla="*/ 3523205 h 6582515"/>
              <a:gd name="connsiteX54" fmla="*/ 1114780 w 2109742"/>
              <a:gd name="connsiteY54" fmla="*/ 3570830 h 6582515"/>
              <a:gd name="connsiteX55" fmla="*/ 1086205 w 2109742"/>
              <a:gd name="connsiteY55" fmla="*/ 3608930 h 6582515"/>
              <a:gd name="connsiteX56" fmla="*/ 1114780 w 2109742"/>
              <a:gd name="connsiteY56" fmla="*/ 3666080 h 6582515"/>
              <a:gd name="connsiteX57" fmla="*/ 1086205 w 2109742"/>
              <a:gd name="connsiteY57" fmla="*/ 3685130 h 6582515"/>
              <a:gd name="connsiteX58" fmla="*/ 1057630 w 2109742"/>
              <a:gd name="connsiteY58" fmla="*/ 3675605 h 6582515"/>
              <a:gd name="connsiteX59" fmla="*/ 981430 w 2109742"/>
              <a:gd name="connsiteY59" fmla="*/ 3704180 h 6582515"/>
              <a:gd name="connsiteX60" fmla="*/ 981430 w 2109742"/>
              <a:gd name="connsiteY60" fmla="*/ 3732755 h 6582515"/>
              <a:gd name="connsiteX61" fmla="*/ 962380 w 2109742"/>
              <a:gd name="connsiteY61" fmla="*/ 3799430 h 6582515"/>
              <a:gd name="connsiteX62" fmla="*/ 838555 w 2109742"/>
              <a:gd name="connsiteY62" fmla="*/ 3713705 h 6582515"/>
              <a:gd name="connsiteX63" fmla="*/ 819505 w 2109742"/>
              <a:gd name="connsiteY63" fmla="*/ 3608930 h 6582515"/>
              <a:gd name="connsiteX64" fmla="*/ 752830 w 2109742"/>
              <a:gd name="connsiteY64" fmla="*/ 3570830 h 6582515"/>
              <a:gd name="connsiteX65" fmla="*/ 705205 w 2109742"/>
              <a:gd name="connsiteY65" fmla="*/ 3618455 h 6582515"/>
              <a:gd name="connsiteX66" fmla="*/ 695680 w 2109742"/>
              <a:gd name="connsiteY66" fmla="*/ 3694655 h 6582515"/>
              <a:gd name="connsiteX67" fmla="*/ 609955 w 2109742"/>
              <a:gd name="connsiteY67" fmla="*/ 3799430 h 6582515"/>
              <a:gd name="connsiteX68" fmla="*/ 571855 w 2109742"/>
              <a:gd name="connsiteY68" fmla="*/ 3761330 h 6582515"/>
              <a:gd name="connsiteX69" fmla="*/ 638530 w 2109742"/>
              <a:gd name="connsiteY69" fmla="*/ 3818480 h 6582515"/>
              <a:gd name="connsiteX70" fmla="*/ 686155 w 2109742"/>
              <a:gd name="connsiteY70" fmla="*/ 3856580 h 6582515"/>
              <a:gd name="connsiteX71" fmla="*/ 781405 w 2109742"/>
              <a:gd name="connsiteY71" fmla="*/ 3828005 h 6582515"/>
              <a:gd name="connsiteX72" fmla="*/ 829030 w 2109742"/>
              <a:gd name="connsiteY72" fmla="*/ 3875630 h 6582515"/>
              <a:gd name="connsiteX73" fmla="*/ 829030 w 2109742"/>
              <a:gd name="connsiteY73" fmla="*/ 3913730 h 6582515"/>
              <a:gd name="connsiteX74" fmla="*/ 733780 w 2109742"/>
              <a:gd name="connsiteY74" fmla="*/ 3913730 h 6582515"/>
              <a:gd name="connsiteX75" fmla="*/ 686155 w 2109742"/>
              <a:gd name="connsiteY75" fmla="*/ 3923255 h 6582515"/>
              <a:gd name="connsiteX76" fmla="*/ 686155 w 2109742"/>
              <a:gd name="connsiteY76" fmla="*/ 3951830 h 6582515"/>
              <a:gd name="connsiteX77" fmla="*/ 657580 w 2109742"/>
              <a:gd name="connsiteY77" fmla="*/ 3970880 h 6582515"/>
              <a:gd name="connsiteX78" fmla="*/ 638530 w 2109742"/>
              <a:gd name="connsiteY78" fmla="*/ 3961355 h 6582515"/>
              <a:gd name="connsiteX79" fmla="*/ 629005 w 2109742"/>
              <a:gd name="connsiteY79" fmla="*/ 3961355 h 6582515"/>
              <a:gd name="connsiteX80" fmla="*/ 609955 w 2109742"/>
              <a:gd name="connsiteY80" fmla="*/ 4018505 h 6582515"/>
              <a:gd name="connsiteX81" fmla="*/ 581380 w 2109742"/>
              <a:gd name="connsiteY81" fmla="*/ 4028030 h 6582515"/>
              <a:gd name="connsiteX82" fmla="*/ 552805 w 2109742"/>
              <a:gd name="connsiteY82" fmla="*/ 4056605 h 6582515"/>
              <a:gd name="connsiteX83" fmla="*/ 581380 w 2109742"/>
              <a:gd name="connsiteY83" fmla="*/ 4094705 h 6582515"/>
              <a:gd name="connsiteX84" fmla="*/ 562330 w 2109742"/>
              <a:gd name="connsiteY84" fmla="*/ 4151855 h 6582515"/>
              <a:gd name="connsiteX85" fmla="*/ 457555 w 2109742"/>
              <a:gd name="connsiteY85" fmla="*/ 4142330 h 6582515"/>
              <a:gd name="connsiteX86" fmla="*/ 362305 w 2109742"/>
              <a:gd name="connsiteY86" fmla="*/ 4142330 h 6582515"/>
              <a:gd name="connsiteX87" fmla="*/ 190855 w 2109742"/>
              <a:gd name="connsiteY87" fmla="*/ 4161380 h 6582515"/>
              <a:gd name="connsiteX88" fmla="*/ 95605 w 2109742"/>
              <a:gd name="connsiteY88" fmla="*/ 4266155 h 6582515"/>
              <a:gd name="connsiteX89" fmla="*/ 38455 w 2109742"/>
              <a:gd name="connsiteY89" fmla="*/ 4332830 h 6582515"/>
              <a:gd name="connsiteX90" fmla="*/ 355 w 2109742"/>
              <a:gd name="connsiteY90" fmla="*/ 4361405 h 6582515"/>
              <a:gd name="connsiteX91" fmla="*/ 19405 w 2109742"/>
              <a:gd name="connsiteY91" fmla="*/ 4389980 h 6582515"/>
              <a:gd name="connsiteX92" fmla="*/ 19405 w 2109742"/>
              <a:gd name="connsiteY92" fmla="*/ 4409030 h 6582515"/>
              <a:gd name="connsiteX93" fmla="*/ 19405 w 2109742"/>
              <a:gd name="connsiteY93" fmla="*/ 4475705 h 6582515"/>
              <a:gd name="connsiteX94" fmla="*/ 9880 w 2109742"/>
              <a:gd name="connsiteY94" fmla="*/ 4513805 h 6582515"/>
              <a:gd name="connsiteX95" fmla="*/ 76555 w 2109742"/>
              <a:gd name="connsiteY95" fmla="*/ 4590005 h 6582515"/>
              <a:gd name="connsiteX96" fmla="*/ 95605 w 2109742"/>
              <a:gd name="connsiteY96" fmla="*/ 4599530 h 6582515"/>
              <a:gd name="connsiteX97" fmla="*/ 190855 w 2109742"/>
              <a:gd name="connsiteY97" fmla="*/ 4609055 h 6582515"/>
              <a:gd name="connsiteX98" fmla="*/ 200380 w 2109742"/>
              <a:gd name="connsiteY98" fmla="*/ 4761455 h 6582515"/>
              <a:gd name="connsiteX99" fmla="*/ 209905 w 2109742"/>
              <a:gd name="connsiteY99" fmla="*/ 4904330 h 6582515"/>
              <a:gd name="connsiteX100" fmla="*/ 228955 w 2109742"/>
              <a:gd name="connsiteY100" fmla="*/ 4942430 h 6582515"/>
              <a:gd name="connsiteX101" fmla="*/ 200380 w 2109742"/>
              <a:gd name="connsiteY101" fmla="*/ 4999580 h 6582515"/>
              <a:gd name="connsiteX102" fmla="*/ 181330 w 2109742"/>
              <a:gd name="connsiteY102" fmla="*/ 5104355 h 6582515"/>
              <a:gd name="connsiteX103" fmla="*/ 143230 w 2109742"/>
              <a:gd name="connsiteY103" fmla="*/ 5247230 h 6582515"/>
              <a:gd name="connsiteX104" fmla="*/ 114655 w 2109742"/>
              <a:gd name="connsiteY104" fmla="*/ 5485355 h 6582515"/>
              <a:gd name="connsiteX105" fmla="*/ 95605 w 2109742"/>
              <a:gd name="connsiteY105" fmla="*/ 5590130 h 6582515"/>
              <a:gd name="connsiteX106" fmla="*/ 95605 w 2109742"/>
              <a:gd name="connsiteY106" fmla="*/ 5694905 h 6582515"/>
              <a:gd name="connsiteX107" fmla="*/ 95605 w 2109742"/>
              <a:gd name="connsiteY107" fmla="*/ 5856830 h 6582515"/>
              <a:gd name="connsiteX108" fmla="*/ 133705 w 2109742"/>
              <a:gd name="connsiteY108" fmla="*/ 5980655 h 6582515"/>
              <a:gd name="connsiteX109" fmla="*/ 133705 w 2109742"/>
              <a:gd name="connsiteY109" fmla="*/ 6009230 h 6582515"/>
              <a:gd name="connsiteX110" fmla="*/ 143230 w 2109742"/>
              <a:gd name="connsiteY110" fmla="*/ 6066380 h 6582515"/>
              <a:gd name="connsiteX111" fmla="*/ 152755 w 2109742"/>
              <a:gd name="connsiteY111" fmla="*/ 6104480 h 6582515"/>
              <a:gd name="connsiteX112" fmla="*/ 152755 w 2109742"/>
              <a:gd name="connsiteY112" fmla="*/ 6114005 h 6582515"/>
              <a:gd name="connsiteX113" fmla="*/ 467080 w 2109742"/>
              <a:gd name="connsiteY113" fmla="*/ 6123530 h 6582515"/>
              <a:gd name="connsiteX114" fmla="*/ 895705 w 2109742"/>
              <a:gd name="connsiteY114" fmla="*/ 6133055 h 6582515"/>
              <a:gd name="connsiteX115" fmla="*/ 1743430 w 2109742"/>
              <a:gd name="connsiteY115" fmla="*/ 6142579 h 6582515"/>
              <a:gd name="connsiteX116" fmla="*/ 1886305 w 2109742"/>
              <a:gd name="connsiteY116" fmla="*/ 6142579 h 6582515"/>
              <a:gd name="connsiteX117" fmla="*/ 1962505 w 2109742"/>
              <a:gd name="connsiteY117" fmla="*/ 6142579 h 6582515"/>
              <a:gd name="connsiteX118" fmla="*/ 1991080 w 2109742"/>
              <a:gd name="connsiteY118" fmla="*/ 6152104 h 6582515"/>
              <a:gd name="connsiteX119" fmla="*/ 2067280 w 2109742"/>
              <a:gd name="connsiteY119" fmla="*/ 6161630 h 6582515"/>
              <a:gd name="connsiteX120" fmla="*/ 2057755 w 2109742"/>
              <a:gd name="connsiteY120" fmla="*/ 427580 h 6582515"/>
              <a:gd name="connsiteX121" fmla="*/ 1438630 w 2109742"/>
              <a:gd name="connsiteY121" fmla="*/ 427580 h 6582515"/>
              <a:gd name="connsiteX122" fmla="*/ 1438630 w 2109742"/>
              <a:gd name="connsiteY122" fmla="*/ 503780 h 6582515"/>
              <a:gd name="connsiteX123" fmla="*/ 1419580 w 2109742"/>
              <a:gd name="connsiteY123" fmla="*/ 579980 h 6582515"/>
              <a:gd name="connsiteX0" fmla="*/ 1419580 w 2109742"/>
              <a:gd name="connsiteY0" fmla="*/ 579980 h 6582515"/>
              <a:gd name="connsiteX1" fmla="*/ 1305280 w 2109742"/>
              <a:gd name="connsiteY1" fmla="*/ 618080 h 6582515"/>
              <a:gd name="connsiteX2" fmla="*/ 1381480 w 2109742"/>
              <a:gd name="connsiteY2" fmla="*/ 675230 h 6582515"/>
              <a:gd name="connsiteX3" fmla="*/ 1486255 w 2109742"/>
              <a:gd name="connsiteY3" fmla="*/ 741905 h 6582515"/>
              <a:gd name="connsiteX4" fmla="*/ 1533880 w 2109742"/>
              <a:gd name="connsiteY4" fmla="*/ 875255 h 6582515"/>
              <a:gd name="connsiteX5" fmla="*/ 1543405 w 2109742"/>
              <a:gd name="connsiteY5" fmla="*/ 951455 h 6582515"/>
              <a:gd name="connsiteX6" fmla="*/ 1619605 w 2109742"/>
              <a:gd name="connsiteY6" fmla="*/ 1046705 h 6582515"/>
              <a:gd name="connsiteX7" fmla="*/ 1676755 w 2109742"/>
              <a:gd name="connsiteY7" fmla="*/ 1046705 h 6582515"/>
              <a:gd name="connsiteX8" fmla="*/ 1705330 w 2109742"/>
              <a:gd name="connsiteY8" fmla="*/ 1199105 h 6582515"/>
              <a:gd name="connsiteX9" fmla="*/ 1762480 w 2109742"/>
              <a:gd name="connsiteY9" fmla="*/ 1332455 h 6582515"/>
              <a:gd name="connsiteX10" fmla="*/ 1676755 w 2109742"/>
              <a:gd name="connsiteY10" fmla="*/ 1256255 h 6582515"/>
              <a:gd name="connsiteX11" fmla="*/ 1505305 w 2109742"/>
              <a:gd name="connsiteY11" fmla="*/ 1303880 h 6582515"/>
              <a:gd name="connsiteX12" fmla="*/ 1476730 w 2109742"/>
              <a:gd name="connsiteY12" fmla="*/ 1475330 h 6582515"/>
              <a:gd name="connsiteX13" fmla="*/ 1410055 w 2109742"/>
              <a:gd name="connsiteY13" fmla="*/ 1618205 h 6582515"/>
              <a:gd name="connsiteX14" fmla="*/ 1371955 w 2109742"/>
              <a:gd name="connsiteY14" fmla="*/ 1684880 h 6582515"/>
              <a:gd name="connsiteX15" fmla="*/ 1495780 w 2109742"/>
              <a:gd name="connsiteY15" fmla="*/ 1818230 h 6582515"/>
              <a:gd name="connsiteX16" fmla="*/ 1514830 w 2109742"/>
              <a:gd name="connsiteY16" fmla="*/ 1875380 h 6582515"/>
              <a:gd name="connsiteX17" fmla="*/ 1514830 w 2109742"/>
              <a:gd name="connsiteY17" fmla="*/ 1961105 h 6582515"/>
              <a:gd name="connsiteX18" fmla="*/ 1486255 w 2109742"/>
              <a:gd name="connsiteY18" fmla="*/ 1989680 h 6582515"/>
              <a:gd name="connsiteX19" fmla="*/ 1391005 w 2109742"/>
              <a:gd name="connsiteY19" fmla="*/ 1961105 h 6582515"/>
              <a:gd name="connsiteX20" fmla="*/ 1343380 w 2109742"/>
              <a:gd name="connsiteY20" fmla="*/ 1989680 h 6582515"/>
              <a:gd name="connsiteX21" fmla="*/ 1219555 w 2109742"/>
              <a:gd name="connsiteY21" fmla="*/ 1980155 h 6582515"/>
              <a:gd name="connsiteX22" fmla="*/ 1114780 w 2109742"/>
              <a:gd name="connsiteY22" fmla="*/ 1961105 h 6582515"/>
              <a:gd name="connsiteX23" fmla="*/ 1124305 w 2109742"/>
              <a:gd name="connsiteY23" fmla="*/ 2046830 h 6582515"/>
              <a:gd name="connsiteX24" fmla="*/ 1095730 w 2109742"/>
              <a:gd name="connsiteY24" fmla="*/ 2084930 h 6582515"/>
              <a:gd name="connsiteX25" fmla="*/ 1200505 w 2109742"/>
              <a:gd name="connsiteY25" fmla="*/ 2161130 h 6582515"/>
              <a:gd name="connsiteX26" fmla="*/ 1257655 w 2109742"/>
              <a:gd name="connsiteY26" fmla="*/ 2161130 h 6582515"/>
              <a:gd name="connsiteX27" fmla="*/ 1343380 w 2109742"/>
              <a:gd name="connsiteY27" fmla="*/ 2113505 h 6582515"/>
              <a:gd name="connsiteX28" fmla="*/ 1400530 w 2109742"/>
              <a:gd name="connsiteY28" fmla="*/ 2246855 h 6582515"/>
              <a:gd name="connsiteX29" fmla="*/ 1457680 w 2109742"/>
              <a:gd name="connsiteY29" fmla="*/ 2351630 h 6582515"/>
              <a:gd name="connsiteX30" fmla="*/ 1486255 w 2109742"/>
              <a:gd name="connsiteY30" fmla="*/ 2418305 h 6582515"/>
              <a:gd name="connsiteX31" fmla="*/ 1533880 w 2109742"/>
              <a:gd name="connsiteY31" fmla="*/ 2418305 h 6582515"/>
              <a:gd name="connsiteX32" fmla="*/ 1591030 w 2109742"/>
              <a:gd name="connsiteY32" fmla="*/ 2465930 h 6582515"/>
              <a:gd name="connsiteX33" fmla="*/ 1695805 w 2109742"/>
              <a:gd name="connsiteY33" fmla="*/ 2523080 h 6582515"/>
              <a:gd name="connsiteX34" fmla="*/ 1752955 w 2109742"/>
              <a:gd name="connsiteY34" fmla="*/ 2551655 h 6582515"/>
              <a:gd name="connsiteX35" fmla="*/ 1629130 w 2109742"/>
              <a:gd name="connsiteY35" fmla="*/ 2656430 h 6582515"/>
              <a:gd name="connsiteX36" fmla="*/ 1591030 w 2109742"/>
              <a:gd name="connsiteY36" fmla="*/ 2761205 h 6582515"/>
              <a:gd name="connsiteX37" fmla="*/ 1562455 w 2109742"/>
              <a:gd name="connsiteY37" fmla="*/ 2951705 h 6582515"/>
              <a:gd name="connsiteX38" fmla="*/ 1495780 w 2109742"/>
              <a:gd name="connsiteY38" fmla="*/ 3037430 h 6582515"/>
              <a:gd name="connsiteX39" fmla="*/ 1476730 w 2109742"/>
              <a:gd name="connsiteY39" fmla="*/ 3113630 h 6582515"/>
              <a:gd name="connsiteX40" fmla="*/ 1514830 w 2109742"/>
              <a:gd name="connsiteY40" fmla="*/ 3189830 h 6582515"/>
              <a:gd name="connsiteX41" fmla="*/ 1495780 w 2109742"/>
              <a:gd name="connsiteY41" fmla="*/ 3275555 h 6582515"/>
              <a:gd name="connsiteX42" fmla="*/ 1419580 w 2109742"/>
              <a:gd name="connsiteY42" fmla="*/ 3323180 h 6582515"/>
              <a:gd name="connsiteX43" fmla="*/ 1371955 w 2109742"/>
              <a:gd name="connsiteY43" fmla="*/ 3266030 h 6582515"/>
              <a:gd name="connsiteX44" fmla="*/ 1219555 w 2109742"/>
              <a:gd name="connsiteY44" fmla="*/ 3323180 h 6582515"/>
              <a:gd name="connsiteX45" fmla="*/ 1095730 w 2109742"/>
              <a:gd name="connsiteY45" fmla="*/ 3285080 h 6582515"/>
              <a:gd name="connsiteX46" fmla="*/ 1067155 w 2109742"/>
              <a:gd name="connsiteY46" fmla="*/ 3285080 h 6582515"/>
              <a:gd name="connsiteX47" fmla="*/ 1010005 w 2109742"/>
              <a:gd name="connsiteY47" fmla="*/ 3313655 h 6582515"/>
              <a:gd name="connsiteX48" fmla="*/ 981430 w 2109742"/>
              <a:gd name="connsiteY48" fmla="*/ 3408905 h 6582515"/>
              <a:gd name="connsiteX49" fmla="*/ 1010005 w 2109742"/>
              <a:gd name="connsiteY49" fmla="*/ 3447005 h 6582515"/>
              <a:gd name="connsiteX50" fmla="*/ 1076680 w 2109742"/>
              <a:gd name="connsiteY50" fmla="*/ 3466055 h 6582515"/>
              <a:gd name="connsiteX51" fmla="*/ 1076680 w 2109742"/>
              <a:gd name="connsiteY51" fmla="*/ 3485105 h 6582515"/>
              <a:gd name="connsiteX52" fmla="*/ 1124305 w 2109742"/>
              <a:gd name="connsiteY52" fmla="*/ 3494630 h 6582515"/>
              <a:gd name="connsiteX53" fmla="*/ 1124305 w 2109742"/>
              <a:gd name="connsiteY53" fmla="*/ 3523205 h 6582515"/>
              <a:gd name="connsiteX54" fmla="*/ 1114780 w 2109742"/>
              <a:gd name="connsiteY54" fmla="*/ 3570830 h 6582515"/>
              <a:gd name="connsiteX55" fmla="*/ 1086205 w 2109742"/>
              <a:gd name="connsiteY55" fmla="*/ 3608930 h 6582515"/>
              <a:gd name="connsiteX56" fmla="*/ 1114780 w 2109742"/>
              <a:gd name="connsiteY56" fmla="*/ 3666080 h 6582515"/>
              <a:gd name="connsiteX57" fmla="*/ 1086205 w 2109742"/>
              <a:gd name="connsiteY57" fmla="*/ 3685130 h 6582515"/>
              <a:gd name="connsiteX58" fmla="*/ 1057630 w 2109742"/>
              <a:gd name="connsiteY58" fmla="*/ 3675605 h 6582515"/>
              <a:gd name="connsiteX59" fmla="*/ 981430 w 2109742"/>
              <a:gd name="connsiteY59" fmla="*/ 3704180 h 6582515"/>
              <a:gd name="connsiteX60" fmla="*/ 981430 w 2109742"/>
              <a:gd name="connsiteY60" fmla="*/ 3732755 h 6582515"/>
              <a:gd name="connsiteX61" fmla="*/ 962380 w 2109742"/>
              <a:gd name="connsiteY61" fmla="*/ 3799430 h 6582515"/>
              <a:gd name="connsiteX62" fmla="*/ 838555 w 2109742"/>
              <a:gd name="connsiteY62" fmla="*/ 3713705 h 6582515"/>
              <a:gd name="connsiteX63" fmla="*/ 819505 w 2109742"/>
              <a:gd name="connsiteY63" fmla="*/ 3608930 h 6582515"/>
              <a:gd name="connsiteX64" fmla="*/ 752830 w 2109742"/>
              <a:gd name="connsiteY64" fmla="*/ 3570830 h 6582515"/>
              <a:gd name="connsiteX65" fmla="*/ 705205 w 2109742"/>
              <a:gd name="connsiteY65" fmla="*/ 3618455 h 6582515"/>
              <a:gd name="connsiteX66" fmla="*/ 695680 w 2109742"/>
              <a:gd name="connsiteY66" fmla="*/ 3694655 h 6582515"/>
              <a:gd name="connsiteX67" fmla="*/ 609955 w 2109742"/>
              <a:gd name="connsiteY67" fmla="*/ 3799430 h 6582515"/>
              <a:gd name="connsiteX68" fmla="*/ 571855 w 2109742"/>
              <a:gd name="connsiteY68" fmla="*/ 3761330 h 6582515"/>
              <a:gd name="connsiteX69" fmla="*/ 638530 w 2109742"/>
              <a:gd name="connsiteY69" fmla="*/ 3818480 h 6582515"/>
              <a:gd name="connsiteX70" fmla="*/ 686155 w 2109742"/>
              <a:gd name="connsiteY70" fmla="*/ 3856580 h 6582515"/>
              <a:gd name="connsiteX71" fmla="*/ 781405 w 2109742"/>
              <a:gd name="connsiteY71" fmla="*/ 3828005 h 6582515"/>
              <a:gd name="connsiteX72" fmla="*/ 829030 w 2109742"/>
              <a:gd name="connsiteY72" fmla="*/ 3875630 h 6582515"/>
              <a:gd name="connsiteX73" fmla="*/ 829030 w 2109742"/>
              <a:gd name="connsiteY73" fmla="*/ 3913730 h 6582515"/>
              <a:gd name="connsiteX74" fmla="*/ 733780 w 2109742"/>
              <a:gd name="connsiteY74" fmla="*/ 3913730 h 6582515"/>
              <a:gd name="connsiteX75" fmla="*/ 686155 w 2109742"/>
              <a:gd name="connsiteY75" fmla="*/ 3923255 h 6582515"/>
              <a:gd name="connsiteX76" fmla="*/ 686155 w 2109742"/>
              <a:gd name="connsiteY76" fmla="*/ 3951830 h 6582515"/>
              <a:gd name="connsiteX77" fmla="*/ 657580 w 2109742"/>
              <a:gd name="connsiteY77" fmla="*/ 3970880 h 6582515"/>
              <a:gd name="connsiteX78" fmla="*/ 638530 w 2109742"/>
              <a:gd name="connsiteY78" fmla="*/ 3961355 h 6582515"/>
              <a:gd name="connsiteX79" fmla="*/ 629005 w 2109742"/>
              <a:gd name="connsiteY79" fmla="*/ 3961355 h 6582515"/>
              <a:gd name="connsiteX80" fmla="*/ 609955 w 2109742"/>
              <a:gd name="connsiteY80" fmla="*/ 4018505 h 6582515"/>
              <a:gd name="connsiteX81" fmla="*/ 581380 w 2109742"/>
              <a:gd name="connsiteY81" fmla="*/ 4028030 h 6582515"/>
              <a:gd name="connsiteX82" fmla="*/ 552805 w 2109742"/>
              <a:gd name="connsiteY82" fmla="*/ 4056605 h 6582515"/>
              <a:gd name="connsiteX83" fmla="*/ 581380 w 2109742"/>
              <a:gd name="connsiteY83" fmla="*/ 4094705 h 6582515"/>
              <a:gd name="connsiteX84" fmla="*/ 562330 w 2109742"/>
              <a:gd name="connsiteY84" fmla="*/ 4151855 h 6582515"/>
              <a:gd name="connsiteX85" fmla="*/ 457555 w 2109742"/>
              <a:gd name="connsiteY85" fmla="*/ 4142330 h 6582515"/>
              <a:gd name="connsiteX86" fmla="*/ 362305 w 2109742"/>
              <a:gd name="connsiteY86" fmla="*/ 4142330 h 6582515"/>
              <a:gd name="connsiteX87" fmla="*/ 190855 w 2109742"/>
              <a:gd name="connsiteY87" fmla="*/ 4161380 h 6582515"/>
              <a:gd name="connsiteX88" fmla="*/ 95605 w 2109742"/>
              <a:gd name="connsiteY88" fmla="*/ 4266155 h 6582515"/>
              <a:gd name="connsiteX89" fmla="*/ 38455 w 2109742"/>
              <a:gd name="connsiteY89" fmla="*/ 4332830 h 6582515"/>
              <a:gd name="connsiteX90" fmla="*/ 355 w 2109742"/>
              <a:gd name="connsiteY90" fmla="*/ 4361405 h 6582515"/>
              <a:gd name="connsiteX91" fmla="*/ 19405 w 2109742"/>
              <a:gd name="connsiteY91" fmla="*/ 4389980 h 6582515"/>
              <a:gd name="connsiteX92" fmla="*/ 19405 w 2109742"/>
              <a:gd name="connsiteY92" fmla="*/ 4409030 h 6582515"/>
              <a:gd name="connsiteX93" fmla="*/ 19405 w 2109742"/>
              <a:gd name="connsiteY93" fmla="*/ 4475705 h 6582515"/>
              <a:gd name="connsiteX94" fmla="*/ 9880 w 2109742"/>
              <a:gd name="connsiteY94" fmla="*/ 4513805 h 6582515"/>
              <a:gd name="connsiteX95" fmla="*/ 76555 w 2109742"/>
              <a:gd name="connsiteY95" fmla="*/ 4590005 h 6582515"/>
              <a:gd name="connsiteX96" fmla="*/ 95605 w 2109742"/>
              <a:gd name="connsiteY96" fmla="*/ 4599530 h 6582515"/>
              <a:gd name="connsiteX97" fmla="*/ 190855 w 2109742"/>
              <a:gd name="connsiteY97" fmla="*/ 4609055 h 6582515"/>
              <a:gd name="connsiteX98" fmla="*/ 200380 w 2109742"/>
              <a:gd name="connsiteY98" fmla="*/ 4761455 h 6582515"/>
              <a:gd name="connsiteX99" fmla="*/ 209905 w 2109742"/>
              <a:gd name="connsiteY99" fmla="*/ 4904330 h 6582515"/>
              <a:gd name="connsiteX100" fmla="*/ 228955 w 2109742"/>
              <a:gd name="connsiteY100" fmla="*/ 4942430 h 6582515"/>
              <a:gd name="connsiteX101" fmla="*/ 200380 w 2109742"/>
              <a:gd name="connsiteY101" fmla="*/ 4999580 h 6582515"/>
              <a:gd name="connsiteX102" fmla="*/ 181330 w 2109742"/>
              <a:gd name="connsiteY102" fmla="*/ 5104355 h 6582515"/>
              <a:gd name="connsiteX103" fmla="*/ 143230 w 2109742"/>
              <a:gd name="connsiteY103" fmla="*/ 5247230 h 6582515"/>
              <a:gd name="connsiteX104" fmla="*/ 114655 w 2109742"/>
              <a:gd name="connsiteY104" fmla="*/ 5485355 h 6582515"/>
              <a:gd name="connsiteX105" fmla="*/ 95605 w 2109742"/>
              <a:gd name="connsiteY105" fmla="*/ 5590130 h 6582515"/>
              <a:gd name="connsiteX106" fmla="*/ 95605 w 2109742"/>
              <a:gd name="connsiteY106" fmla="*/ 5694905 h 6582515"/>
              <a:gd name="connsiteX107" fmla="*/ 95605 w 2109742"/>
              <a:gd name="connsiteY107" fmla="*/ 5856830 h 6582515"/>
              <a:gd name="connsiteX108" fmla="*/ 133705 w 2109742"/>
              <a:gd name="connsiteY108" fmla="*/ 5980655 h 6582515"/>
              <a:gd name="connsiteX109" fmla="*/ 133705 w 2109742"/>
              <a:gd name="connsiteY109" fmla="*/ 6009230 h 6582515"/>
              <a:gd name="connsiteX110" fmla="*/ 143230 w 2109742"/>
              <a:gd name="connsiteY110" fmla="*/ 6066380 h 6582515"/>
              <a:gd name="connsiteX111" fmla="*/ 152755 w 2109742"/>
              <a:gd name="connsiteY111" fmla="*/ 6104480 h 6582515"/>
              <a:gd name="connsiteX112" fmla="*/ 152755 w 2109742"/>
              <a:gd name="connsiteY112" fmla="*/ 6114005 h 6582515"/>
              <a:gd name="connsiteX113" fmla="*/ 467080 w 2109742"/>
              <a:gd name="connsiteY113" fmla="*/ 6123530 h 6582515"/>
              <a:gd name="connsiteX114" fmla="*/ 895705 w 2109742"/>
              <a:gd name="connsiteY114" fmla="*/ 6133055 h 6582515"/>
              <a:gd name="connsiteX115" fmla="*/ 1314805 w 2109742"/>
              <a:gd name="connsiteY115" fmla="*/ 6142579 h 6582515"/>
              <a:gd name="connsiteX116" fmla="*/ 1886305 w 2109742"/>
              <a:gd name="connsiteY116" fmla="*/ 6142579 h 6582515"/>
              <a:gd name="connsiteX117" fmla="*/ 1962505 w 2109742"/>
              <a:gd name="connsiteY117" fmla="*/ 6142579 h 6582515"/>
              <a:gd name="connsiteX118" fmla="*/ 1991080 w 2109742"/>
              <a:gd name="connsiteY118" fmla="*/ 6152104 h 6582515"/>
              <a:gd name="connsiteX119" fmla="*/ 2067280 w 2109742"/>
              <a:gd name="connsiteY119" fmla="*/ 6161630 h 6582515"/>
              <a:gd name="connsiteX120" fmla="*/ 2057755 w 2109742"/>
              <a:gd name="connsiteY120" fmla="*/ 427580 h 6582515"/>
              <a:gd name="connsiteX121" fmla="*/ 1438630 w 2109742"/>
              <a:gd name="connsiteY121" fmla="*/ 427580 h 6582515"/>
              <a:gd name="connsiteX122" fmla="*/ 1438630 w 2109742"/>
              <a:gd name="connsiteY122" fmla="*/ 503780 h 6582515"/>
              <a:gd name="connsiteX123" fmla="*/ 1419580 w 2109742"/>
              <a:gd name="connsiteY123" fmla="*/ 579980 h 6582515"/>
              <a:gd name="connsiteX0" fmla="*/ 1419580 w 2109742"/>
              <a:gd name="connsiteY0" fmla="*/ 579980 h 6582515"/>
              <a:gd name="connsiteX1" fmla="*/ 1305280 w 2109742"/>
              <a:gd name="connsiteY1" fmla="*/ 618080 h 6582515"/>
              <a:gd name="connsiteX2" fmla="*/ 1381480 w 2109742"/>
              <a:gd name="connsiteY2" fmla="*/ 675230 h 6582515"/>
              <a:gd name="connsiteX3" fmla="*/ 1486255 w 2109742"/>
              <a:gd name="connsiteY3" fmla="*/ 741905 h 6582515"/>
              <a:gd name="connsiteX4" fmla="*/ 1533880 w 2109742"/>
              <a:gd name="connsiteY4" fmla="*/ 875255 h 6582515"/>
              <a:gd name="connsiteX5" fmla="*/ 1543405 w 2109742"/>
              <a:gd name="connsiteY5" fmla="*/ 951455 h 6582515"/>
              <a:gd name="connsiteX6" fmla="*/ 1619605 w 2109742"/>
              <a:gd name="connsiteY6" fmla="*/ 1046705 h 6582515"/>
              <a:gd name="connsiteX7" fmla="*/ 1676755 w 2109742"/>
              <a:gd name="connsiteY7" fmla="*/ 1046705 h 6582515"/>
              <a:gd name="connsiteX8" fmla="*/ 1705330 w 2109742"/>
              <a:gd name="connsiteY8" fmla="*/ 1199105 h 6582515"/>
              <a:gd name="connsiteX9" fmla="*/ 1762480 w 2109742"/>
              <a:gd name="connsiteY9" fmla="*/ 1332455 h 6582515"/>
              <a:gd name="connsiteX10" fmla="*/ 1676755 w 2109742"/>
              <a:gd name="connsiteY10" fmla="*/ 1256255 h 6582515"/>
              <a:gd name="connsiteX11" fmla="*/ 1505305 w 2109742"/>
              <a:gd name="connsiteY11" fmla="*/ 1303880 h 6582515"/>
              <a:gd name="connsiteX12" fmla="*/ 1476730 w 2109742"/>
              <a:gd name="connsiteY12" fmla="*/ 1475330 h 6582515"/>
              <a:gd name="connsiteX13" fmla="*/ 1410055 w 2109742"/>
              <a:gd name="connsiteY13" fmla="*/ 1618205 h 6582515"/>
              <a:gd name="connsiteX14" fmla="*/ 1371955 w 2109742"/>
              <a:gd name="connsiteY14" fmla="*/ 1684880 h 6582515"/>
              <a:gd name="connsiteX15" fmla="*/ 1495780 w 2109742"/>
              <a:gd name="connsiteY15" fmla="*/ 1818230 h 6582515"/>
              <a:gd name="connsiteX16" fmla="*/ 1514830 w 2109742"/>
              <a:gd name="connsiteY16" fmla="*/ 1875380 h 6582515"/>
              <a:gd name="connsiteX17" fmla="*/ 1514830 w 2109742"/>
              <a:gd name="connsiteY17" fmla="*/ 1961105 h 6582515"/>
              <a:gd name="connsiteX18" fmla="*/ 1486255 w 2109742"/>
              <a:gd name="connsiteY18" fmla="*/ 1989680 h 6582515"/>
              <a:gd name="connsiteX19" fmla="*/ 1391005 w 2109742"/>
              <a:gd name="connsiteY19" fmla="*/ 1961105 h 6582515"/>
              <a:gd name="connsiteX20" fmla="*/ 1343380 w 2109742"/>
              <a:gd name="connsiteY20" fmla="*/ 1989680 h 6582515"/>
              <a:gd name="connsiteX21" fmla="*/ 1219555 w 2109742"/>
              <a:gd name="connsiteY21" fmla="*/ 1980155 h 6582515"/>
              <a:gd name="connsiteX22" fmla="*/ 1114780 w 2109742"/>
              <a:gd name="connsiteY22" fmla="*/ 1961105 h 6582515"/>
              <a:gd name="connsiteX23" fmla="*/ 1124305 w 2109742"/>
              <a:gd name="connsiteY23" fmla="*/ 2046830 h 6582515"/>
              <a:gd name="connsiteX24" fmla="*/ 1095730 w 2109742"/>
              <a:gd name="connsiteY24" fmla="*/ 2084930 h 6582515"/>
              <a:gd name="connsiteX25" fmla="*/ 1200505 w 2109742"/>
              <a:gd name="connsiteY25" fmla="*/ 2161130 h 6582515"/>
              <a:gd name="connsiteX26" fmla="*/ 1257655 w 2109742"/>
              <a:gd name="connsiteY26" fmla="*/ 2161130 h 6582515"/>
              <a:gd name="connsiteX27" fmla="*/ 1343380 w 2109742"/>
              <a:gd name="connsiteY27" fmla="*/ 2113505 h 6582515"/>
              <a:gd name="connsiteX28" fmla="*/ 1400530 w 2109742"/>
              <a:gd name="connsiteY28" fmla="*/ 2246855 h 6582515"/>
              <a:gd name="connsiteX29" fmla="*/ 1457680 w 2109742"/>
              <a:gd name="connsiteY29" fmla="*/ 2351630 h 6582515"/>
              <a:gd name="connsiteX30" fmla="*/ 1486255 w 2109742"/>
              <a:gd name="connsiteY30" fmla="*/ 2418305 h 6582515"/>
              <a:gd name="connsiteX31" fmla="*/ 1533880 w 2109742"/>
              <a:gd name="connsiteY31" fmla="*/ 2418305 h 6582515"/>
              <a:gd name="connsiteX32" fmla="*/ 1591030 w 2109742"/>
              <a:gd name="connsiteY32" fmla="*/ 2465930 h 6582515"/>
              <a:gd name="connsiteX33" fmla="*/ 1695805 w 2109742"/>
              <a:gd name="connsiteY33" fmla="*/ 2523080 h 6582515"/>
              <a:gd name="connsiteX34" fmla="*/ 1752955 w 2109742"/>
              <a:gd name="connsiteY34" fmla="*/ 2551655 h 6582515"/>
              <a:gd name="connsiteX35" fmla="*/ 1629130 w 2109742"/>
              <a:gd name="connsiteY35" fmla="*/ 2656430 h 6582515"/>
              <a:gd name="connsiteX36" fmla="*/ 1591030 w 2109742"/>
              <a:gd name="connsiteY36" fmla="*/ 2761205 h 6582515"/>
              <a:gd name="connsiteX37" fmla="*/ 1562455 w 2109742"/>
              <a:gd name="connsiteY37" fmla="*/ 2951705 h 6582515"/>
              <a:gd name="connsiteX38" fmla="*/ 1495780 w 2109742"/>
              <a:gd name="connsiteY38" fmla="*/ 3037430 h 6582515"/>
              <a:gd name="connsiteX39" fmla="*/ 1476730 w 2109742"/>
              <a:gd name="connsiteY39" fmla="*/ 3113630 h 6582515"/>
              <a:gd name="connsiteX40" fmla="*/ 1514830 w 2109742"/>
              <a:gd name="connsiteY40" fmla="*/ 3189830 h 6582515"/>
              <a:gd name="connsiteX41" fmla="*/ 1495780 w 2109742"/>
              <a:gd name="connsiteY41" fmla="*/ 3275555 h 6582515"/>
              <a:gd name="connsiteX42" fmla="*/ 1419580 w 2109742"/>
              <a:gd name="connsiteY42" fmla="*/ 3323180 h 6582515"/>
              <a:gd name="connsiteX43" fmla="*/ 1371955 w 2109742"/>
              <a:gd name="connsiteY43" fmla="*/ 3266030 h 6582515"/>
              <a:gd name="connsiteX44" fmla="*/ 1219555 w 2109742"/>
              <a:gd name="connsiteY44" fmla="*/ 3323180 h 6582515"/>
              <a:gd name="connsiteX45" fmla="*/ 1095730 w 2109742"/>
              <a:gd name="connsiteY45" fmla="*/ 3285080 h 6582515"/>
              <a:gd name="connsiteX46" fmla="*/ 1067155 w 2109742"/>
              <a:gd name="connsiteY46" fmla="*/ 3285080 h 6582515"/>
              <a:gd name="connsiteX47" fmla="*/ 1010005 w 2109742"/>
              <a:gd name="connsiteY47" fmla="*/ 3313655 h 6582515"/>
              <a:gd name="connsiteX48" fmla="*/ 981430 w 2109742"/>
              <a:gd name="connsiteY48" fmla="*/ 3408905 h 6582515"/>
              <a:gd name="connsiteX49" fmla="*/ 1010005 w 2109742"/>
              <a:gd name="connsiteY49" fmla="*/ 3447005 h 6582515"/>
              <a:gd name="connsiteX50" fmla="*/ 1076680 w 2109742"/>
              <a:gd name="connsiteY50" fmla="*/ 3466055 h 6582515"/>
              <a:gd name="connsiteX51" fmla="*/ 1076680 w 2109742"/>
              <a:gd name="connsiteY51" fmla="*/ 3485105 h 6582515"/>
              <a:gd name="connsiteX52" fmla="*/ 1124305 w 2109742"/>
              <a:gd name="connsiteY52" fmla="*/ 3494630 h 6582515"/>
              <a:gd name="connsiteX53" fmla="*/ 1124305 w 2109742"/>
              <a:gd name="connsiteY53" fmla="*/ 3523205 h 6582515"/>
              <a:gd name="connsiteX54" fmla="*/ 1114780 w 2109742"/>
              <a:gd name="connsiteY54" fmla="*/ 3570830 h 6582515"/>
              <a:gd name="connsiteX55" fmla="*/ 1086205 w 2109742"/>
              <a:gd name="connsiteY55" fmla="*/ 3608930 h 6582515"/>
              <a:gd name="connsiteX56" fmla="*/ 1114780 w 2109742"/>
              <a:gd name="connsiteY56" fmla="*/ 3666080 h 6582515"/>
              <a:gd name="connsiteX57" fmla="*/ 1086205 w 2109742"/>
              <a:gd name="connsiteY57" fmla="*/ 3685130 h 6582515"/>
              <a:gd name="connsiteX58" fmla="*/ 1057630 w 2109742"/>
              <a:gd name="connsiteY58" fmla="*/ 3675605 h 6582515"/>
              <a:gd name="connsiteX59" fmla="*/ 981430 w 2109742"/>
              <a:gd name="connsiteY59" fmla="*/ 3704180 h 6582515"/>
              <a:gd name="connsiteX60" fmla="*/ 981430 w 2109742"/>
              <a:gd name="connsiteY60" fmla="*/ 3732755 h 6582515"/>
              <a:gd name="connsiteX61" fmla="*/ 962380 w 2109742"/>
              <a:gd name="connsiteY61" fmla="*/ 3799430 h 6582515"/>
              <a:gd name="connsiteX62" fmla="*/ 838555 w 2109742"/>
              <a:gd name="connsiteY62" fmla="*/ 3713705 h 6582515"/>
              <a:gd name="connsiteX63" fmla="*/ 819505 w 2109742"/>
              <a:gd name="connsiteY63" fmla="*/ 3608930 h 6582515"/>
              <a:gd name="connsiteX64" fmla="*/ 752830 w 2109742"/>
              <a:gd name="connsiteY64" fmla="*/ 3570830 h 6582515"/>
              <a:gd name="connsiteX65" fmla="*/ 705205 w 2109742"/>
              <a:gd name="connsiteY65" fmla="*/ 3618455 h 6582515"/>
              <a:gd name="connsiteX66" fmla="*/ 695680 w 2109742"/>
              <a:gd name="connsiteY66" fmla="*/ 3694655 h 6582515"/>
              <a:gd name="connsiteX67" fmla="*/ 609955 w 2109742"/>
              <a:gd name="connsiteY67" fmla="*/ 3799430 h 6582515"/>
              <a:gd name="connsiteX68" fmla="*/ 571855 w 2109742"/>
              <a:gd name="connsiteY68" fmla="*/ 3761330 h 6582515"/>
              <a:gd name="connsiteX69" fmla="*/ 638530 w 2109742"/>
              <a:gd name="connsiteY69" fmla="*/ 3818480 h 6582515"/>
              <a:gd name="connsiteX70" fmla="*/ 686155 w 2109742"/>
              <a:gd name="connsiteY70" fmla="*/ 3856580 h 6582515"/>
              <a:gd name="connsiteX71" fmla="*/ 781405 w 2109742"/>
              <a:gd name="connsiteY71" fmla="*/ 3828005 h 6582515"/>
              <a:gd name="connsiteX72" fmla="*/ 829030 w 2109742"/>
              <a:gd name="connsiteY72" fmla="*/ 3875630 h 6582515"/>
              <a:gd name="connsiteX73" fmla="*/ 829030 w 2109742"/>
              <a:gd name="connsiteY73" fmla="*/ 3913730 h 6582515"/>
              <a:gd name="connsiteX74" fmla="*/ 733780 w 2109742"/>
              <a:gd name="connsiteY74" fmla="*/ 3913730 h 6582515"/>
              <a:gd name="connsiteX75" fmla="*/ 686155 w 2109742"/>
              <a:gd name="connsiteY75" fmla="*/ 3923255 h 6582515"/>
              <a:gd name="connsiteX76" fmla="*/ 686155 w 2109742"/>
              <a:gd name="connsiteY76" fmla="*/ 3951830 h 6582515"/>
              <a:gd name="connsiteX77" fmla="*/ 657580 w 2109742"/>
              <a:gd name="connsiteY77" fmla="*/ 3970880 h 6582515"/>
              <a:gd name="connsiteX78" fmla="*/ 638530 w 2109742"/>
              <a:gd name="connsiteY78" fmla="*/ 3961355 h 6582515"/>
              <a:gd name="connsiteX79" fmla="*/ 629005 w 2109742"/>
              <a:gd name="connsiteY79" fmla="*/ 3961355 h 6582515"/>
              <a:gd name="connsiteX80" fmla="*/ 609955 w 2109742"/>
              <a:gd name="connsiteY80" fmla="*/ 4018505 h 6582515"/>
              <a:gd name="connsiteX81" fmla="*/ 581380 w 2109742"/>
              <a:gd name="connsiteY81" fmla="*/ 4028030 h 6582515"/>
              <a:gd name="connsiteX82" fmla="*/ 552805 w 2109742"/>
              <a:gd name="connsiteY82" fmla="*/ 4056605 h 6582515"/>
              <a:gd name="connsiteX83" fmla="*/ 581380 w 2109742"/>
              <a:gd name="connsiteY83" fmla="*/ 4094705 h 6582515"/>
              <a:gd name="connsiteX84" fmla="*/ 562330 w 2109742"/>
              <a:gd name="connsiteY84" fmla="*/ 4151855 h 6582515"/>
              <a:gd name="connsiteX85" fmla="*/ 457555 w 2109742"/>
              <a:gd name="connsiteY85" fmla="*/ 4142330 h 6582515"/>
              <a:gd name="connsiteX86" fmla="*/ 362305 w 2109742"/>
              <a:gd name="connsiteY86" fmla="*/ 4142330 h 6582515"/>
              <a:gd name="connsiteX87" fmla="*/ 190855 w 2109742"/>
              <a:gd name="connsiteY87" fmla="*/ 4161380 h 6582515"/>
              <a:gd name="connsiteX88" fmla="*/ 95605 w 2109742"/>
              <a:gd name="connsiteY88" fmla="*/ 4266155 h 6582515"/>
              <a:gd name="connsiteX89" fmla="*/ 38455 w 2109742"/>
              <a:gd name="connsiteY89" fmla="*/ 4332830 h 6582515"/>
              <a:gd name="connsiteX90" fmla="*/ 355 w 2109742"/>
              <a:gd name="connsiteY90" fmla="*/ 4361405 h 6582515"/>
              <a:gd name="connsiteX91" fmla="*/ 19405 w 2109742"/>
              <a:gd name="connsiteY91" fmla="*/ 4389980 h 6582515"/>
              <a:gd name="connsiteX92" fmla="*/ 19405 w 2109742"/>
              <a:gd name="connsiteY92" fmla="*/ 4409030 h 6582515"/>
              <a:gd name="connsiteX93" fmla="*/ 19405 w 2109742"/>
              <a:gd name="connsiteY93" fmla="*/ 4475705 h 6582515"/>
              <a:gd name="connsiteX94" fmla="*/ 9880 w 2109742"/>
              <a:gd name="connsiteY94" fmla="*/ 4513805 h 6582515"/>
              <a:gd name="connsiteX95" fmla="*/ 76555 w 2109742"/>
              <a:gd name="connsiteY95" fmla="*/ 4590005 h 6582515"/>
              <a:gd name="connsiteX96" fmla="*/ 95605 w 2109742"/>
              <a:gd name="connsiteY96" fmla="*/ 4599530 h 6582515"/>
              <a:gd name="connsiteX97" fmla="*/ 190855 w 2109742"/>
              <a:gd name="connsiteY97" fmla="*/ 4609055 h 6582515"/>
              <a:gd name="connsiteX98" fmla="*/ 200380 w 2109742"/>
              <a:gd name="connsiteY98" fmla="*/ 4761455 h 6582515"/>
              <a:gd name="connsiteX99" fmla="*/ 209905 w 2109742"/>
              <a:gd name="connsiteY99" fmla="*/ 4904330 h 6582515"/>
              <a:gd name="connsiteX100" fmla="*/ 228955 w 2109742"/>
              <a:gd name="connsiteY100" fmla="*/ 4942430 h 6582515"/>
              <a:gd name="connsiteX101" fmla="*/ 200380 w 2109742"/>
              <a:gd name="connsiteY101" fmla="*/ 4999580 h 6582515"/>
              <a:gd name="connsiteX102" fmla="*/ 181330 w 2109742"/>
              <a:gd name="connsiteY102" fmla="*/ 5104355 h 6582515"/>
              <a:gd name="connsiteX103" fmla="*/ 143230 w 2109742"/>
              <a:gd name="connsiteY103" fmla="*/ 5247230 h 6582515"/>
              <a:gd name="connsiteX104" fmla="*/ 114655 w 2109742"/>
              <a:gd name="connsiteY104" fmla="*/ 5485355 h 6582515"/>
              <a:gd name="connsiteX105" fmla="*/ 95605 w 2109742"/>
              <a:gd name="connsiteY105" fmla="*/ 5590130 h 6582515"/>
              <a:gd name="connsiteX106" fmla="*/ 95605 w 2109742"/>
              <a:gd name="connsiteY106" fmla="*/ 5694905 h 6582515"/>
              <a:gd name="connsiteX107" fmla="*/ 95605 w 2109742"/>
              <a:gd name="connsiteY107" fmla="*/ 5856830 h 6582515"/>
              <a:gd name="connsiteX108" fmla="*/ 133705 w 2109742"/>
              <a:gd name="connsiteY108" fmla="*/ 5980655 h 6582515"/>
              <a:gd name="connsiteX109" fmla="*/ 133705 w 2109742"/>
              <a:gd name="connsiteY109" fmla="*/ 6009230 h 6582515"/>
              <a:gd name="connsiteX110" fmla="*/ 143230 w 2109742"/>
              <a:gd name="connsiteY110" fmla="*/ 6066380 h 6582515"/>
              <a:gd name="connsiteX111" fmla="*/ 152755 w 2109742"/>
              <a:gd name="connsiteY111" fmla="*/ 6104480 h 6582515"/>
              <a:gd name="connsiteX112" fmla="*/ 152755 w 2109742"/>
              <a:gd name="connsiteY112" fmla="*/ 6114005 h 6582515"/>
              <a:gd name="connsiteX113" fmla="*/ 467080 w 2109742"/>
              <a:gd name="connsiteY113" fmla="*/ 6123530 h 6582515"/>
              <a:gd name="connsiteX114" fmla="*/ 895705 w 2109742"/>
              <a:gd name="connsiteY114" fmla="*/ 6133055 h 6582515"/>
              <a:gd name="connsiteX115" fmla="*/ 1314805 w 2109742"/>
              <a:gd name="connsiteY115" fmla="*/ 6142579 h 6582515"/>
              <a:gd name="connsiteX116" fmla="*/ 1695805 w 2109742"/>
              <a:gd name="connsiteY116" fmla="*/ 6171154 h 6582515"/>
              <a:gd name="connsiteX117" fmla="*/ 1962505 w 2109742"/>
              <a:gd name="connsiteY117" fmla="*/ 6142579 h 6582515"/>
              <a:gd name="connsiteX118" fmla="*/ 1991080 w 2109742"/>
              <a:gd name="connsiteY118" fmla="*/ 6152104 h 6582515"/>
              <a:gd name="connsiteX119" fmla="*/ 2067280 w 2109742"/>
              <a:gd name="connsiteY119" fmla="*/ 6161630 h 6582515"/>
              <a:gd name="connsiteX120" fmla="*/ 2057755 w 2109742"/>
              <a:gd name="connsiteY120" fmla="*/ 427580 h 6582515"/>
              <a:gd name="connsiteX121" fmla="*/ 1438630 w 2109742"/>
              <a:gd name="connsiteY121" fmla="*/ 427580 h 6582515"/>
              <a:gd name="connsiteX122" fmla="*/ 1438630 w 2109742"/>
              <a:gd name="connsiteY122" fmla="*/ 503780 h 6582515"/>
              <a:gd name="connsiteX123" fmla="*/ 1419580 w 2109742"/>
              <a:gd name="connsiteY123" fmla="*/ 579980 h 6582515"/>
              <a:gd name="connsiteX0" fmla="*/ 1419580 w 2115554"/>
              <a:gd name="connsiteY0" fmla="*/ 579980 h 6589919"/>
              <a:gd name="connsiteX1" fmla="*/ 1305280 w 2115554"/>
              <a:gd name="connsiteY1" fmla="*/ 618080 h 6589919"/>
              <a:gd name="connsiteX2" fmla="*/ 1381480 w 2115554"/>
              <a:gd name="connsiteY2" fmla="*/ 675230 h 6589919"/>
              <a:gd name="connsiteX3" fmla="*/ 1486255 w 2115554"/>
              <a:gd name="connsiteY3" fmla="*/ 741905 h 6589919"/>
              <a:gd name="connsiteX4" fmla="*/ 1533880 w 2115554"/>
              <a:gd name="connsiteY4" fmla="*/ 875255 h 6589919"/>
              <a:gd name="connsiteX5" fmla="*/ 1543405 w 2115554"/>
              <a:gd name="connsiteY5" fmla="*/ 951455 h 6589919"/>
              <a:gd name="connsiteX6" fmla="*/ 1619605 w 2115554"/>
              <a:gd name="connsiteY6" fmla="*/ 1046705 h 6589919"/>
              <a:gd name="connsiteX7" fmla="*/ 1676755 w 2115554"/>
              <a:gd name="connsiteY7" fmla="*/ 1046705 h 6589919"/>
              <a:gd name="connsiteX8" fmla="*/ 1705330 w 2115554"/>
              <a:gd name="connsiteY8" fmla="*/ 1199105 h 6589919"/>
              <a:gd name="connsiteX9" fmla="*/ 1762480 w 2115554"/>
              <a:gd name="connsiteY9" fmla="*/ 1332455 h 6589919"/>
              <a:gd name="connsiteX10" fmla="*/ 1676755 w 2115554"/>
              <a:gd name="connsiteY10" fmla="*/ 1256255 h 6589919"/>
              <a:gd name="connsiteX11" fmla="*/ 1505305 w 2115554"/>
              <a:gd name="connsiteY11" fmla="*/ 1303880 h 6589919"/>
              <a:gd name="connsiteX12" fmla="*/ 1476730 w 2115554"/>
              <a:gd name="connsiteY12" fmla="*/ 1475330 h 6589919"/>
              <a:gd name="connsiteX13" fmla="*/ 1410055 w 2115554"/>
              <a:gd name="connsiteY13" fmla="*/ 1618205 h 6589919"/>
              <a:gd name="connsiteX14" fmla="*/ 1371955 w 2115554"/>
              <a:gd name="connsiteY14" fmla="*/ 1684880 h 6589919"/>
              <a:gd name="connsiteX15" fmla="*/ 1495780 w 2115554"/>
              <a:gd name="connsiteY15" fmla="*/ 1818230 h 6589919"/>
              <a:gd name="connsiteX16" fmla="*/ 1514830 w 2115554"/>
              <a:gd name="connsiteY16" fmla="*/ 1875380 h 6589919"/>
              <a:gd name="connsiteX17" fmla="*/ 1514830 w 2115554"/>
              <a:gd name="connsiteY17" fmla="*/ 1961105 h 6589919"/>
              <a:gd name="connsiteX18" fmla="*/ 1486255 w 2115554"/>
              <a:gd name="connsiteY18" fmla="*/ 1989680 h 6589919"/>
              <a:gd name="connsiteX19" fmla="*/ 1391005 w 2115554"/>
              <a:gd name="connsiteY19" fmla="*/ 1961105 h 6589919"/>
              <a:gd name="connsiteX20" fmla="*/ 1343380 w 2115554"/>
              <a:gd name="connsiteY20" fmla="*/ 1989680 h 6589919"/>
              <a:gd name="connsiteX21" fmla="*/ 1219555 w 2115554"/>
              <a:gd name="connsiteY21" fmla="*/ 1980155 h 6589919"/>
              <a:gd name="connsiteX22" fmla="*/ 1114780 w 2115554"/>
              <a:gd name="connsiteY22" fmla="*/ 1961105 h 6589919"/>
              <a:gd name="connsiteX23" fmla="*/ 1124305 w 2115554"/>
              <a:gd name="connsiteY23" fmla="*/ 2046830 h 6589919"/>
              <a:gd name="connsiteX24" fmla="*/ 1095730 w 2115554"/>
              <a:gd name="connsiteY24" fmla="*/ 2084930 h 6589919"/>
              <a:gd name="connsiteX25" fmla="*/ 1200505 w 2115554"/>
              <a:gd name="connsiteY25" fmla="*/ 2161130 h 6589919"/>
              <a:gd name="connsiteX26" fmla="*/ 1257655 w 2115554"/>
              <a:gd name="connsiteY26" fmla="*/ 2161130 h 6589919"/>
              <a:gd name="connsiteX27" fmla="*/ 1343380 w 2115554"/>
              <a:gd name="connsiteY27" fmla="*/ 2113505 h 6589919"/>
              <a:gd name="connsiteX28" fmla="*/ 1400530 w 2115554"/>
              <a:gd name="connsiteY28" fmla="*/ 2246855 h 6589919"/>
              <a:gd name="connsiteX29" fmla="*/ 1457680 w 2115554"/>
              <a:gd name="connsiteY29" fmla="*/ 2351630 h 6589919"/>
              <a:gd name="connsiteX30" fmla="*/ 1486255 w 2115554"/>
              <a:gd name="connsiteY30" fmla="*/ 2418305 h 6589919"/>
              <a:gd name="connsiteX31" fmla="*/ 1533880 w 2115554"/>
              <a:gd name="connsiteY31" fmla="*/ 2418305 h 6589919"/>
              <a:gd name="connsiteX32" fmla="*/ 1591030 w 2115554"/>
              <a:gd name="connsiteY32" fmla="*/ 2465930 h 6589919"/>
              <a:gd name="connsiteX33" fmla="*/ 1695805 w 2115554"/>
              <a:gd name="connsiteY33" fmla="*/ 2523080 h 6589919"/>
              <a:gd name="connsiteX34" fmla="*/ 1752955 w 2115554"/>
              <a:gd name="connsiteY34" fmla="*/ 2551655 h 6589919"/>
              <a:gd name="connsiteX35" fmla="*/ 1629130 w 2115554"/>
              <a:gd name="connsiteY35" fmla="*/ 2656430 h 6589919"/>
              <a:gd name="connsiteX36" fmla="*/ 1591030 w 2115554"/>
              <a:gd name="connsiteY36" fmla="*/ 2761205 h 6589919"/>
              <a:gd name="connsiteX37" fmla="*/ 1562455 w 2115554"/>
              <a:gd name="connsiteY37" fmla="*/ 2951705 h 6589919"/>
              <a:gd name="connsiteX38" fmla="*/ 1495780 w 2115554"/>
              <a:gd name="connsiteY38" fmla="*/ 3037430 h 6589919"/>
              <a:gd name="connsiteX39" fmla="*/ 1476730 w 2115554"/>
              <a:gd name="connsiteY39" fmla="*/ 3113630 h 6589919"/>
              <a:gd name="connsiteX40" fmla="*/ 1514830 w 2115554"/>
              <a:gd name="connsiteY40" fmla="*/ 3189830 h 6589919"/>
              <a:gd name="connsiteX41" fmla="*/ 1495780 w 2115554"/>
              <a:gd name="connsiteY41" fmla="*/ 3275555 h 6589919"/>
              <a:gd name="connsiteX42" fmla="*/ 1419580 w 2115554"/>
              <a:gd name="connsiteY42" fmla="*/ 3323180 h 6589919"/>
              <a:gd name="connsiteX43" fmla="*/ 1371955 w 2115554"/>
              <a:gd name="connsiteY43" fmla="*/ 3266030 h 6589919"/>
              <a:gd name="connsiteX44" fmla="*/ 1219555 w 2115554"/>
              <a:gd name="connsiteY44" fmla="*/ 3323180 h 6589919"/>
              <a:gd name="connsiteX45" fmla="*/ 1095730 w 2115554"/>
              <a:gd name="connsiteY45" fmla="*/ 3285080 h 6589919"/>
              <a:gd name="connsiteX46" fmla="*/ 1067155 w 2115554"/>
              <a:gd name="connsiteY46" fmla="*/ 3285080 h 6589919"/>
              <a:gd name="connsiteX47" fmla="*/ 1010005 w 2115554"/>
              <a:gd name="connsiteY47" fmla="*/ 3313655 h 6589919"/>
              <a:gd name="connsiteX48" fmla="*/ 981430 w 2115554"/>
              <a:gd name="connsiteY48" fmla="*/ 3408905 h 6589919"/>
              <a:gd name="connsiteX49" fmla="*/ 1010005 w 2115554"/>
              <a:gd name="connsiteY49" fmla="*/ 3447005 h 6589919"/>
              <a:gd name="connsiteX50" fmla="*/ 1076680 w 2115554"/>
              <a:gd name="connsiteY50" fmla="*/ 3466055 h 6589919"/>
              <a:gd name="connsiteX51" fmla="*/ 1076680 w 2115554"/>
              <a:gd name="connsiteY51" fmla="*/ 3485105 h 6589919"/>
              <a:gd name="connsiteX52" fmla="*/ 1124305 w 2115554"/>
              <a:gd name="connsiteY52" fmla="*/ 3494630 h 6589919"/>
              <a:gd name="connsiteX53" fmla="*/ 1124305 w 2115554"/>
              <a:gd name="connsiteY53" fmla="*/ 3523205 h 6589919"/>
              <a:gd name="connsiteX54" fmla="*/ 1114780 w 2115554"/>
              <a:gd name="connsiteY54" fmla="*/ 3570830 h 6589919"/>
              <a:gd name="connsiteX55" fmla="*/ 1086205 w 2115554"/>
              <a:gd name="connsiteY55" fmla="*/ 3608930 h 6589919"/>
              <a:gd name="connsiteX56" fmla="*/ 1114780 w 2115554"/>
              <a:gd name="connsiteY56" fmla="*/ 3666080 h 6589919"/>
              <a:gd name="connsiteX57" fmla="*/ 1086205 w 2115554"/>
              <a:gd name="connsiteY57" fmla="*/ 3685130 h 6589919"/>
              <a:gd name="connsiteX58" fmla="*/ 1057630 w 2115554"/>
              <a:gd name="connsiteY58" fmla="*/ 3675605 h 6589919"/>
              <a:gd name="connsiteX59" fmla="*/ 981430 w 2115554"/>
              <a:gd name="connsiteY59" fmla="*/ 3704180 h 6589919"/>
              <a:gd name="connsiteX60" fmla="*/ 981430 w 2115554"/>
              <a:gd name="connsiteY60" fmla="*/ 3732755 h 6589919"/>
              <a:gd name="connsiteX61" fmla="*/ 962380 w 2115554"/>
              <a:gd name="connsiteY61" fmla="*/ 3799430 h 6589919"/>
              <a:gd name="connsiteX62" fmla="*/ 838555 w 2115554"/>
              <a:gd name="connsiteY62" fmla="*/ 3713705 h 6589919"/>
              <a:gd name="connsiteX63" fmla="*/ 819505 w 2115554"/>
              <a:gd name="connsiteY63" fmla="*/ 3608930 h 6589919"/>
              <a:gd name="connsiteX64" fmla="*/ 752830 w 2115554"/>
              <a:gd name="connsiteY64" fmla="*/ 3570830 h 6589919"/>
              <a:gd name="connsiteX65" fmla="*/ 705205 w 2115554"/>
              <a:gd name="connsiteY65" fmla="*/ 3618455 h 6589919"/>
              <a:gd name="connsiteX66" fmla="*/ 695680 w 2115554"/>
              <a:gd name="connsiteY66" fmla="*/ 3694655 h 6589919"/>
              <a:gd name="connsiteX67" fmla="*/ 609955 w 2115554"/>
              <a:gd name="connsiteY67" fmla="*/ 3799430 h 6589919"/>
              <a:gd name="connsiteX68" fmla="*/ 571855 w 2115554"/>
              <a:gd name="connsiteY68" fmla="*/ 3761330 h 6589919"/>
              <a:gd name="connsiteX69" fmla="*/ 638530 w 2115554"/>
              <a:gd name="connsiteY69" fmla="*/ 3818480 h 6589919"/>
              <a:gd name="connsiteX70" fmla="*/ 686155 w 2115554"/>
              <a:gd name="connsiteY70" fmla="*/ 3856580 h 6589919"/>
              <a:gd name="connsiteX71" fmla="*/ 781405 w 2115554"/>
              <a:gd name="connsiteY71" fmla="*/ 3828005 h 6589919"/>
              <a:gd name="connsiteX72" fmla="*/ 829030 w 2115554"/>
              <a:gd name="connsiteY72" fmla="*/ 3875630 h 6589919"/>
              <a:gd name="connsiteX73" fmla="*/ 829030 w 2115554"/>
              <a:gd name="connsiteY73" fmla="*/ 3913730 h 6589919"/>
              <a:gd name="connsiteX74" fmla="*/ 733780 w 2115554"/>
              <a:gd name="connsiteY74" fmla="*/ 3913730 h 6589919"/>
              <a:gd name="connsiteX75" fmla="*/ 686155 w 2115554"/>
              <a:gd name="connsiteY75" fmla="*/ 3923255 h 6589919"/>
              <a:gd name="connsiteX76" fmla="*/ 686155 w 2115554"/>
              <a:gd name="connsiteY76" fmla="*/ 3951830 h 6589919"/>
              <a:gd name="connsiteX77" fmla="*/ 657580 w 2115554"/>
              <a:gd name="connsiteY77" fmla="*/ 3970880 h 6589919"/>
              <a:gd name="connsiteX78" fmla="*/ 638530 w 2115554"/>
              <a:gd name="connsiteY78" fmla="*/ 3961355 h 6589919"/>
              <a:gd name="connsiteX79" fmla="*/ 629005 w 2115554"/>
              <a:gd name="connsiteY79" fmla="*/ 3961355 h 6589919"/>
              <a:gd name="connsiteX80" fmla="*/ 609955 w 2115554"/>
              <a:gd name="connsiteY80" fmla="*/ 4018505 h 6589919"/>
              <a:gd name="connsiteX81" fmla="*/ 581380 w 2115554"/>
              <a:gd name="connsiteY81" fmla="*/ 4028030 h 6589919"/>
              <a:gd name="connsiteX82" fmla="*/ 552805 w 2115554"/>
              <a:gd name="connsiteY82" fmla="*/ 4056605 h 6589919"/>
              <a:gd name="connsiteX83" fmla="*/ 581380 w 2115554"/>
              <a:gd name="connsiteY83" fmla="*/ 4094705 h 6589919"/>
              <a:gd name="connsiteX84" fmla="*/ 562330 w 2115554"/>
              <a:gd name="connsiteY84" fmla="*/ 4151855 h 6589919"/>
              <a:gd name="connsiteX85" fmla="*/ 457555 w 2115554"/>
              <a:gd name="connsiteY85" fmla="*/ 4142330 h 6589919"/>
              <a:gd name="connsiteX86" fmla="*/ 362305 w 2115554"/>
              <a:gd name="connsiteY86" fmla="*/ 4142330 h 6589919"/>
              <a:gd name="connsiteX87" fmla="*/ 190855 w 2115554"/>
              <a:gd name="connsiteY87" fmla="*/ 4161380 h 6589919"/>
              <a:gd name="connsiteX88" fmla="*/ 95605 w 2115554"/>
              <a:gd name="connsiteY88" fmla="*/ 4266155 h 6589919"/>
              <a:gd name="connsiteX89" fmla="*/ 38455 w 2115554"/>
              <a:gd name="connsiteY89" fmla="*/ 4332830 h 6589919"/>
              <a:gd name="connsiteX90" fmla="*/ 355 w 2115554"/>
              <a:gd name="connsiteY90" fmla="*/ 4361405 h 6589919"/>
              <a:gd name="connsiteX91" fmla="*/ 19405 w 2115554"/>
              <a:gd name="connsiteY91" fmla="*/ 4389980 h 6589919"/>
              <a:gd name="connsiteX92" fmla="*/ 19405 w 2115554"/>
              <a:gd name="connsiteY92" fmla="*/ 4409030 h 6589919"/>
              <a:gd name="connsiteX93" fmla="*/ 19405 w 2115554"/>
              <a:gd name="connsiteY93" fmla="*/ 4475705 h 6589919"/>
              <a:gd name="connsiteX94" fmla="*/ 9880 w 2115554"/>
              <a:gd name="connsiteY94" fmla="*/ 4513805 h 6589919"/>
              <a:gd name="connsiteX95" fmla="*/ 76555 w 2115554"/>
              <a:gd name="connsiteY95" fmla="*/ 4590005 h 6589919"/>
              <a:gd name="connsiteX96" fmla="*/ 95605 w 2115554"/>
              <a:gd name="connsiteY96" fmla="*/ 4599530 h 6589919"/>
              <a:gd name="connsiteX97" fmla="*/ 190855 w 2115554"/>
              <a:gd name="connsiteY97" fmla="*/ 4609055 h 6589919"/>
              <a:gd name="connsiteX98" fmla="*/ 200380 w 2115554"/>
              <a:gd name="connsiteY98" fmla="*/ 4761455 h 6589919"/>
              <a:gd name="connsiteX99" fmla="*/ 209905 w 2115554"/>
              <a:gd name="connsiteY99" fmla="*/ 4904330 h 6589919"/>
              <a:gd name="connsiteX100" fmla="*/ 228955 w 2115554"/>
              <a:gd name="connsiteY100" fmla="*/ 4942430 h 6589919"/>
              <a:gd name="connsiteX101" fmla="*/ 200380 w 2115554"/>
              <a:gd name="connsiteY101" fmla="*/ 4999580 h 6589919"/>
              <a:gd name="connsiteX102" fmla="*/ 181330 w 2115554"/>
              <a:gd name="connsiteY102" fmla="*/ 5104355 h 6589919"/>
              <a:gd name="connsiteX103" fmla="*/ 143230 w 2115554"/>
              <a:gd name="connsiteY103" fmla="*/ 5247230 h 6589919"/>
              <a:gd name="connsiteX104" fmla="*/ 114655 w 2115554"/>
              <a:gd name="connsiteY104" fmla="*/ 5485355 h 6589919"/>
              <a:gd name="connsiteX105" fmla="*/ 95605 w 2115554"/>
              <a:gd name="connsiteY105" fmla="*/ 5590130 h 6589919"/>
              <a:gd name="connsiteX106" fmla="*/ 95605 w 2115554"/>
              <a:gd name="connsiteY106" fmla="*/ 5694905 h 6589919"/>
              <a:gd name="connsiteX107" fmla="*/ 95605 w 2115554"/>
              <a:gd name="connsiteY107" fmla="*/ 5856830 h 6589919"/>
              <a:gd name="connsiteX108" fmla="*/ 133705 w 2115554"/>
              <a:gd name="connsiteY108" fmla="*/ 5980655 h 6589919"/>
              <a:gd name="connsiteX109" fmla="*/ 133705 w 2115554"/>
              <a:gd name="connsiteY109" fmla="*/ 6009230 h 6589919"/>
              <a:gd name="connsiteX110" fmla="*/ 143230 w 2115554"/>
              <a:gd name="connsiteY110" fmla="*/ 6066380 h 6589919"/>
              <a:gd name="connsiteX111" fmla="*/ 152755 w 2115554"/>
              <a:gd name="connsiteY111" fmla="*/ 6104480 h 6589919"/>
              <a:gd name="connsiteX112" fmla="*/ 152755 w 2115554"/>
              <a:gd name="connsiteY112" fmla="*/ 6114005 h 6589919"/>
              <a:gd name="connsiteX113" fmla="*/ 467080 w 2115554"/>
              <a:gd name="connsiteY113" fmla="*/ 6123530 h 6589919"/>
              <a:gd name="connsiteX114" fmla="*/ 895705 w 2115554"/>
              <a:gd name="connsiteY114" fmla="*/ 6133055 h 6589919"/>
              <a:gd name="connsiteX115" fmla="*/ 1314805 w 2115554"/>
              <a:gd name="connsiteY115" fmla="*/ 6142579 h 6589919"/>
              <a:gd name="connsiteX116" fmla="*/ 1695805 w 2115554"/>
              <a:gd name="connsiteY116" fmla="*/ 6171154 h 6589919"/>
              <a:gd name="connsiteX117" fmla="*/ 1962505 w 2115554"/>
              <a:gd name="connsiteY117" fmla="*/ 6142579 h 6589919"/>
              <a:gd name="connsiteX118" fmla="*/ 1991080 w 2115554"/>
              <a:gd name="connsiteY118" fmla="*/ 6152104 h 6589919"/>
              <a:gd name="connsiteX119" fmla="*/ 1867255 w 2115554"/>
              <a:gd name="connsiteY119" fmla="*/ 6171154 h 6589919"/>
              <a:gd name="connsiteX120" fmla="*/ 2067280 w 2115554"/>
              <a:gd name="connsiteY120" fmla="*/ 6161630 h 6589919"/>
              <a:gd name="connsiteX121" fmla="*/ 2057755 w 2115554"/>
              <a:gd name="connsiteY121" fmla="*/ 427580 h 6589919"/>
              <a:gd name="connsiteX122" fmla="*/ 1438630 w 2115554"/>
              <a:gd name="connsiteY122" fmla="*/ 427580 h 6589919"/>
              <a:gd name="connsiteX123" fmla="*/ 1438630 w 2115554"/>
              <a:gd name="connsiteY123" fmla="*/ 503780 h 6589919"/>
              <a:gd name="connsiteX124" fmla="*/ 1419580 w 2115554"/>
              <a:gd name="connsiteY124" fmla="*/ 579980 h 6589919"/>
              <a:gd name="connsiteX0" fmla="*/ 1419580 w 2109326"/>
              <a:gd name="connsiteY0" fmla="*/ 579980 h 6592421"/>
              <a:gd name="connsiteX1" fmla="*/ 1305280 w 2109326"/>
              <a:gd name="connsiteY1" fmla="*/ 618080 h 6592421"/>
              <a:gd name="connsiteX2" fmla="*/ 1381480 w 2109326"/>
              <a:gd name="connsiteY2" fmla="*/ 675230 h 6592421"/>
              <a:gd name="connsiteX3" fmla="*/ 1486255 w 2109326"/>
              <a:gd name="connsiteY3" fmla="*/ 741905 h 6592421"/>
              <a:gd name="connsiteX4" fmla="*/ 1533880 w 2109326"/>
              <a:gd name="connsiteY4" fmla="*/ 875255 h 6592421"/>
              <a:gd name="connsiteX5" fmla="*/ 1543405 w 2109326"/>
              <a:gd name="connsiteY5" fmla="*/ 951455 h 6592421"/>
              <a:gd name="connsiteX6" fmla="*/ 1619605 w 2109326"/>
              <a:gd name="connsiteY6" fmla="*/ 1046705 h 6592421"/>
              <a:gd name="connsiteX7" fmla="*/ 1676755 w 2109326"/>
              <a:gd name="connsiteY7" fmla="*/ 1046705 h 6592421"/>
              <a:gd name="connsiteX8" fmla="*/ 1705330 w 2109326"/>
              <a:gd name="connsiteY8" fmla="*/ 1199105 h 6592421"/>
              <a:gd name="connsiteX9" fmla="*/ 1762480 w 2109326"/>
              <a:gd name="connsiteY9" fmla="*/ 1332455 h 6592421"/>
              <a:gd name="connsiteX10" fmla="*/ 1676755 w 2109326"/>
              <a:gd name="connsiteY10" fmla="*/ 1256255 h 6592421"/>
              <a:gd name="connsiteX11" fmla="*/ 1505305 w 2109326"/>
              <a:gd name="connsiteY11" fmla="*/ 1303880 h 6592421"/>
              <a:gd name="connsiteX12" fmla="*/ 1476730 w 2109326"/>
              <a:gd name="connsiteY12" fmla="*/ 1475330 h 6592421"/>
              <a:gd name="connsiteX13" fmla="*/ 1410055 w 2109326"/>
              <a:gd name="connsiteY13" fmla="*/ 1618205 h 6592421"/>
              <a:gd name="connsiteX14" fmla="*/ 1371955 w 2109326"/>
              <a:gd name="connsiteY14" fmla="*/ 1684880 h 6592421"/>
              <a:gd name="connsiteX15" fmla="*/ 1495780 w 2109326"/>
              <a:gd name="connsiteY15" fmla="*/ 1818230 h 6592421"/>
              <a:gd name="connsiteX16" fmla="*/ 1514830 w 2109326"/>
              <a:gd name="connsiteY16" fmla="*/ 1875380 h 6592421"/>
              <a:gd name="connsiteX17" fmla="*/ 1514830 w 2109326"/>
              <a:gd name="connsiteY17" fmla="*/ 1961105 h 6592421"/>
              <a:gd name="connsiteX18" fmla="*/ 1486255 w 2109326"/>
              <a:gd name="connsiteY18" fmla="*/ 1989680 h 6592421"/>
              <a:gd name="connsiteX19" fmla="*/ 1391005 w 2109326"/>
              <a:gd name="connsiteY19" fmla="*/ 1961105 h 6592421"/>
              <a:gd name="connsiteX20" fmla="*/ 1343380 w 2109326"/>
              <a:gd name="connsiteY20" fmla="*/ 1989680 h 6592421"/>
              <a:gd name="connsiteX21" fmla="*/ 1219555 w 2109326"/>
              <a:gd name="connsiteY21" fmla="*/ 1980155 h 6592421"/>
              <a:gd name="connsiteX22" fmla="*/ 1114780 w 2109326"/>
              <a:gd name="connsiteY22" fmla="*/ 1961105 h 6592421"/>
              <a:gd name="connsiteX23" fmla="*/ 1124305 w 2109326"/>
              <a:gd name="connsiteY23" fmla="*/ 2046830 h 6592421"/>
              <a:gd name="connsiteX24" fmla="*/ 1095730 w 2109326"/>
              <a:gd name="connsiteY24" fmla="*/ 2084930 h 6592421"/>
              <a:gd name="connsiteX25" fmla="*/ 1200505 w 2109326"/>
              <a:gd name="connsiteY25" fmla="*/ 2161130 h 6592421"/>
              <a:gd name="connsiteX26" fmla="*/ 1257655 w 2109326"/>
              <a:gd name="connsiteY26" fmla="*/ 2161130 h 6592421"/>
              <a:gd name="connsiteX27" fmla="*/ 1343380 w 2109326"/>
              <a:gd name="connsiteY27" fmla="*/ 2113505 h 6592421"/>
              <a:gd name="connsiteX28" fmla="*/ 1400530 w 2109326"/>
              <a:gd name="connsiteY28" fmla="*/ 2246855 h 6592421"/>
              <a:gd name="connsiteX29" fmla="*/ 1457680 w 2109326"/>
              <a:gd name="connsiteY29" fmla="*/ 2351630 h 6592421"/>
              <a:gd name="connsiteX30" fmla="*/ 1486255 w 2109326"/>
              <a:gd name="connsiteY30" fmla="*/ 2418305 h 6592421"/>
              <a:gd name="connsiteX31" fmla="*/ 1533880 w 2109326"/>
              <a:gd name="connsiteY31" fmla="*/ 2418305 h 6592421"/>
              <a:gd name="connsiteX32" fmla="*/ 1591030 w 2109326"/>
              <a:gd name="connsiteY32" fmla="*/ 2465930 h 6592421"/>
              <a:gd name="connsiteX33" fmla="*/ 1695805 w 2109326"/>
              <a:gd name="connsiteY33" fmla="*/ 2523080 h 6592421"/>
              <a:gd name="connsiteX34" fmla="*/ 1752955 w 2109326"/>
              <a:gd name="connsiteY34" fmla="*/ 2551655 h 6592421"/>
              <a:gd name="connsiteX35" fmla="*/ 1629130 w 2109326"/>
              <a:gd name="connsiteY35" fmla="*/ 2656430 h 6592421"/>
              <a:gd name="connsiteX36" fmla="*/ 1591030 w 2109326"/>
              <a:gd name="connsiteY36" fmla="*/ 2761205 h 6592421"/>
              <a:gd name="connsiteX37" fmla="*/ 1562455 w 2109326"/>
              <a:gd name="connsiteY37" fmla="*/ 2951705 h 6592421"/>
              <a:gd name="connsiteX38" fmla="*/ 1495780 w 2109326"/>
              <a:gd name="connsiteY38" fmla="*/ 3037430 h 6592421"/>
              <a:gd name="connsiteX39" fmla="*/ 1476730 w 2109326"/>
              <a:gd name="connsiteY39" fmla="*/ 3113630 h 6592421"/>
              <a:gd name="connsiteX40" fmla="*/ 1514830 w 2109326"/>
              <a:gd name="connsiteY40" fmla="*/ 3189830 h 6592421"/>
              <a:gd name="connsiteX41" fmla="*/ 1495780 w 2109326"/>
              <a:gd name="connsiteY41" fmla="*/ 3275555 h 6592421"/>
              <a:gd name="connsiteX42" fmla="*/ 1419580 w 2109326"/>
              <a:gd name="connsiteY42" fmla="*/ 3323180 h 6592421"/>
              <a:gd name="connsiteX43" fmla="*/ 1371955 w 2109326"/>
              <a:gd name="connsiteY43" fmla="*/ 3266030 h 6592421"/>
              <a:gd name="connsiteX44" fmla="*/ 1219555 w 2109326"/>
              <a:gd name="connsiteY44" fmla="*/ 3323180 h 6592421"/>
              <a:gd name="connsiteX45" fmla="*/ 1095730 w 2109326"/>
              <a:gd name="connsiteY45" fmla="*/ 3285080 h 6592421"/>
              <a:gd name="connsiteX46" fmla="*/ 1067155 w 2109326"/>
              <a:gd name="connsiteY46" fmla="*/ 3285080 h 6592421"/>
              <a:gd name="connsiteX47" fmla="*/ 1010005 w 2109326"/>
              <a:gd name="connsiteY47" fmla="*/ 3313655 h 6592421"/>
              <a:gd name="connsiteX48" fmla="*/ 981430 w 2109326"/>
              <a:gd name="connsiteY48" fmla="*/ 3408905 h 6592421"/>
              <a:gd name="connsiteX49" fmla="*/ 1010005 w 2109326"/>
              <a:gd name="connsiteY49" fmla="*/ 3447005 h 6592421"/>
              <a:gd name="connsiteX50" fmla="*/ 1076680 w 2109326"/>
              <a:gd name="connsiteY50" fmla="*/ 3466055 h 6592421"/>
              <a:gd name="connsiteX51" fmla="*/ 1076680 w 2109326"/>
              <a:gd name="connsiteY51" fmla="*/ 3485105 h 6592421"/>
              <a:gd name="connsiteX52" fmla="*/ 1124305 w 2109326"/>
              <a:gd name="connsiteY52" fmla="*/ 3494630 h 6592421"/>
              <a:gd name="connsiteX53" fmla="*/ 1124305 w 2109326"/>
              <a:gd name="connsiteY53" fmla="*/ 3523205 h 6592421"/>
              <a:gd name="connsiteX54" fmla="*/ 1114780 w 2109326"/>
              <a:gd name="connsiteY54" fmla="*/ 3570830 h 6592421"/>
              <a:gd name="connsiteX55" fmla="*/ 1086205 w 2109326"/>
              <a:gd name="connsiteY55" fmla="*/ 3608930 h 6592421"/>
              <a:gd name="connsiteX56" fmla="*/ 1114780 w 2109326"/>
              <a:gd name="connsiteY56" fmla="*/ 3666080 h 6592421"/>
              <a:gd name="connsiteX57" fmla="*/ 1086205 w 2109326"/>
              <a:gd name="connsiteY57" fmla="*/ 3685130 h 6592421"/>
              <a:gd name="connsiteX58" fmla="*/ 1057630 w 2109326"/>
              <a:gd name="connsiteY58" fmla="*/ 3675605 h 6592421"/>
              <a:gd name="connsiteX59" fmla="*/ 981430 w 2109326"/>
              <a:gd name="connsiteY59" fmla="*/ 3704180 h 6592421"/>
              <a:gd name="connsiteX60" fmla="*/ 981430 w 2109326"/>
              <a:gd name="connsiteY60" fmla="*/ 3732755 h 6592421"/>
              <a:gd name="connsiteX61" fmla="*/ 962380 w 2109326"/>
              <a:gd name="connsiteY61" fmla="*/ 3799430 h 6592421"/>
              <a:gd name="connsiteX62" fmla="*/ 838555 w 2109326"/>
              <a:gd name="connsiteY62" fmla="*/ 3713705 h 6592421"/>
              <a:gd name="connsiteX63" fmla="*/ 819505 w 2109326"/>
              <a:gd name="connsiteY63" fmla="*/ 3608930 h 6592421"/>
              <a:gd name="connsiteX64" fmla="*/ 752830 w 2109326"/>
              <a:gd name="connsiteY64" fmla="*/ 3570830 h 6592421"/>
              <a:gd name="connsiteX65" fmla="*/ 705205 w 2109326"/>
              <a:gd name="connsiteY65" fmla="*/ 3618455 h 6592421"/>
              <a:gd name="connsiteX66" fmla="*/ 695680 w 2109326"/>
              <a:gd name="connsiteY66" fmla="*/ 3694655 h 6592421"/>
              <a:gd name="connsiteX67" fmla="*/ 609955 w 2109326"/>
              <a:gd name="connsiteY67" fmla="*/ 3799430 h 6592421"/>
              <a:gd name="connsiteX68" fmla="*/ 571855 w 2109326"/>
              <a:gd name="connsiteY68" fmla="*/ 3761330 h 6592421"/>
              <a:gd name="connsiteX69" fmla="*/ 638530 w 2109326"/>
              <a:gd name="connsiteY69" fmla="*/ 3818480 h 6592421"/>
              <a:gd name="connsiteX70" fmla="*/ 686155 w 2109326"/>
              <a:gd name="connsiteY70" fmla="*/ 3856580 h 6592421"/>
              <a:gd name="connsiteX71" fmla="*/ 781405 w 2109326"/>
              <a:gd name="connsiteY71" fmla="*/ 3828005 h 6592421"/>
              <a:gd name="connsiteX72" fmla="*/ 829030 w 2109326"/>
              <a:gd name="connsiteY72" fmla="*/ 3875630 h 6592421"/>
              <a:gd name="connsiteX73" fmla="*/ 829030 w 2109326"/>
              <a:gd name="connsiteY73" fmla="*/ 3913730 h 6592421"/>
              <a:gd name="connsiteX74" fmla="*/ 733780 w 2109326"/>
              <a:gd name="connsiteY74" fmla="*/ 3913730 h 6592421"/>
              <a:gd name="connsiteX75" fmla="*/ 686155 w 2109326"/>
              <a:gd name="connsiteY75" fmla="*/ 3923255 h 6592421"/>
              <a:gd name="connsiteX76" fmla="*/ 686155 w 2109326"/>
              <a:gd name="connsiteY76" fmla="*/ 3951830 h 6592421"/>
              <a:gd name="connsiteX77" fmla="*/ 657580 w 2109326"/>
              <a:gd name="connsiteY77" fmla="*/ 3970880 h 6592421"/>
              <a:gd name="connsiteX78" fmla="*/ 638530 w 2109326"/>
              <a:gd name="connsiteY78" fmla="*/ 3961355 h 6592421"/>
              <a:gd name="connsiteX79" fmla="*/ 629005 w 2109326"/>
              <a:gd name="connsiteY79" fmla="*/ 3961355 h 6592421"/>
              <a:gd name="connsiteX80" fmla="*/ 609955 w 2109326"/>
              <a:gd name="connsiteY80" fmla="*/ 4018505 h 6592421"/>
              <a:gd name="connsiteX81" fmla="*/ 581380 w 2109326"/>
              <a:gd name="connsiteY81" fmla="*/ 4028030 h 6592421"/>
              <a:gd name="connsiteX82" fmla="*/ 552805 w 2109326"/>
              <a:gd name="connsiteY82" fmla="*/ 4056605 h 6592421"/>
              <a:gd name="connsiteX83" fmla="*/ 581380 w 2109326"/>
              <a:gd name="connsiteY83" fmla="*/ 4094705 h 6592421"/>
              <a:gd name="connsiteX84" fmla="*/ 562330 w 2109326"/>
              <a:gd name="connsiteY84" fmla="*/ 4151855 h 6592421"/>
              <a:gd name="connsiteX85" fmla="*/ 457555 w 2109326"/>
              <a:gd name="connsiteY85" fmla="*/ 4142330 h 6592421"/>
              <a:gd name="connsiteX86" fmla="*/ 362305 w 2109326"/>
              <a:gd name="connsiteY86" fmla="*/ 4142330 h 6592421"/>
              <a:gd name="connsiteX87" fmla="*/ 190855 w 2109326"/>
              <a:gd name="connsiteY87" fmla="*/ 4161380 h 6592421"/>
              <a:gd name="connsiteX88" fmla="*/ 95605 w 2109326"/>
              <a:gd name="connsiteY88" fmla="*/ 4266155 h 6592421"/>
              <a:gd name="connsiteX89" fmla="*/ 38455 w 2109326"/>
              <a:gd name="connsiteY89" fmla="*/ 4332830 h 6592421"/>
              <a:gd name="connsiteX90" fmla="*/ 355 w 2109326"/>
              <a:gd name="connsiteY90" fmla="*/ 4361405 h 6592421"/>
              <a:gd name="connsiteX91" fmla="*/ 19405 w 2109326"/>
              <a:gd name="connsiteY91" fmla="*/ 4389980 h 6592421"/>
              <a:gd name="connsiteX92" fmla="*/ 19405 w 2109326"/>
              <a:gd name="connsiteY92" fmla="*/ 4409030 h 6592421"/>
              <a:gd name="connsiteX93" fmla="*/ 19405 w 2109326"/>
              <a:gd name="connsiteY93" fmla="*/ 4475705 h 6592421"/>
              <a:gd name="connsiteX94" fmla="*/ 9880 w 2109326"/>
              <a:gd name="connsiteY94" fmla="*/ 4513805 h 6592421"/>
              <a:gd name="connsiteX95" fmla="*/ 76555 w 2109326"/>
              <a:gd name="connsiteY95" fmla="*/ 4590005 h 6592421"/>
              <a:gd name="connsiteX96" fmla="*/ 95605 w 2109326"/>
              <a:gd name="connsiteY96" fmla="*/ 4599530 h 6592421"/>
              <a:gd name="connsiteX97" fmla="*/ 190855 w 2109326"/>
              <a:gd name="connsiteY97" fmla="*/ 4609055 h 6592421"/>
              <a:gd name="connsiteX98" fmla="*/ 200380 w 2109326"/>
              <a:gd name="connsiteY98" fmla="*/ 4761455 h 6592421"/>
              <a:gd name="connsiteX99" fmla="*/ 209905 w 2109326"/>
              <a:gd name="connsiteY99" fmla="*/ 4904330 h 6592421"/>
              <a:gd name="connsiteX100" fmla="*/ 228955 w 2109326"/>
              <a:gd name="connsiteY100" fmla="*/ 4942430 h 6592421"/>
              <a:gd name="connsiteX101" fmla="*/ 200380 w 2109326"/>
              <a:gd name="connsiteY101" fmla="*/ 4999580 h 6592421"/>
              <a:gd name="connsiteX102" fmla="*/ 181330 w 2109326"/>
              <a:gd name="connsiteY102" fmla="*/ 5104355 h 6592421"/>
              <a:gd name="connsiteX103" fmla="*/ 143230 w 2109326"/>
              <a:gd name="connsiteY103" fmla="*/ 5247230 h 6592421"/>
              <a:gd name="connsiteX104" fmla="*/ 114655 w 2109326"/>
              <a:gd name="connsiteY104" fmla="*/ 5485355 h 6592421"/>
              <a:gd name="connsiteX105" fmla="*/ 95605 w 2109326"/>
              <a:gd name="connsiteY105" fmla="*/ 5590130 h 6592421"/>
              <a:gd name="connsiteX106" fmla="*/ 95605 w 2109326"/>
              <a:gd name="connsiteY106" fmla="*/ 5694905 h 6592421"/>
              <a:gd name="connsiteX107" fmla="*/ 95605 w 2109326"/>
              <a:gd name="connsiteY107" fmla="*/ 5856830 h 6592421"/>
              <a:gd name="connsiteX108" fmla="*/ 133705 w 2109326"/>
              <a:gd name="connsiteY108" fmla="*/ 5980655 h 6592421"/>
              <a:gd name="connsiteX109" fmla="*/ 133705 w 2109326"/>
              <a:gd name="connsiteY109" fmla="*/ 6009230 h 6592421"/>
              <a:gd name="connsiteX110" fmla="*/ 143230 w 2109326"/>
              <a:gd name="connsiteY110" fmla="*/ 6066380 h 6592421"/>
              <a:gd name="connsiteX111" fmla="*/ 152755 w 2109326"/>
              <a:gd name="connsiteY111" fmla="*/ 6104480 h 6592421"/>
              <a:gd name="connsiteX112" fmla="*/ 152755 w 2109326"/>
              <a:gd name="connsiteY112" fmla="*/ 6114005 h 6592421"/>
              <a:gd name="connsiteX113" fmla="*/ 467080 w 2109326"/>
              <a:gd name="connsiteY113" fmla="*/ 6123530 h 6592421"/>
              <a:gd name="connsiteX114" fmla="*/ 895705 w 2109326"/>
              <a:gd name="connsiteY114" fmla="*/ 6133055 h 6592421"/>
              <a:gd name="connsiteX115" fmla="*/ 1314805 w 2109326"/>
              <a:gd name="connsiteY115" fmla="*/ 6142579 h 6592421"/>
              <a:gd name="connsiteX116" fmla="*/ 1695805 w 2109326"/>
              <a:gd name="connsiteY116" fmla="*/ 6171154 h 6592421"/>
              <a:gd name="connsiteX117" fmla="*/ 1962505 w 2109326"/>
              <a:gd name="connsiteY117" fmla="*/ 6142579 h 6592421"/>
              <a:gd name="connsiteX118" fmla="*/ 1991080 w 2109326"/>
              <a:gd name="connsiteY118" fmla="*/ 6152104 h 6592421"/>
              <a:gd name="connsiteX119" fmla="*/ 1867255 w 2109326"/>
              <a:gd name="connsiteY119" fmla="*/ 6171154 h 6592421"/>
              <a:gd name="connsiteX120" fmla="*/ 2000605 w 2109326"/>
              <a:gd name="connsiteY120" fmla="*/ 6180679 h 6592421"/>
              <a:gd name="connsiteX121" fmla="*/ 2067280 w 2109326"/>
              <a:gd name="connsiteY121" fmla="*/ 6161630 h 6592421"/>
              <a:gd name="connsiteX122" fmla="*/ 2057755 w 2109326"/>
              <a:gd name="connsiteY122" fmla="*/ 427580 h 6592421"/>
              <a:gd name="connsiteX123" fmla="*/ 1438630 w 2109326"/>
              <a:gd name="connsiteY123" fmla="*/ 427580 h 6592421"/>
              <a:gd name="connsiteX124" fmla="*/ 1438630 w 2109326"/>
              <a:gd name="connsiteY124" fmla="*/ 503780 h 6592421"/>
              <a:gd name="connsiteX125" fmla="*/ 1419580 w 2109326"/>
              <a:gd name="connsiteY125" fmla="*/ 579980 h 6592421"/>
              <a:gd name="connsiteX0" fmla="*/ 1419580 w 2107708"/>
              <a:gd name="connsiteY0" fmla="*/ 579980 h 6592062"/>
              <a:gd name="connsiteX1" fmla="*/ 1305280 w 2107708"/>
              <a:gd name="connsiteY1" fmla="*/ 618080 h 6592062"/>
              <a:gd name="connsiteX2" fmla="*/ 1381480 w 2107708"/>
              <a:gd name="connsiteY2" fmla="*/ 675230 h 6592062"/>
              <a:gd name="connsiteX3" fmla="*/ 1486255 w 2107708"/>
              <a:gd name="connsiteY3" fmla="*/ 741905 h 6592062"/>
              <a:gd name="connsiteX4" fmla="*/ 1533880 w 2107708"/>
              <a:gd name="connsiteY4" fmla="*/ 875255 h 6592062"/>
              <a:gd name="connsiteX5" fmla="*/ 1543405 w 2107708"/>
              <a:gd name="connsiteY5" fmla="*/ 951455 h 6592062"/>
              <a:gd name="connsiteX6" fmla="*/ 1619605 w 2107708"/>
              <a:gd name="connsiteY6" fmla="*/ 1046705 h 6592062"/>
              <a:gd name="connsiteX7" fmla="*/ 1676755 w 2107708"/>
              <a:gd name="connsiteY7" fmla="*/ 1046705 h 6592062"/>
              <a:gd name="connsiteX8" fmla="*/ 1705330 w 2107708"/>
              <a:gd name="connsiteY8" fmla="*/ 1199105 h 6592062"/>
              <a:gd name="connsiteX9" fmla="*/ 1762480 w 2107708"/>
              <a:gd name="connsiteY9" fmla="*/ 1332455 h 6592062"/>
              <a:gd name="connsiteX10" fmla="*/ 1676755 w 2107708"/>
              <a:gd name="connsiteY10" fmla="*/ 1256255 h 6592062"/>
              <a:gd name="connsiteX11" fmla="*/ 1505305 w 2107708"/>
              <a:gd name="connsiteY11" fmla="*/ 1303880 h 6592062"/>
              <a:gd name="connsiteX12" fmla="*/ 1476730 w 2107708"/>
              <a:gd name="connsiteY12" fmla="*/ 1475330 h 6592062"/>
              <a:gd name="connsiteX13" fmla="*/ 1410055 w 2107708"/>
              <a:gd name="connsiteY13" fmla="*/ 1618205 h 6592062"/>
              <a:gd name="connsiteX14" fmla="*/ 1371955 w 2107708"/>
              <a:gd name="connsiteY14" fmla="*/ 1684880 h 6592062"/>
              <a:gd name="connsiteX15" fmla="*/ 1495780 w 2107708"/>
              <a:gd name="connsiteY15" fmla="*/ 1818230 h 6592062"/>
              <a:gd name="connsiteX16" fmla="*/ 1514830 w 2107708"/>
              <a:gd name="connsiteY16" fmla="*/ 1875380 h 6592062"/>
              <a:gd name="connsiteX17" fmla="*/ 1514830 w 2107708"/>
              <a:gd name="connsiteY17" fmla="*/ 1961105 h 6592062"/>
              <a:gd name="connsiteX18" fmla="*/ 1486255 w 2107708"/>
              <a:gd name="connsiteY18" fmla="*/ 1989680 h 6592062"/>
              <a:gd name="connsiteX19" fmla="*/ 1391005 w 2107708"/>
              <a:gd name="connsiteY19" fmla="*/ 1961105 h 6592062"/>
              <a:gd name="connsiteX20" fmla="*/ 1343380 w 2107708"/>
              <a:gd name="connsiteY20" fmla="*/ 1989680 h 6592062"/>
              <a:gd name="connsiteX21" fmla="*/ 1219555 w 2107708"/>
              <a:gd name="connsiteY21" fmla="*/ 1980155 h 6592062"/>
              <a:gd name="connsiteX22" fmla="*/ 1114780 w 2107708"/>
              <a:gd name="connsiteY22" fmla="*/ 1961105 h 6592062"/>
              <a:gd name="connsiteX23" fmla="*/ 1124305 w 2107708"/>
              <a:gd name="connsiteY23" fmla="*/ 2046830 h 6592062"/>
              <a:gd name="connsiteX24" fmla="*/ 1095730 w 2107708"/>
              <a:gd name="connsiteY24" fmla="*/ 2084930 h 6592062"/>
              <a:gd name="connsiteX25" fmla="*/ 1200505 w 2107708"/>
              <a:gd name="connsiteY25" fmla="*/ 2161130 h 6592062"/>
              <a:gd name="connsiteX26" fmla="*/ 1257655 w 2107708"/>
              <a:gd name="connsiteY26" fmla="*/ 2161130 h 6592062"/>
              <a:gd name="connsiteX27" fmla="*/ 1343380 w 2107708"/>
              <a:gd name="connsiteY27" fmla="*/ 2113505 h 6592062"/>
              <a:gd name="connsiteX28" fmla="*/ 1400530 w 2107708"/>
              <a:gd name="connsiteY28" fmla="*/ 2246855 h 6592062"/>
              <a:gd name="connsiteX29" fmla="*/ 1457680 w 2107708"/>
              <a:gd name="connsiteY29" fmla="*/ 2351630 h 6592062"/>
              <a:gd name="connsiteX30" fmla="*/ 1486255 w 2107708"/>
              <a:gd name="connsiteY30" fmla="*/ 2418305 h 6592062"/>
              <a:gd name="connsiteX31" fmla="*/ 1533880 w 2107708"/>
              <a:gd name="connsiteY31" fmla="*/ 2418305 h 6592062"/>
              <a:gd name="connsiteX32" fmla="*/ 1591030 w 2107708"/>
              <a:gd name="connsiteY32" fmla="*/ 2465930 h 6592062"/>
              <a:gd name="connsiteX33" fmla="*/ 1695805 w 2107708"/>
              <a:gd name="connsiteY33" fmla="*/ 2523080 h 6592062"/>
              <a:gd name="connsiteX34" fmla="*/ 1752955 w 2107708"/>
              <a:gd name="connsiteY34" fmla="*/ 2551655 h 6592062"/>
              <a:gd name="connsiteX35" fmla="*/ 1629130 w 2107708"/>
              <a:gd name="connsiteY35" fmla="*/ 2656430 h 6592062"/>
              <a:gd name="connsiteX36" fmla="*/ 1591030 w 2107708"/>
              <a:gd name="connsiteY36" fmla="*/ 2761205 h 6592062"/>
              <a:gd name="connsiteX37" fmla="*/ 1562455 w 2107708"/>
              <a:gd name="connsiteY37" fmla="*/ 2951705 h 6592062"/>
              <a:gd name="connsiteX38" fmla="*/ 1495780 w 2107708"/>
              <a:gd name="connsiteY38" fmla="*/ 3037430 h 6592062"/>
              <a:gd name="connsiteX39" fmla="*/ 1476730 w 2107708"/>
              <a:gd name="connsiteY39" fmla="*/ 3113630 h 6592062"/>
              <a:gd name="connsiteX40" fmla="*/ 1514830 w 2107708"/>
              <a:gd name="connsiteY40" fmla="*/ 3189830 h 6592062"/>
              <a:gd name="connsiteX41" fmla="*/ 1495780 w 2107708"/>
              <a:gd name="connsiteY41" fmla="*/ 3275555 h 6592062"/>
              <a:gd name="connsiteX42" fmla="*/ 1419580 w 2107708"/>
              <a:gd name="connsiteY42" fmla="*/ 3323180 h 6592062"/>
              <a:gd name="connsiteX43" fmla="*/ 1371955 w 2107708"/>
              <a:gd name="connsiteY43" fmla="*/ 3266030 h 6592062"/>
              <a:gd name="connsiteX44" fmla="*/ 1219555 w 2107708"/>
              <a:gd name="connsiteY44" fmla="*/ 3323180 h 6592062"/>
              <a:gd name="connsiteX45" fmla="*/ 1095730 w 2107708"/>
              <a:gd name="connsiteY45" fmla="*/ 3285080 h 6592062"/>
              <a:gd name="connsiteX46" fmla="*/ 1067155 w 2107708"/>
              <a:gd name="connsiteY46" fmla="*/ 3285080 h 6592062"/>
              <a:gd name="connsiteX47" fmla="*/ 1010005 w 2107708"/>
              <a:gd name="connsiteY47" fmla="*/ 3313655 h 6592062"/>
              <a:gd name="connsiteX48" fmla="*/ 981430 w 2107708"/>
              <a:gd name="connsiteY48" fmla="*/ 3408905 h 6592062"/>
              <a:gd name="connsiteX49" fmla="*/ 1010005 w 2107708"/>
              <a:gd name="connsiteY49" fmla="*/ 3447005 h 6592062"/>
              <a:gd name="connsiteX50" fmla="*/ 1076680 w 2107708"/>
              <a:gd name="connsiteY50" fmla="*/ 3466055 h 6592062"/>
              <a:gd name="connsiteX51" fmla="*/ 1076680 w 2107708"/>
              <a:gd name="connsiteY51" fmla="*/ 3485105 h 6592062"/>
              <a:gd name="connsiteX52" fmla="*/ 1124305 w 2107708"/>
              <a:gd name="connsiteY52" fmla="*/ 3494630 h 6592062"/>
              <a:gd name="connsiteX53" fmla="*/ 1124305 w 2107708"/>
              <a:gd name="connsiteY53" fmla="*/ 3523205 h 6592062"/>
              <a:gd name="connsiteX54" fmla="*/ 1114780 w 2107708"/>
              <a:gd name="connsiteY54" fmla="*/ 3570830 h 6592062"/>
              <a:gd name="connsiteX55" fmla="*/ 1086205 w 2107708"/>
              <a:gd name="connsiteY55" fmla="*/ 3608930 h 6592062"/>
              <a:gd name="connsiteX56" fmla="*/ 1114780 w 2107708"/>
              <a:gd name="connsiteY56" fmla="*/ 3666080 h 6592062"/>
              <a:gd name="connsiteX57" fmla="*/ 1086205 w 2107708"/>
              <a:gd name="connsiteY57" fmla="*/ 3685130 h 6592062"/>
              <a:gd name="connsiteX58" fmla="*/ 1057630 w 2107708"/>
              <a:gd name="connsiteY58" fmla="*/ 3675605 h 6592062"/>
              <a:gd name="connsiteX59" fmla="*/ 981430 w 2107708"/>
              <a:gd name="connsiteY59" fmla="*/ 3704180 h 6592062"/>
              <a:gd name="connsiteX60" fmla="*/ 981430 w 2107708"/>
              <a:gd name="connsiteY60" fmla="*/ 3732755 h 6592062"/>
              <a:gd name="connsiteX61" fmla="*/ 962380 w 2107708"/>
              <a:gd name="connsiteY61" fmla="*/ 3799430 h 6592062"/>
              <a:gd name="connsiteX62" fmla="*/ 838555 w 2107708"/>
              <a:gd name="connsiteY62" fmla="*/ 3713705 h 6592062"/>
              <a:gd name="connsiteX63" fmla="*/ 819505 w 2107708"/>
              <a:gd name="connsiteY63" fmla="*/ 3608930 h 6592062"/>
              <a:gd name="connsiteX64" fmla="*/ 752830 w 2107708"/>
              <a:gd name="connsiteY64" fmla="*/ 3570830 h 6592062"/>
              <a:gd name="connsiteX65" fmla="*/ 705205 w 2107708"/>
              <a:gd name="connsiteY65" fmla="*/ 3618455 h 6592062"/>
              <a:gd name="connsiteX66" fmla="*/ 695680 w 2107708"/>
              <a:gd name="connsiteY66" fmla="*/ 3694655 h 6592062"/>
              <a:gd name="connsiteX67" fmla="*/ 609955 w 2107708"/>
              <a:gd name="connsiteY67" fmla="*/ 3799430 h 6592062"/>
              <a:gd name="connsiteX68" fmla="*/ 571855 w 2107708"/>
              <a:gd name="connsiteY68" fmla="*/ 3761330 h 6592062"/>
              <a:gd name="connsiteX69" fmla="*/ 638530 w 2107708"/>
              <a:gd name="connsiteY69" fmla="*/ 3818480 h 6592062"/>
              <a:gd name="connsiteX70" fmla="*/ 686155 w 2107708"/>
              <a:gd name="connsiteY70" fmla="*/ 3856580 h 6592062"/>
              <a:gd name="connsiteX71" fmla="*/ 781405 w 2107708"/>
              <a:gd name="connsiteY71" fmla="*/ 3828005 h 6592062"/>
              <a:gd name="connsiteX72" fmla="*/ 829030 w 2107708"/>
              <a:gd name="connsiteY72" fmla="*/ 3875630 h 6592062"/>
              <a:gd name="connsiteX73" fmla="*/ 829030 w 2107708"/>
              <a:gd name="connsiteY73" fmla="*/ 3913730 h 6592062"/>
              <a:gd name="connsiteX74" fmla="*/ 733780 w 2107708"/>
              <a:gd name="connsiteY74" fmla="*/ 3913730 h 6592062"/>
              <a:gd name="connsiteX75" fmla="*/ 686155 w 2107708"/>
              <a:gd name="connsiteY75" fmla="*/ 3923255 h 6592062"/>
              <a:gd name="connsiteX76" fmla="*/ 686155 w 2107708"/>
              <a:gd name="connsiteY76" fmla="*/ 3951830 h 6592062"/>
              <a:gd name="connsiteX77" fmla="*/ 657580 w 2107708"/>
              <a:gd name="connsiteY77" fmla="*/ 3970880 h 6592062"/>
              <a:gd name="connsiteX78" fmla="*/ 638530 w 2107708"/>
              <a:gd name="connsiteY78" fmla="*/ 3961355 h 6592062"/>
              <a:gd name="connsiteX79" fmla="*/ 629005 w 2107708"/>
              <a:gd name="connsiteY79" fmla="*/ 3961355 h 6592062"/>
              <a:gd name="connsiteX80" fmla="*/ 609955 w 2107708"/>
              <a:gd name="connsiteY80" fmla="*/ 4018505 h 6592062"/>
              <a:gd name="connsiteX81" fmla="*/ 581380 w 2107708"/>
              <a:gd name="connsiteY81" fmla="*/ 4028030 h 6592062"/>
              <a:gd name="connsiteX82" fmla="*/ 552805 w 2107708"/>
              <a:gd name="connsiteY82" fmla="*/ 4056605 h 6592062"/>
              <a:gd name="connsiteX83" fmla="*/ 581380 w 2107708"/>
              <a:gd name="connsiteY83" fmla="*/ 4094705 h 6592062"/>
              <a:gd name="connsiteX84" fmla="*/ 562330 w 2107708"/>
              <a:gd name="connsiteY84" fmla="*/ 4151855 h 6592062"/>
              <a:gd name="connsiteX85" fmla="*/ 457555 w 2107708"/>
              <a:gd name="connsiteY85" fmla="*/ 4142330 h 6592062"/>
              <a:gd name="connsiteX86" fmla="*/ 362305 w 2107708"/>
              <a:gd name="connsiteY86" fmla="*/ 4142330 h 6592062"/>
              <a:gd name="connsiteX87" fmla="*/ 190855 w 2107708"/>
              <a:gd name="connsiteY87" fmla="*/ 4161380 h 6592062"/>
              <a:gd name="connsiteX88" fmla="*/ 95605 w 2107708"/>
              <a:gd name="connsiteY88" fmla="*/ 4266155 h 6592062"/>
              <a:gd name="connsiteX89" fmla="*/ 38455 w 2107708"/>
              <a:gd name="connsiteY89" fmla="*/ 4332830 h 6592062"/>
              <a:gd name="connsiteX90" fmla="*/ 355 w 2107708"/>
              <a:gd name="connsiteY90" fmla="*/ 4361405 h 6592062"/>
              <a:gd name="connsiteX91" fmla="*/ 19405 w 2107708"/>
              <a:gd name="connsiteY91" fmla="*/ 4389980 h 6592062"/>
              <a:gd name="connsiteX92" fmla="*/ 19405 w 2107708"/>
              <a:gd name="connsiteY92" fmla="*/ 4409030 h 6592062"/>
              <a:gd name="connsiteX93" fmla="*/ 19405 w 2107708"/>
              <a:gd name="connsiteY93" fmla="*/ 4475705 h 6592062"/>
              <a:gd name="connsiteX94" fmla="*/ 9880 w 2107708"/>
              <a:gd name="connsiteY94" fmla="*/ 4513805 h 6592062"/>
              <a:gd name="connsiteX95" fmla="*/ 76555 w 2107708"/>
              <a:gd name="connsiteY95" fmla="*/ 4590005 h 6592062"/>
              <a:gd name="connsiteX96" fmla="*/ 95605 w 2107708"/>
              <a:gd name="connsiteY96" fmla="*/ 4599530 h 6592062"/>
              <a:gd name="connsiteX97" fmla="*/ 190855 w 2107708"/>
              <a:gd name="connsiteY97" fmla="*/ 4609055 h 6592062"/>
              <a:gd name="connsiteX98" fmla="*/ 200380 w 2107708"/>
              <a:gd name="connsiteY98" fmla="*/ 4761455 h 6592062"/>
              <a:gd name="connsiteX99" fmla="*/ 209905 w 2107708"/>
              <a:gd name="connsiteY99" fmla="*/ 4904330 h 6592062"/>
              <a:gd name="connsiteX100" fmla="*/ 228955 w 2107708"/>
              <a:gd name="connsiteY100" fmla="*/ 4942430 h 6592062"/>
              <a:gd name="connsiteX101" fmla="*/ 200380 w 2107708"/>
              <a:gd name="connsiteY101" fmla="*/ 4999580 h 6592062"/>
              <a:gd name="connsiteX102" fmla="*/ 181330 w 2107708"/>
              <a:gd name="connsiteY102" fmla="*/ 5104355 h 6592062"/>
              <a:gd name="connsiteX103" fmla="*/ 143230 w 2107708"/>
              <a:gd name="connsiteY103" fmla="*/ 5247230 h 6592062"/>
              <a:gd name="connsiteX104" fmla="*/ 114655 w 2107708"/>
              <a:gd name="connsiteY104" fmla="*/ 5485355 h 6592062"/>
              <a:gd name="connsiteX105" fmla="*/ 95605 w 2107708"/>
              <a:gd name="connsiteY105" fmla="*/ 5590130 h 6592062"/>
              <a:gd name="connsiteX106" fmla="*/ 95605 w 2107708"/>
              <a:gd name="connsiteY106" fmla="*/ 5694905 h 6592062"/>
              <a:gd name="connsiteX107" fmla="*/ 95605 w 2107708"/>
              <a:gd name="connsiteY107" fmla="*/ 5856830 h 6592062"/>
              <a:gd name="connsiteX108" fmla="*/ 133705 w 2107708"/>
              <a:gd name="connsiteY108" fmla="*/ 5980655 h 6592062"/>
              <a:gd name="connsiteX109" fmla="*/ 133705 w 2107708"/>
              <a:gd name="connsiteY109" fmla="*/ 6009230 h 6592062"/>
              <a:gd name="connsiteX110" fmla="*/ 143230 w 2107708"/>
              <a:gd name="connsiteY110" fmla="*/ 6066380 h 6592062"/>
              <a:gd name="connsiteX111" fmla="*/ 152755 w 2107708"/>
              <a:gd name="connsiteY111" fmla="*/ 6104480 h 6592062"/>
              <a:gd name="connsiteX112" fmla="*/ 152755 w 2107708"/>
              <a:gd name="connsiteY112" fmla="*/ 6114005 h 6592062"/>
              <a:gd name="connsiteX113" fmla="*/ 467080 w 2107708"/>
              <a:gd name="connsiteY113" fmla="*/ 6123530 h 6592062"/>
              <a:gd name="connsiteX114" fmla="*/ 895705 w 2107708"/>
              <a:gd name="connsiteY114" fmla="*/ 6133055 h 6592062"/>
              <a:gd name="connsiteX115" fmla="*/ 1314805 w 2107708"/>
              <a:gd name="connsiteY115" fmla="*/ 6142579 h 6592062"/>
              <a:gd name="connsiteX116" fmla="*/ 1695805 w 2107708"/>
              <a:gd name="connsiteY116" fmla="*/ 6171154 h 6592062"/>
              <a:gd name="connsiteX117" fmla="*/ 1962505 w 2107708"/>
              <a:gd name="connsiteY117" fmla="*/ 6142579 h 6592062"/>
              <a:gd name="connsiteX118" fmla="*/ 1991080 w 2107708"/>
              <a:gd name="connsiteY118" fmla="*/ 6152104 h 6592062"/>
              <a:gd name="connsiteX119" fmla="*/ 1867255 w 2107708"/>
              <a:gd name="connsiteY119" fmla="*/ 6171154 h 6592062"/>
              <a:gd name="connsiteX120" fmla="*/ 2000605 w 2107708"/>
              <a:gd name="connsiteY120" fmla="*/ 6180679 h 6592062"/>
              <a:gd name="connsiteX121" fmla="*/ 2038705 w 2107708"/>
              <a:gd name="connsiteY121" fmla="*/ 6180679 h 6592062"/>
              <a:gd name="connsiteX122" fmla="*/ 2067280 w 2107708"/>
              <a:gd name="connsiteY122" fmla="*/ 6161630 h 6592062"/>
              <a:gd name="connsiteX123" fmla="*/ 2057755 w 2107708"/>
              <a:gd name="connsiteY123" fmla="*/ 427580 h 6592062"/>
              <a:gd name="connsiteX124" fmla="*/ 1438630 w 2107708"/>
              <a:gd name="connsiteY124" fmla="*/ 427580 h 6592062"/>
              <a:gd name="connsiteX125" fmla="*/ 1438630 w 2107708"/>
              <a:gd name="connsiteY125" fmla="*/ 503780 h 6592062"/>
              <a:gd name="connsiteX126" fmla="*/ 1419580 w 2107708"/>
              <a:gd name="connsiteY126" fmla="*/ 579980 h 6592062"/>
              <a:gd name="connsiteX0" fmla="*/ 1419580 w 2108106"/>
              <a:gd name="connsiteY0" fmla="*/ 579980 h 6585669"/>
              <a:gd name="connsiteX1" fmla="*/ 1305280 w 2108106"/>
              <a:gd name="connsiteY1" fmla="*/ 618080 h 6585669"/>
              <a:gd name="connsiteX2" fmla="*/ 1381480 w 2108106"/>
              <a:gd name="connsiteY2" fmla="*/ 675230 h 6585669"/>
              <a:gd name="connsiteX3" fmla="*/ 1486255 w 2108106"/>
              <a:gd name="connsiteY3" fmla="*/ 741905 h 6585669"/>
              <a:gd name="connsiteX4" fmla="*/ 1533880 w 2108106"/>
              <a:gd name="connsiteY4" fmla="*/ 875255 h 6585669"/>
              <a:gd name="connsiteX5" fmla="*/ 1543405 w 2108106"/>
              <a:gd name="connsiteY5" fmla="*/ 951455 h 6585669"/>
              <a:gd name="connsiteX6" fmla="*/ 1619605 w 2108106"/>
              <a:gd name="connsiteY6" fmla="*/ 1046705 h 6585669"/>
              <a:gd name="connsiteX7" fmla="*/ 1676755 w 2108106"/>
              <a:gd name="connsiteY7" fmla="*/ 1046705 h 6585669"/>
              <a:gd name="connsiteX8" fmla="*/ 1705330 w 2108106"/>
              <a:gd name="connsiteY8" fmla="*/ 1199105 h 6585669"/>
              <a:gd name="connsiteX9" fmla="*/ 1762480 w 2108106"/>
              <a:gd name="connsiteY9" fmla="*/ 1332455 h 6585669"/>
              <a:gd name="connsiteX10" fmla="*/ 1676755 w 2108106"/>
              <a:gd name="connsiteY10" fmla="*/ 1256255 h 6585669"/>
              <a:gd name="connsiteX11" fmla="*/ 1505305 w 2108106"/>
              <a:gd name="connsiteY11" fmla="*/ 1303880 h 6585669"/>
              <a:gd name="connsiteX12" fmla="*/ 1476730 w 2108106"/>
              <a:gd name="connsiteY12" fmla="*/ 1475330 h 6585669"/>
              <a:gd name="connsiteX13" fmla="*/ 1410055 w 2108106"/>
              <a:gd name="connsiteY13" fmla="*/ 1618205 h 6585669"/>
              <a:gd name="connsiteX14" fmla="*/ 1371955 w 2108106"/>
              <a:gd name="connsiteY14" fmla="*/ 1684880 h 6585669"/>
              <a:gd name="connsiteX15" fmla="*/ 1495780 w 2108106"/>
              <a:gd name="connsiteY15" fmla="*/ 1818230 h 6585669"/>
              <a:gd name="connsiteX16" fmla="*/ 1514830 w 2108106"/>
              <a:gd name="connsiteY16" fmla="*/ 1875380 h 6585669"/>
              <a:gd name="connsiteX17" fmla="*/ 1514830 w 2108106"/>
              <a:gd name="connsiteY17" fmla="*/ 1961105 h 6585669"/>
              <a:gd name="connsiteX18" fmla="*/ 1486255 w 2108106"/>
              <a:gd name="connsiteY18" fmla="*/ 1989680 h 6585669"/>
              <a:gd name="connsiteX19" fmla="*/ 1391005 w 2108106"/>
              <a:gd name="connsiteY19" fmla="*/ 1961105 h 6585669"/>
              <a:gd name="connsiteX20" fmla="*/ 1343380 w 2108106"/>
              <a:gd name="connsiteY20" fmla="*/ 1989680 h 6585669"/>
              <a:gd name="connsiteX21" fmla="*/ 1219555 w 2108106"/>
              <a:gd name="connsiteY21" fmla="*/ 1980155 h 6585669"/>
              <a:gd name="connsiteX22" fmla="*/ 1114780 w 2108106"/>
              <a:gd name="connsiteY22" fmla="*/ 1961105 h 6585669"/>
              <a:gd name="connsiteX23" fmla="*/ 1124305 w 2108106"/>
              <a:gd name="connsiteY23" fmla="*/ 2046830 h 6585669"/>
              <a:gd name="connsiteX24" fmla="*/ 1095730 w 2108106"/>
              <a:gd name="connsiteY24" fmla="*/ 2084930 h 6585669"/>
              <a:gd name="connsiteX25" fmla="*/ 1200505 w 2108106"/>
              <a:gd name="connsiteY25" fmla="*/ 2161130 h 6585669"/>
              <a:gd name="connsiteX26" fmla="*/ 1257655 w 2108106"/>
              <a:gd name="connsiteY26" fmla="*/ 2161130 h 6585669"/>
              <a:gd name="connsiteX27" fmla="*/ 1343380 w 2108106"/>
              <a:gd name="connsiteY27" fmla="*/ 2113505 h 6585669"/>
              <a:gd name="connsiteX28" fmla="*/ 1400530 w 2108106"/>
              <a:gd name="connsiteY28" fmla="*/ 2246855 h 6585669"/>
              <a:gd name="connsiteX29" fmla="*/ 1457680 w 2108106"/>
              <a:gd name="connsiteY29" fmla="*/ 2351630 h 6585669"/>
              <a:gd name="connsiteX30" fmla="*/ 1486255 w 2108106"/>
              <a:gd name="connsiteY30" fmla="*/ 2418305 h 6585669"/>
              <a:gd name="connsiteX31" fmla="*/ 1533880 w 2108106"/>
              <a:gd name="connsiteY31" fmla="*/ 2418305 h 6585669"/>
              <a:gd name="connsiteX32" fmla="*/ 1591030 w 2108106"/>
              <a:gd name="connsiteY32" fmla="*/ 2465930 h 6585669"/>
              <a:gd name="connsiteX33" fmla="*/ 1695805 w 2108106"/>
              <a:gd name="connsiteY33" fmla="*/ 2523080 h 6585669"/>
              <a:gd name="connsiteX34" fmla="*/ 1752955 w 2108106"/>
              <a:gd name="connsiteY34" fmla="*/ 2551655 h 6585669"/>
              <a:gd name="connsiteX35" fmla="*/ 1629130 w 2108106"/>
              <a:gd name="connsiteY35" fmla="*/ 2656430 h 6585669"/>
              <a:gd name="connsiteX36" fmla="*/ 1591030 w 2108106"/>
              <a:gd name="connsiteY36" fmla="*/ 2761205 h 6585669"/>
              <a:gd name="connsiteX37" fmla="*/ 1562455 w 2108106"/>
              <a:gd name="connsiteY37" fmla="*/ 2951705 h 6585669"/>
              <a:gd name="connsiteX38" fmla="*/ 1495780 w 2108106"/>
              <a:gd name="connsiteY38" fmla="*/ 3037430 h 6585669"/>
              <a:gd name="connsiteX39" fmla="*/ 1476730 w 2108106"/>
              <a:gd name="connsiteY39" fmla="*/ 3113630 h 6585669"/>
              <a:gd name="connsiteX40" fmla="*/ 1514830 w 2108106"/>
              <a:gd name="connsiteY40" fmla="*/ 3189830 h 6585669"/>
              <a:gd name="connsiteX41" fmla="*/ 1495780 w 2108106"/>
              <a:gd name="connsiteY41" fmla="*/ 3275555 h 6585669"/>
              <a:gd name="connsiteX42" fmla="*/ 1419580 w 2108106"/>
              <a:gd name="connsiteY42" fmla="*/ 3323180 h 6585669"/>
              <a:gd name="connsiteX43" fmla="*/ 1371955 w 2108106"/>
              <a:gd name="connsiteY43" fmla="*/ 3266030 h 6585669"/>
              <a:gd name="connsiteX44" fmla="*/ 1219555 w 2108106"/>
              <a:gd name="connsiteY44" fmla="*/ 3323180 h 6585669"/>
              <a:gd name="connsiteX45" fmla="*/ 1095730 w 2108106"/>
              <a:gd name="connsiteY45" fmla="*/ 3285080 h 6585669"/>
              <a:gd name="connsiteX46" fmla="*/ 1067155 w 2108106"/>
              <a:gd name="connsiteY46" fmla="*/ 3285080 h 6585669"/>
              <a:gd name="connsiteX47" fmla="*/ 1010005 w 2108106"/>
              <a:gd name="connsiteY47" fmla="*/ 3313655 h 6585669"/>
              <a:gd name="connsiteX48" fmla="*/ 981430 w 2108106"/>
              <a:gd name="connsiteY48" fmla="*/ 3408905 h 6585669"/>
              <a:gd name="connsiteX49" fmla="*/ 1010005 w 2108106"/>
              <a:gd name="connsiteY49" fmla="*/ 3447005 h 6585669"/>
              <a:gd name="connsiteX50" fmla="*/ 1076680 w 2108106"/>
              <a:gd name="connsiteY50" fmla="*/ 3466055 h 6585669"/>
              <a:gd name="connsiteX51" fmla="*/ 1076680 w 2108106"/>
              <a:gd name="connsiteY51" fmla="*/ 3485105 h 6585669"/>
              <a:gd name="connsiteX52" fmla="*/ 1124305 w 2108106"/>
              <a:gd name="connsiteY52" fmla="*/ 3494630 h 6585669"/>
              <a:gd name="connsiteX53" fmla="*/ 1124305 w 2108106"/>
              <a:gd name="connsiteY53" fmla="*/ 3523205 h 6585669"/>
              <a:gd name="connsiteX54" fmla="*/ 1114780 w 2108106"/>
              <a:gd name="connsiteY54" fmla="*/ 3570830 h 6585669"/>
              <a:gd name="connsiteX55" fmla="*/ 1086205 w 2108106"/>
              <a:gd name="connsiteY55" fmla="*/ 3608930 h 6585669"/>
              <a:gd name="connsiteX56" fmla="*/ 1114780 w 2108106"/>
              <a:gd name="connsiteY56" fmla="*/ 3666080 h 6585669"/>
              <a:gd name="connsiteX57" fmla="*/ 1086205 w 2108106"/>
              <a:gd name="connsiteY57" fmla="*/ 3685130 h 6585669"/>
              <a:gd name="connsiteX58" fmla="*/ 1057630 w 2108106"/>
              <a:gd name="connsiteY58" fmla="*/ 3675605 h 6585669"/>
              <a:gd name="connsiteX59" fmla="*/ 981430 w 2108106"/>
              <a:gd name="connsiteY59" fmla="*/ 3704180 h 6585669"/>
              <a:gd name="connsiteX60" fmla="*/ 981430 w 2108106"/>
              <a:gd name="connsiteY60" fmla="*/ 3732755 h 6585669"/>
              <a:gd name="connsiteX61" fmla="*/ 962380 w 2108106"/>
              <a:gd name="connsiteY61" fmla="*/ 3799430 h 6585669"/>
              <a:gd name="connsiteX62" fmla="*/ 838555 w 2108106"/>
              <a:gd name="connsiteY62" fmla="*/ 3713705 h 6585669"/>
              <a:gd name="connsiteX63" fmla="*/ 819505 w 2108106"/>
              <a:gd name="connsiteY63" fmla="*/ 3608930 h 6585669"/>
              <a:gd name="connsiteX64" fmla="*/ 752830 w 2108106"/>
              <a:gd name="connsiteY64" fmla="*/ 3570830 h 6585669"/>
              <a:gd name="connsiteX65" fmla="*/ 705205 w 2108106"/>
              <a:gd name="connsiteY65" fmla="*/ 3618455 h 6585669"/>
              <a:gd name="connsiteX66" fmla="*/ 695680 w 2108106"/>
              <a:gd name="connsiteY66" fmla="*/ 3694655 h 6585669"/>
              <a:gd name="connsiteX67" fmla="*/ 609955 w 2108106"/>
              <a:gd name="connsiteY67" fmla="*/ 3799430 h 6585669"/>
              <a:gd name="connsiteX68" fmla="*/ 571855 w 2108106"/>
              <a:gd name="connsiteY68" fmla="*/ 3761330 h 6585669"/>
              <a:gd name="connsiteX69" fmla="*/ 638530 w 2108106"/>
              <a:gd name="connsiteY69" fmla="*/ 3818480 h 6585669"/>
              <a:gd name="connsiteX70" fmla="*/ 686155 w 2108106"/>
              <a:gd name="connsiteY70" fmla="*/ 3856580 h 6585669"/>
              <a:gd name="connsiteX71" fmla="*/ 781405 w 2108106"/>
              <a:gd name="connsiteY71" fmla="*/ 3828005 h 6585669"/>
              <a:gd name="connsiteX72" fmla="*/ 829030 w 2108106"/>
              <a:gd name="connsiteY72" fmla="*/ 3875630 h 6585669"/>
              <a:gd name="connsiteX73" fmla="*/ 829030 w 2108106"/>
              <a:gd name="connsiteY73" fmla="*/ 3913730 h 6585669"/>
              <a:gd name="connsiteX74" fmla="*/ 733780 w 2108106"/>
              <a:gd name="connsiteY74" fmla="*/ 3913730 h 6585669"/>
              <a:gd name="connsiteX75" fmla="*/ 686155 w 2108106"/>
              <a:gd name="connsiteY75" fmla="*/ 3923255 h 6585669"/>
              <a:gd name="connsiteX76" fmla="*/ 686155 w 2108106"/>
              <a:gd name="connsiteY76" fmla="*/ 3951830 h 6585669"/>
              <a:gd name="connsiteX77" fmla="*/ 657580 w 2108106"/>
              <a:gd name="connsiteY77" fmla="*/ 3970880 h 6585669"/>
              <a:gd name="connsiteX78" fmla="*/ 638530 w 2108106"/>
              <a:gd name="connsiteY78" fmla="*/ 3961355 h 6585669"/>
              <a:gd name="connsiteX79" fmla="*/ 629005 w 2108106"/>
              <a:gd name="connsiteY79" fmla="*/ 3961355 h 6585669"/>
              <a:gd name="connsiteX80" fmla="*/ 609955 w 2108106"/>
              <a:gd name="connsiteY80" fmla="*/ 4018505 h 6585669"/>
              <a:gd name="connsiteX81" fmla="*/ 581380 w 2108106"/>
              <a:gd name="connsiteY81" fmla="*/ 4028030 h 6585669"/>
              <a:gd name="connsiteX82" fmla="*/ 552805 w 2108106"/>
              <a:gd name="connsiteY82" fmla="*/ 4056605 h 6585669"/>
              <a:gd name="connsiteX83" fmla="*/ 581380 w 2108106"/>
              <a:gd name="connsiteY83" fmla="*/ 4094705 h 6585669"/>
              <a:gd name="connsiteX84" fmla="*/ 562330 w 2108106"/>
              <a:gd name="connsiteY84" fmla="*/ 4151855 h 6585669"/>
              <a:gd name="connsiteX85" fmla="*/ 457555 w 2108106"/>
              <a:gd name="connsiteY85" fmla="*/ 4142330 h 6585669"/>
              <a:gd name="connsiteX86" fmla="*/ 362305 w 2108106"/>
              <a:gd name="connsiteY86" fmla="*/ 4142330 h 6585669"/>
              <a:gd name="connsiteX87" fmla="*/ 190855 w 2108106"/>
              <a:gd name="connsiteY87" fmla="*/ 4161380 h 6585669"/>
              <a:gd name="connsiteX88" fmla="*/ 95605 w 2108106"/>
              <a:gd name="connsiteY88" fmla="*/ 4266155 h 6585669"/>
              <a:gd name="connsiteX89" fmla="*/ 38455 w 2108106"/>
              <a:gd name="connsiteY89" fmla="*/ 4332830 h 6585669"/>
              <a:gd name="connsiteX90" fmla="*/ 355 w 2108106"/>
              <a:gd name="connsiteY90" fmla="*/ 4361405 h 6585669"/>
              <a:gd name="connsiteX91" fmla="*/ 19405 w 2108106"/>
              <a:gd name="connsiteY91" fmla="*/ 4389980 h 6585669"/>
              <a:gd name="connsiteX92" fmla="*/ 19405 w 2108106"/>
              <a:gd name="connsiteY92" fmla="*/ 4409030 h 6585669"/>
              <a:gd name="connsiteX93" fmla="*/ 19405 w 2108106"/>
              <a:gd name="connsiteY93" fmla="*/ 4475705 h 6585669"/>
              <a:gd name="connsiteX94" fmla="*/ 9880 w 2108106"/>
              <a:gd name="connsiteY94" fmla="*/ 4513805 h 6585669"/>
              <a:gd name="connsiteX95" fmla="*/ 76555 w 2108106"/>
              <a:gd name="connsiteY95" fmla="*/ 4590005 h 6585669"/>
              <a:gd name="connsiteX96" fmla="*/ 95605 w 2108106"/>
              <a:gd name="connsiteY96" fmla="*/ 4599530 h 6585669"/>
              <a:gd name="connsiteX97" fmla="*/ 190855 w 2108106"/>
              <a:gd name="connsiteY97" fmla="*/ 4609055 h 6585669"/>
              <a:gd name="connsiteX98" fmla="*/ 200380 w 2108106"/>
              <a:gd name="connsiteY98" fmla="*/ 4761455 h 6585669"/>
              <a:gd name="connsiteX99" fmla="*/ 209905 w 2108106"/>
              <a:gd name="connsiteY99" fmla="*/ 4904330 h 6585669"/>
              <a:gd name="connsiteX100" fmla="*/ 228955 w 2108106"/>
              <a:gd name="connsiteY100" fmla="*/ 4942430 h 6585669"/>
              <a:gd name="connsiteX101" fmla="*/ 200380 w 2108106"/>
              <a:gd name="connsiteY101" fmla="*/ 4999580 h 6585669"/>
              <a:gd name="connsiteX102" fmla="*/ 181330 w 2108106"/>
              <a:gd name="connsiteY102" fmla="*/ 5104355 h 6585669"/>
              <a:gd name="connsiteX103" fmla="*/ 143230 w 2108106"/>
              <a:gd name="connsiteY103" fmla="*/ 5247230 h 6585669"/>
              <a:gd name="connsiteX104" fmla="*/ 114655 w 2108106"/>
              <a:gd name="connsiteY104" fmla="*/ 5485355 h 6585669"/>
              <a:gd name="connsiteX105" fmla="*/ 95605 w 2108106"/>
              <a:gd name="connsiteY105" fmla="*/ 5590130 h 6585669"/>
              <a:gd name="connsiteX106" fmla="*/ 95605 w 2108106"/>
              <a:gd name="connsiteY106" fmla="*/ 5694905 h 6585669"/>
              <a:gd name="connsiteX107" fmla="*/ 95605 w 2108106"/>
              <a:gd name="connsiteY107" fmla="*/ 5856830 h 6585669"/>
              <a:gd name="connsiteX108" fmla="*/ 133705 w 2108106"/>
              <a:gd name="connsiteY108" fmla="*/ 5980655 h 6585669"/>
              <a:gd name="connsiteX109" fmla="*/ 133705 w 2108106"/>
              <a:gd name="connsiteY109" fmla="*/ 6009230 h 6585669"/>
              <a:gd name="connsiteX110" fmla="*/ 143230 w 2108106"/>
              <a:gd name="connsiteY110" fmla="*/ 6066380 h 6585669"/>
              <a:gd name="connsiteX111" fmla="*/ 152755 w 2108106"/>
              <a:gd name="connsiteY111" fmla="*/ 6104480 h 6585669"/>
              <a:gd name="connsiteX112" fmla="*/ 152755 w 2108106"/>
              <a:gd name="connsiteY112" fmla="*/ 6114005 h 6585669"/>
              <a:gd name="connsiteX113" fmla="*/ 467080 w 2108106"/>
              <a:gd name="connsiteY113" fmla="*/ 6123530 h 6585669"/>
              <a:gd name="connsiteX114" fmla="*/ 895705 w 2108106"/>
              <a:gd name="connsiteY114" fmla="*/ 6133055 h 6585669"/>
              <a:gd name="connsiteX115" fmla="*/ 1314805 w 2108106"/>
              <a:gd name="connsiteY115" fmla="*/ 6142579 h 6585669"/>
              <a:gd name="connsiteX116" fmla="*/ 1695805 w 2108106"/>
              <a:gd name="connsiteY116" fmla="*/ 6171154 h 6585669"/>
              <a:gd name="connsiteX117" fmla="*/ 1962505 w 2108106"/>
              <a:gd name="connsiteY117" fmla="*/ 6142579 h 6585669"/>
              <a:gd name="connsiteX118" fmla="*/ 1991080 w 2108106"/>
              <a:gd name="connsiteY118" fmla="*/ 6152104 h 6585669"/>
              <a:gd name="connsiteX119" fmla="*/ 1867255 w 2108106"/>
              <a:gd name="connsiteY119" fmla="*/ 6171154 h 6585669"/>
              <a:gd name="connsiteX120" fmla="*/ 2000605 w 2108106"/>
              <a:gd name="connsiteY120" fmla="*/ 6180679 h 6585669"/>
              <a:gd name="connsiteX121" fmla="*/ 2038705 w 2108106"/>
              <a:gd name="connsiteY121" fmla="*/ 6180679 h 6585669"/>
              <a:gd name="connsiteX122" fmla="*/ 2029180 w 2108106"/>
              <a:gd name="connsiteY122" fmla="*/ 6161629 h 6585669"/>
              <a:gd name="connsiteX123" fmla="*/ 2067280 w 2108106"/>
              <a:gd name="connsiteY123" fmla="*/ 6161630 h 6585669"/>
              <a:gd name="connsiteX124" fmla="*/ 2057755 w 2108106"/>
              <a:gd name="connsiteY124" fmla="*/ 427580 h 6585669"/>
              <a:gd name="connsiteX125" fmla="*/ 1438630 w 2108106"/>
              <a:gd name="connsiteY125" fmla="*/ 427580 h 6585669"/>
              <a:gd name="connsiteX126" fmla="*/ 1438630 w 2108106"/>
              <a:gd name="connsiteY126" fmla="*/ 503780 h 6585669"/>
              <a:gd name="connsiteX127" fmla="*/ 1419580 w 2108106"/>
              <a:gd name="connsiteY127" fmla="*/ 579980 h 6585669"/>
              <a:gd name="connsiteX0" fmla="*/ 1419580 w 2108915"/>
              <a:gd name="connsiteY0" fmla="*/ 579980 h 6583213"/>
              <a:gd name="connsiteX1" fmla="*/ 1305280 w 2108915"/>
              <a:gd name="connsiteY1" fmla="*/ 618080 h 6583213"/>
              <a:gd name="connsiteX2" fmla="*/ 1381480 w 2108915"/>
              <a:gd name="connsiteY2" fmla="*/ 675230 h 6583213"/>
              <a:gd name="connsiteX3" fmla="*/ 1486255 w 2108915"/>
              <a:gd name="connsiteY3" fmla="*/ 741905 h 6583213"/>
              <a:gd name="connsiteX4" fmla="*/ 1533880 w 2108915"/>
              <a:gd name="connsiteY4" fmla="*/ 875255 h 6583213"/>
              <a:gd name="connsiteX5" fmla="*/ 1543405 w 2108915"/>
              <a:gd name="connsiteY5" fmla="*/ 951455 h 6583213"/>
              <a:gd name="connsiteX6" fmla="*/ 1619605 w 2108915"/>
              <a:gd name="connsiteY6" fmla="*/ 1046705 h 6583213"/>
              <a:gd name="connsiteX7" fmla="*/ 1676755 w 2108915"/>
              <a:gd name="connsiteY7" fmla="*/ 1046705 h 6583213"/>
              <a:gd name="connsiteX8" fmla="*/ 1705330 w 2108915"/>
              <a:gd name="connsiteY8" fmla="*/ 1199105 h 6583213"/>
              <a:gd name="connsiteX9" fmla="*/ 1762480 w 2108915"/>
              <a:gd name="connsiteY9" fmla="*/ 1332455 h 6583213"/>
              <a:gd name="connsiteX10" fmla="*/ 1676755 w 2108915"/>
              <a:gd name="connsiteY10" fmla="*/ 1256255 h 6583213"/>
              <a:gd name="connsiteX11" fmla="*/ 1505305 w 2108915"/>
              <a:gd name="connsiteY11" fmla="*/ 1303880 h 6583213"/>
              <a:gd name="connsiteX12" fmla="*/ 1476730 w 2108915"/>
              <a:gd name="connsiteY12" fmla="*/ 1475330 h 6583213"/>
              <a:gd name="connsiteX13" fmla="*/ 1410055 w 2108915"/>
              <a:gd name="connsiteY13" fmla="*/ 1618205 h 6583213"/>
              <a:gd name="connsiteX14" fmla="*/ 1371955 w 2108915"/>
              <a:gd name="connsiteY14" fmla="*/ 1684880 h 6583213"/>
              <a:gd name="connsiteX15" fmla="*/ 1495780 w 2108915"/>
              <a:gd name="connsiteY15" fmla="*/ 1818230 h 6583213"/>
              <a:gd name="connsiteX16" fmla="*/ 1514830 w 2108915"/>
              <a:gd name="connsiteY16" fmla="*/ 1875380 h 6583213"/>
              <a:gd name="connsiteX17" fmla="*/ 1514830 w 2108915"/>
              <a:gd name="connsiteY17" fmla="*/ 1961105 h 6583213"/>
              <a:gd name="connsiteX18" fmla="*/ 1486255 w 2108915"/>
              <a:gd name="connsiteY18" fmla="*/ 1989680 h 6583213"/>
              <a:gd name="connsiteX19" fmla="*/ 1391005 w 2108915"/>
              <a:gd name="connsiteY19" fmla="*/ 1961105 h 6583213"/>
              <a:gd name="connsiteX20" fmla="*/ 1343380 w 2108915"/>
              <a:gd name="connsiteY20" fmla="*/ 1989680 h 6583213"/>
              <a:gd name="connsiteX21" fmla="*/ 1219555 w 2108915"/>
              <a:gd name="connsiteY21" fmla="*/ 1980155 h 6583213"/>
              <a:gd name="connsiteX22" fmla="*/ 1114780 w 2108915"/>
              <a:gd name="connsiteY22" fmla="*/ 1961105 h 6583213"/>
              <a:gd name="connsiteX23" fmla="*/ 1124305 w 2108915"/>
              <a:gd name="connsiteY23" fmla="*/ 2046830 h 6583213"/>
              <a:gd name="connsiteX24" fmla="*/ 1095730 w 2108915"/>
              <a:gd name="connsiteY24" fmla="*/ 2084930 h 6583213"/>
              <a:gd name="connsiteX25" fmla="*/ 1200505 w 2108915"/>
              <a:gd name="connsiteY25" fmla="*/ 2161130 h 6583213"/>
              <a:gd name="connsiteX26" fmla="*/ 1257655 w 2108915"/>
              <a:gd name="connsiteY26" fmla="*/ 2161130 h 6583213"/>
              <a:gd name="connsiteX27" fmla="*/ 1343380 w 2108915"/>
              <a:gd name="connsiteY27" fmla="*/ 2113505 h 6583213"/>
              <a:gd name="connsiteX28" fmla="*/ 1400530 w 2108915"/>
              <a:gd name="connsiteY28" fmla="*/ 2246855 h 6583213"/>
              <a:gd name="connsiteX29" fmla="*/ 1457680 w 2108915"/>
              <a:gd name="connsiteY29" fmla="*/ 2351630 h 6583213"/>
              <a:gd name="connsiteX30" fmla="*/ 1486255 w 2108915"/>
              <a:gd name="connsiteY30" fmla="*/ 2418305 h 6583213"/>
              <a:gd name="connsiteX31" fmla="*/ 1533880 w 2108915"/>
              <a:gd name="connsiteY31" fmla="*/ 2418305 h 6583213"/>
              <a:gd name="connsiteX32" fmla="*/ 1591030 w 2108915"/>
              <a:gd name="connsiteY32" fmla="*/ 2465930 h 6583213"/>
              <a:gd name="connsiteX33" fmla="*/ 1695805 w 2108915"/>
              <a:gd name="connsiteY33" fmla="*/ 2523080 h 6583213"/>
              <a:gd name="connsiteX34" fmla="*/ 1752955 w 2108915"/>
              <a:gd name="connsiteY34" fmla="*/ 2551655 h 6583213"/>
              <a:gd name="connsiteX35" fmla="*/ 1629130 w 2108915"/>
              <a:gd name="connsiteY35" fmla="*/ 2656430 h 6583213"/>
              <a:gd name="connsiteX36" fmla="*/ 1591030 w 2108915"/>
              <a:gd name="connsiteY36" fmla="*/ 2761205 h 6583213"/>
              <a:gd name="connsiteX37" fmla="*/ 1562455 w 2108915"/>
              <a:gd name="connsiteY37" fmla="*/ 2951705 h 6583213"/>
              <a:gd name="connsiteX38" fmla="*/ 1495780 w 2108915"/>
              <a:gd name="connsiteY38" fmla="*/ 3037430 h 6583213"/>
              <a:gd name="connsiteX39" fmla="*/ 1476730 w 2108915"/>
              <a:gd name="connsiteY39" fmla="*/ 3113630 h 6583213"/>
              <a:gd name="connsiteX40" fmla="*/ 1514830 w 2108915"/>
              <a:gd name="connsiteY40" fmla="*/ 3189830 h 6583213"/>
              <a:gd name="connsiteX41" fmla="*/ 1495780 w 2108915"/>
              <a:gd name="connsiteY41" fmla="*/ 3275555 h 6583213"/>
              <a:gd name="connsiteX42" fmla="*/ 1419580 w 2108915"/>
              <a:gd name="connsiteY42" fmla="*/ 3323180 h 6583213"/>
              <a:gd name="connsiteX43" fmla="*/ 1371955 w 2108915"/>
              <a:gd name="connsiteY43" fmla="*/ 3266030 h 6583213"/>
              <a:gd name="connsiteX44" fmla="*/ 1219555 w 2108915"/>
              <a:gd name="connsiteY44" fmla="*/ 3323180 h 6583213"/>
              <a:gd name="connsiteX45" fmla="*/ 1095730 w 2108915"/>
              <a:gd name="connsiteY45" fmla="*/ 3285080 h 6583213"/>
              <a:gd name="connsiteX46" fmla="*/ 1067155 w 2108915"/>
              <a:gd name="connsiteY46" fmla="*/ 3285080 h 6583213"/>
              <a:gd name="connsiteX47" fmla="*/ 1010005 w 2108915"/>
              <a:gd name="connsiteY47" fmla="*/ 3313655 h 6583213"/>
              <a:gd name="connsiteX48" fmla="*/ 981430 w 2108915"/>
              <a:gd name="connsiteY48" fmla="*/ 3408905 h 6583213"/>
              <a:gd name="connsiteX49" fmla="*/ 1010005 w 2108915"/>
              <a:gd name="connsiteY49" fmla="*/ 3447005 h 6583213"/>
              <a:gd name="connsiteX50" fmla="*/ 1076680 w 2108915"/>
              <a:gd name="connsiteY50" fmla="*/ 3466055 h 6583213"/>
              <a:gd name="connsiteX51" fmla="*/ 1076680 w 2108915"/>
              <a:gd name="connsiteY51" fmla="*/ 3485105 h 6583213"/>
              <a:gd name="connsiteX52" fmla="*/ 1124305 w 2108915"/>
              <a:gd name="connsiteY52" fmla="*/ 3494630 h 6583213"/>
              <a:gd name="connsiteX53" fmla="*/ 1124305 w 2108915"/>
              <a:gd name="connsiteY53" fmla="*/ 3523205 h 6583213"/>
              <a:gd name="connsiteX54" fmla="*/ 1114780 w 2108915"/>
              <a:gd name="connsiteY54" fmla="*/ 3570830 h 6583213"/>
              <a:gd name="connsiteX55" fmla="*/ 1086205 w 2108915"/>
              <a:gd name="connsiteY55" fmla="*/ 3608930 h 6583213"/>
              <a:gd name="connsiteX56" fmla="*/ 1114780 w 2108915"/>
              <a:gd name="connsiteY56" fmla="*/ 3666080 h 6583213"/>
              <a:gd name="connsiteX57" fmla="*/ 1086205 w 2108915"/>
              <a:gd name="connsiteY57" fmla="*/ 3685130 h 6583213"/>
              <a:gd name="connsiteX58" fmla="*/ 1057630 w 2108915"/>
              <a:gd name="connsiteY58" fmla="*/ 3675605 h 6583213"/>
              <a:gd name="connsiteX59" fmla="*/ 981430 w 2108915"/>
              <a:gd name="connsiteY59" fmla="*/ 3704180 h 6583213"/>
              <a:gd name="connsiteX60" fmla="*/ 981430 w 2108915"/>
              <a:gd name="connsiteY60" fmla="*/ 3732755 h 6583213"/>
              <a:gd name="connsiteX61" fmla="*/ 962380 w 2108915"/>
              <a:gd name="connsiteY61" fmla="*/ 3799430 h 6583213"/>
              <a:gd name="connsiteX62" fmla="*/ 838555 w 2108915"/>
              <a:gd name="connsiteY62" fmla="*/ 3713705 h 6583213"/>
              <a:gd name="connsiteX63" fmla="*/ 819505 w 2108915"/>
              <a:gd name="connsiteY63" fmla="*/ 3608930 h 6583213"/>
              <a:gd name="connsiteX64" fmla="*/ 752830 w 2108915"/>
              <a:gd name="connsiteY64" fmla="*/ 3570830 h 6583213"/>
              <a:gd name="connsiteX65" fmla="*/ 705205 w 2108915"/>
              <a:gd name="connsiteY65" fmla="*/ 3618455 h 6583213"/>
              <a:gd name="connsiteX66" fmla="*/ 695680 w 2108915"/>
              <a:gd name="connsiteY66" fmla="*/ 3694655 h 6583213"/>
              <a:gd name="connsiteX67" fmla="*/ 609955 w 2108915"/>
              <a:gd name="connsiteY67" fmla="*/ 3799430 h 6583213"/>
              <a:gd name="connsiteX68" fmla="*/ 571855 w 2108915"/>
              <a:gd name="connsiteY68" fmla="*/ 3761330 h 6583213"/>
              <a:gd name="connsiteX69" fmla="*/ 638530 w 2108915"/>
              <a:gd name="connsiteY69" fmla="*/ 3818480 h 6583213"/>
              <a:gd name="connsiteX70" fmla="*/ 686155 w 2108915"/>
              <a:gd name="connsiteY70" fmla="*/ 3856580 h 6583213"/>
              <a:gd name="connsiteX71" fmla="*/ 781405 w 2108915"/>
              <a:gd name="connsiteY71" fmla="*/ 3828005 h 6583213"/>
              <a:gd name="connsiteX72" fmla="*/ 829030 w 2108915"/>
              <a:gd name="connsiteY72" fmla="*/ 3875630 h 6583213"/>
              <a:gd name="connsiteX73" fmla="*/ 829030 w 2108915"/>
              <a:gd name="connsiteY73" fmla="*/ 3913730 h 6583213"/>
              <a:gd name="connsiteX74" fmla="*/ 733780 w 2108915"/>
              <a:gd name="connsiteY74" fmla="*/ 3913730 h 6583213"/>
              <a:gd name="connsiteX75" fmla="*/ 686155 w 2108915"/>
              <a:gd name="connsiteY75" fmla="*/ 3923255 h 6583213"/>
              <a:gd name="connsiteX76" fmla="*/ 686155 w 2108915"/>
              <a:gd name="connsiteY76" fmla="*/ 3951830 h 6583213"/>
              <a:gd name="connsiteX77" fmla="*/ 657580 w 2108915"/>
              <a:gd name="connsiteY77" fmla="*/ 3970880 h 6583213"/>
              <a:gd name="connsiteX78" fmla="*/ 638530 w 2108915"/>
              <a:gd name="connsiteY78" fmla="*/ 3961355 h 6583213"/>
              <a:gd name="connsiteX79" fmla="*/ 629005 w 2108915"/>
              <a:gd name="connsiteY79" fmla="*/ 3961355 h 6583213"/>
              <a:gd name="connsiteX80" fmla="*/ 609955 w 2108915"/>
              <a:gd name="connsiteY80" fmla="*/ 4018505 h 6583213"/>
              <a:gd name="connsiteX81" fmla="*/ 581380 w 2108915"/>
              <a:gd name="connsiteY81" fmla="*/ 4028030 h 6583213"/>
              <a:gd name="connsiteX82" fmla="*/ 552805 w 2108915"/>
              <a:gd name="connsiteY82" fmla="*/ 4056605 h 6583213"/>
              <a:gd name="connsiteX83" fmla="*/ 581380 w 2108915"/>
              <a:gd name="connsiteY83" fmla="*/ 4094705 h 6583213"/>
              <a:gd name="connsiteX84" fmla="*/ 562330 w 2108915"/>
              <a:gd name="connsiteY84" fmla="*/ 4151855 h 6583213"/>
              <a:gd name="connsiteX85" fmla="*/ 457555 w 2108915"/>
              <a:gd name="connsiteY85" fmla="*/ 4142330 h 6583213"/>
              <a:gd name="connsiteX86" fmla="*/ 362305 w 2108915"/>
              <a:gd name="connsiteY86" fmla="*/ 4142330 h 6583213"/>
              <a:gd name="connsiteX87" fmla="*/ 190855 w 2108915"/>
              <a:gd name="connsiteY87" fmla="*/ 4161380 h 6583213"/>
              <a:gd name="connsiteX88" fmla="*/ 95605 w 2108915"/>
              <a:gd name="connsiteY88" fmla="*/ 4266155 h 6583213"/>
              <a:gd name="connsiteX89" fmla="*/ 38455 w 2108915"/>
              <a:gd name="connsiteY89" fmla="*/ 4332830 h 6583213"/>
              <a:gd name="connsiteX90" fmla="*/ 355 w 2108915"/>
              <a:gd name="connsiteY90" fmla="*/ 4361405 h 6583213"/>
              <a:gd name="connsiteX91" fmla="*/ 19405 w 2108915"/>
              <a:gd name="connsiteY91" fmla="*/ 4389980 h 6583213"/>
              <a:gd name="connsiteX92" fmla="*/ 19405 w 2108915"/>
              <a:gd name="connsiteY92" fmla="*/ 4409030 h 6583213"/>
              <a:gd name="connsiteX93" fmla="*/ 19405 w 2108915"/>
              <a:gd name="connsiteY93" fmla="*/ 4475705 h 6583213"/>
              <a:gd name="connsiteX94" fmla="*/ 9880 w 2108915"/>
              <a:gd name="connsiteY94" fmla="*/ 4513805 h 6583213"/>
              <a:gd name="connsiteX95" fmla="*/ 76555 w 2108915"/>
              <a:gd name="connsiteY95" fmla="*/ 4590005 h 6583213"/>
              <a:gd name="connsiteX96" fmla="*/ 95605 w 2108915"/>
              <a:gd name="connsiteY96" fmla="*/ 4599530 h 6583213"/>
              <a:gd name="connsiteX97" fmla="*/ 190855 w 2108915"/>
              <a:gd name="connsiteY97" fmla="*/ 4609055 h 6583213"/>
              <a:gd name="connsiteX98" fmla="*/ 200380 w 2108915"/>
              <a:gd name="connsiteY98" fmla="*/ 4761455 h 6583213"/>
              <a:gd name="connsiteX99" fmla="*/ 209905 w 2108915"/>
              <a:gd name="connsiteY99" fmla="*/ 4904330 h 6583213"/>
              <a:gd name="connsiteX100" fmla="*/ 228955 w 2108915"/>
              <a:gd name="connsiteY100" fmla="*/ 4942430 h 6583213"/>
              <a:gd name="connsiteX101" fmla="*/ 200380 w 2108915"/>
              <a:gd name="connsiteY101" fmla="*/ 4999580 h 6583213"/>
              <a:gd name="connsiteX102" fmla="*/ 181330 w 2108915"/>
              <a:gd name="connsiteY102" fmla="*/ 5104355 h 6583213"/>
              <a:gd name="connsiteX103" fmla="*/ 143230 w 2108915"/>
              <a:gd name="connsiteY103" fmla="*/ 5247230 h 6583213"/>
              <a:gd name="connsiteX104" fmla="*/ 114655 w 2108915"/>
              <a:gd name="connsiteY104" fmla="*/ 5485355 h 6583213"/>
              <a:gd name="connsiteX105" fmla="*/ 95605 w 2108915"/>
              <a:gd name="connsiteY105" fmla="*/ 5590130 h 6583213"/>
              <a:gd name="connsiteX106" fmla="*/ 95605 w 2108915"/>
              <a:gd name="connsiteY106" fmla="*/ 5694905 h 6583213"/>
              <a:gd name="connsiteX107" fmla="*/ 95605 w 2108915"/>
              <a:gd name="connsiteY107" fmla="*/ 5856830 h 6583213"/>
              <a:gd name="connsiteX108" fmla="*/ 133705 w 2108915"/>
              <a:gd name="connsiteY108" fmla="*/ 5980655 h 6583213"/>
              <a:gd name="connsiteX109" fmla="*/ 133705 w 2108915"/>
              <a:gd name="connsiteY109" fmla="*/ 6009230 h 6583213"/>
              <a:gd name="connsiteX110" fmla="*/ 143230 w 2108915"/>
              <a:gd name="connsiteY110" fmla="*/ 6066380 h 6583213"/>
              <a:gd name="connsiteX111" fmla="*/ 152755 w 2108915"/>
              <a:gd name="connsiteY111" fmla="*/ 6104480 h 6583213"/>
              <a:gd name="connsiteX112" fmla="*/ 152755 w 2108915"/>
              <a:gd name="connsiteY112" fmla="*/ 6114005 h 6583213"/>
              <a:gd name="connsiteX113" fmla="*/ 467080 w 2108915"/>
              <a:gd name="connsiteY113" fmla="*/ 6123530 h 6583213"/>
              <a:gd name="connsiteX114" fmla="*/ 895705 w 2108915"/>
              <a:gd name="connsiteY114" fmla="*/ 6133055 h 6583213"/>
              <a:gd name="connsiteX115" fmla="*/ 1314805 w 2108915"/>
              <a:gd name="connsiteY115" fmla="*/ 6142579 h 6583213"/>
              <a:gd name="connsiteX116" fmla="*/ 1695805 w 2108915"/>
              <a:gd name="connsiteY116" fmla="*/ 6171154 h 6583213"/>
              <a:gd name="connsiteX117" fmla="*/ 1962505 w 2108915"/>
              <a:gd name="connsiteY117" fmla="*/ 6142579 h 6583213"/>
              <a:gd name="connsiteX118" fmla="*/ 1991080 w 2108915"/>
              <a:gd name="connsiteY118" fmla="*/ 6152104 h 6583213"/>
              <a:gd name="connsiteX119" fmla="*/ 1867255 w 2108915"/>
              <a:gd name="connsiteY119" fmla="*/ 6171154 h 6583213"/>
              <a:gd name="connsiteX120" fmla="*/ 2000605 w 2108915"/>
              <a:gd name="connsiteY120" fmla="*/ 6180679 h 6583213"/>
              <a:gd name="connsiteX121" fmla="*/ 2038705 w 2108915"/>
              <a:gd name="connsiteY121" fmla="*/ 6180679 h 6583213"/>
              <a:gd name="connsiteX122" fmla="*/ 2029180 w 2108915"/>
              <a:gd name="connsiteY122" fmla="*/ 6161629 h 6583213"/>
              <a:gd name="connsiteX123" fmla="*/ 2010130 w 2108915"/>
              <a:gd name="connsiteY123" fmla="*/ 6152105 h 6583213"/>
              <a:gd name="connsiteX124" fmla="*/ 2067280 w 2108915"/>
              <a:gd name="connsiteY124" fmla="*/ 6161630 h 6583213"/>
              <a:gd name="connsiteX125" fmla="*/ 2057755 w 2108915"/>
              <a:gd name="connsiteY125" fmla="*/ 427580 h 6583213"/>
              <a:gd name="connsiteX126" fmla="*/ 1438630 w 2108915"/>
              <a:gd name="connsiteY126" fmla="*/ 427580 h 6583213"/>
              <a:gd name="connsiteX127" fmla="*/ 1438630 w 2108915"/>
              <a:gd name="connsiteY127" fmla="*/ 503780 h 6583213"/>
              <a:gd name="connsiteX128" fmla="*/ 1419580 w 2108915"/>
              <a:gd name="connsiteY128" fmla="*/ 579980 h 6583213"/>
              <a:gd name="connsiteX0" fmla="*/ 1419580 w 2121341"/>
              <a:gd name="connsiteY0" fmla="*/ 580686 h 6591016"/>
              <a:gd name="connsiteX1" fmla="*/ 1305280 w 2121341"/>
              <a:gd name="connsiteY1" fmla="*/ 618786 h 6591016"/>
              <a:gd name="connsiteX2" fmla="*/ 1381480 w 2121341"/>
              <a:gd name="connsiteY2" fmla="*/ 675936 h 6591016"/>
              <a:gd name="connsiteX3" fmla="*/ 1486255 w 2121341"/>
              <a:gd name="connsiteY3" fmla="*/ 742611 h 6591016"/>
              <a:gd name="connsiteX4" fmla="*/ 1533880 w 2121341"/>
              <a:gd name="connsiteY4" fmla="*/ 875961 h 6591016"/>
              <a:gd name="connsiteX5" fmla="*/ 1543405 w 2121341"/>
              <a:gd name="connsiteY5" fmla="*/ 952161 h 6591016"/>
              <a:gd name="connsiteX6" fmla="*/ 1619605 w 2121341"/>
              <a:gd name="connsiteY6" fmla="*/ 1047411 h 6591016"/>
              <a:gd name="connsiteX7" fmla="*/ 1676755 w 2121341"/>
              <a:gd name="connsiteY7" fmla="*/ 1047411 h 6591016"/>
              <a:gd name="connsiteX8" fmla="*/ 1705330 w 2121341"/>
              <a:gd name="connsiteY8" fmla="*/ 1199811 h 6591016"/>
              <a:gd name="connsiteX9" fmla="*/ 1762480 w 2121341"/>
              <a:gd name="connsiteY9" fmla="*/ 1333161 h 6591016"/>
              <a:gd name="connsiteX10" fmla="*/ 1676755 w 2121341"/>
              <a:gd name="connsiteY10" fmla="*/ 1256961 h 6591016"/>
              <a:gd name="connsiteX11" fmla="*/ 1505305 w 2121341"/>
              <a:gd name="connsiteY11" fmla="*/ 1304586 h 6591016"/>
              <a:gd name="connsiteX12" fmla="*/ 1476730 w 2121341"/>
              <a:gd name="connsiteY12" fmla="*/ 1476036 h 6591016"/>
              <a:gd name="connsiteX13" fmla="*/ 1410055 w 2121341"/>
              <a:gd name="connsiteY13" fmla="*/ 1618911 h 6591016"/>
              <a:gd name="connsiteX14" fmla="*/ 1371955 w 2121341"/>
              <a:gd name="connsiteY14" fmla="*/ 1685586 h 6591016"/>
              <a:gd name="connsiteX15" fmla="*/ 1495780 w 2121341"/>
              <a:gd name="connsiteY15" fmla="*/ 1818936 h 6591016"/>
              <a:gd name="connsiteX16" fmla="*/ 1514830 w 2121341"/>
              <a:gd name="connsiteY16" fmla="*/ 1876086 h 6591016"/>
              <a:gd name="connsiteX17" fmla="*/ 1514830 w 2121341"/>
              <a:gd name="connsiteY17" fmla="*/ 1961811 h 6591016"/>
              <a:gd name="connsiteX18" fmla="*/ 1486255 w 2121341"/>
              <a:gd name="connsiteY18" fmla="*/ 1990386 h 6591016"/>
              <a:gd name="connsiteX19" fmla="*/ 1391005 w 2121341"/>
              <a:gd name="connsiteY19" fmla="*/ 1961811 h 6591016"/>
              <a:gd name="connsiteX20" fmla="*/ 1343380 w 2121341"/>
              <a:gd name="connsiteY20" fmla="*/ 1990386 h 6591016"/>
              <a:gd name="connsiteX21" fmla="*/ 1219555 w 2121341"/>
              <a:gd name="connsiteY21" fmla="*/ 1980861 h 6591016"/>
              <a:gd name="connsiteX22" fmla="*/ 1114780 w 2121341"/>
              <a:gd name="connsiteY22" fmla="*/ 1961811 h 6591016"/>
              <a:gd name="connsiteX23" fmla="*/ 1124305 w 2121341"/>
              <a:gd name="connsiteY23" fmla="*/ 2047536 h 6591016"/>
              <a:gd name="connsiteX24" fmla="*/ 1095730 w 2121341"/>
              <a:gd name="connsiteY24" fmla="*/ 2085636 h 6591016"/>
              <a:gd name="connsiteX25" fmla="*/ 1200505 w 2121341"/>
              <a:gd name="connsiteY25" fmla="*/ 2161836 h 6591016"/>
              <a:gd name="connsiteX26" fmla="*/ 1257655 w 2121341"/>
              <a:gd name="connsiteY26" fmla="*/ 2161836 h 6591016"/>
              <a:gd name="connsiteX27" fmla="*/ 1343380 w 2121341"/>
              <a:gd name="connsiteY27" fmla="*/ 2114211 h 6591016"/>
              <a:gd name="connsiteX28" fmla="*/ 1400530 w 2121341"/>
              <a:gd name="connsiteY28" fmla="*/ 2247561 h 6591016"/>
              <a:gd name="connsiteX29" fmla="*/ 1457680 w 2121341"/>
              <a:gd name="connsiteY29" fmla="*/ 2352336 h 6591016"/>
              <a:gd name="connsiteX30" fmla="*/ 1486255 w 2121341"/>
              <a:gd name="connsiteY30" fmla="*/ 2419011 h 6591016"/>
              <a:gd name="connsiteX31" fmla="*/ 1533880 w 2121341"/>
              <a:gd name="connsiteY31" fmla="*/ 2419011 h 6591016"/>
              <a:gd name="connsiteX32" fmla="*/ 1591030 w 2121341"/>
              <a:gd name="connsiteY32" fmla="*/ 2466636 h 6591016"/>
              <a:gd name="connsiteX33" fmla="*/ 1695805 w 2121341"/>
              <a:gd name="connsiteY33" fmla="*/ 2523786 h 6591016"/>
              <a:gd name="connsiteX34" fmla="*/ 1752955 w 2121341"/>
              <a:gd name="connsiteY34" fmla="*/ 2552361 h 6591016"/>
              <a:gd name="connsiteX35" fmla="*/ 1629130 w 2121341"/>
              <a:gd name="connsiteY35" fmla="*/ 2657136 h 6591016"/>
              <a:gd name="connsiteX36" fmla="*/ 1591030 w 2121341"/>
              <a:gd name="connsiteY36" fmla="*/ 2761911 h 6591016"/>
              <a:gd name="connsiteX37" fmla="*/ 1562455 w 2121341"/>
              <a:gd name="connsiteY37" fmla="*/ 2952411 h 6591016"/>
              <a:gd name="connsiteX38" fmla="*/ 1495780 w 2121341"/>
              <a:gd name="connsiteY38" fmla="*/ 3038136 h 6591016"/>
              <a:gd name="connsiteX39" fmla="*/ 1476730 w 2121341"/>
              <a:gd name="connsiteY39" fmla="*/ 3114336 h 6591016"/>
              <a:gd name="connsiteX40" fmla="*/ 1514830 w 2121341"/>
              <a:gd name="connsiteY40" fmla="*/ 3190536 h 6591016"/>
              <a:gd name="connsiteX41" fmla="*/ 1495780 w 2121341"/>
              <a:gd name="connsiteY41" fmla="*/ 3276261 h 6591016"/>
              <a:gd name="connsiteX42" fmla="*/ 1419580 w 2121341"/>
              <a:gd name="connsiteY42" fmla="*/ 3323886 h 6591016"/>
              <a:gd name="connsiteX43" fmla="*/ 1371955 w 2121341"/>
              <a:gd name="connsiteY43" fmla="*/ 3266736 h 6591016"/>
              <a:gd name="connsiteX44" fmla="*/ 1219555 w 2121341"/>
              <a:gd name="connsiteY44" fmla="*/ 3323886 h 6591016"/>
              <a:gd name="connsiteX45" fmla="*/ 1095730 w 2121341"/>
              <a:gd name="connsiteY45" fmla="*/ 3285786 h 6591016"/>
              <a:gd name="connsiteX46" fmla="*/ 1067155 w 2121341"/>
              <a:gd name="connsiteY46" fmla="*/ 3285786 h 6591016"/>
              <a:gd name="connsiteX47" fmla="*/ 1010005 w 2121341"/>
              <a:gd name="connsiteY47" fmla="*/ 3314361 h 6591016"/>
              <a:gd name="connsiteX48" fmla="*/ 981430 w 2121341"/>
              <a:gd name="connsiteY48" fmla="*/ 3409611 h 6591016"/>
              <a:gd name="connsiteX49" fmla="*/ 1010005 w 2121341"/>
              <a:gd name="connsiteY49" fmla="*/ 3447711 h 6591016"/>
              <a:gd name="connsiteX50" fmla="*/ 1076680 w 2121341"/>
              <a:gd name="connsiteY50" fmla="*/ 3466761 h 6591016"/>
              <a:gd name="connsiteX51" fmla="*/ 1076680 w 2121341"/>
              <a:gd name="connsiteY51" fmla="*/ 3485811 h 6591016"/>
              <a:gd name="connsiteX52" fmla="*/ 1124305 w 2121341"/>
              <a:gd name="connsiteY52" fmla="*/ 3495336 h 6591016"/>
              <a:gd name="connsiteX53" fmla="*/ 1124305 w 2121341"/>
              <a:gd name="connsiteY53" fmla="*/ 3523911 h 6591016"/>
              <a:gd name="connsiteX54" fmla="*/ 1114780 w 2121341"/>
              <a:gd name="connsiteY54" fmla="*/ 3571536 h 6591016"/>
              <a:gd name="connsiteX55" fmla="*/ 1086205 w 2121341"/>
              <a:gd name="connsiteY55" fmla="*/ 3609636 h 6591016"/>
              <a:gd name="connsiteX56" fmla="*/ 1114780 w 2121341"/>
              <a:gd name="connsiteY56" fmla="*/ 3666786 h 6591016"/>
              <a:gd name="connsiteX57" fmla="*/ 1086205 w 2121341"/>
              <a:gd name="connsiteY57" fmla="*/ 3685836 h 6591016"/>
              <a:gd name="connsiteX58" fmla="*/ 1057630 w 2121341"/>
              <a:gd name="connsiteY58" fmla="*/ 3676311 h 6591016"/>
              <a:gd name="connsiteX59" fmla="*/ 981430 w 2121341"/>
              <a:gd name="connsiteY59" fmla="*/ 3704886 h 6591016"/>
              <a:gd name="connsiteX60" fmla="*/ 981430 w 2121341"/>
              <a:gd name="connsiteY60" fmla="*/ 3733461 h 6591016"/>
              <a:gd name="connsiteX61" fmla="*/ 962380 w 2121341"/>
              <a:gd name="connsiteY61" fmla="*/ 3800136 h 6591016"/>
              <a:gd name="connsiteX62" fmla="*/ 838555 w 2121341"/>
              <a:gd name="connsiteY62" fmla="*/ 3714411 h 6591016"/>
              <a:gd name="connsiteX63" fmla="*/ 819505 w 2121341"/>
              <a:gd name="connsiteY63" fmla="*/ 3609636 h 6591016"/>
              <a:gd name="connsiteX64" fmla="*/ 752830 w 2121341"/>
              <a:gd name="connsiteY64" fmla="*/ 3571536 h 6591016"/>
              <a:gd name="connsiteX65" fmla="*/ 705205 w 2121341"/>
              <a:gd name="connsiteY65" fmla="*/ 3619161 h 6591016"/>
              <a:gd name="connsiteX66" fmla="*/ 695680 w 2121341"/>
              <a:gd name="connsiteY66" fmla="*/ 3695361 h 6591016"/>
              <a:gd name="connsiteX67" fmla="*/ 609955 w 2121341"/>
              <a:gd name="connsiteY67" fmla="*/ 3800136 h 6591016"/>
              <a:gd name="connsiteX68" fmla="*/ 571855 w 2121341"/>
              <a:gd name="connsiteY68" fmla="*/ 3762036 h 6591016"/>
              <a:gd name="connsiteX69" fmla="*/ 638530 w 2121341"/>
              <a:gd name="connsiteY69" fmla="*/ 3819186 h 6591016"/>
              <a:gd name="connsiteX70" fmla="*/ 686155 w 2121341"/>
              <a:gd name="connsiteY70" fmla="*/ 3857286 h 6591016"/>
              <a:gd name="connsiteX71" fmla="*/ 781405 w 2121341"/>
              <a:gd name="connsiteY71" fmla="*/ 3828711 h 6591016"/>
              <a:gd name="connsiteX72" fmla="*/ 829030 w 2121341"/>
              <a:gd name="connsiteY72" fmla="*/ 3876336 h 6591016"/>
              <a:gd name="connsiteX73" fmla="*/ 829030 w 2121341"/>
              <a:gd name="connsiteY73" fmla="*/ 3914436 h 6591016"/>
              <a:gd name="connsiteX74" fmla="*/ 733780 w 2121341"/>
              <a:gd name="connsiteY74" fmla="*/ 3914436 h 6591016"/>
              <a:gd name="connsiteX75" fmla="*/ 686155 w 2121341"/>
              <a:gd name="connsiteY75" fmla="*/ 3923961 h 6591016"/>
              <a:gd name="connsiteX76" fmla="*/ 686155 w 2121341"/>
              <a:gd name="connsiteY76" fmla="*/ 3952536 h 6591016"/>
              <a:gd name="connsiteX77" fmla="*/ 657580 w 2121341"/>
              <a:gd name="connsiteY77" fmla="*/ 3971586 h 6591016"/>
              <a:gd name="connsiteX78" fmla="*/ 638530 w 2121341"/>
              <a:gd name="connsiteY78" fmla="*/ 3962061 h 6591016"/>
              <a:gd name="connsiteX79" fmla="*/ 629005 w 2121341"/>
              <a:gd name="connsiteY79" fmla="*/ 3962061 h 6591016"/>
              <a:gd name="connsiteX80" fmla="*/ 609955 w 2121341"/>
              <a:gd name="connsiteY80" fmla="*/ 4019211 h 6591016"/>
              <a:gd name="connsiteX81" fmla="*/ 581380 w 2121341"/>
              <a:gd name="connsiteY81" fmla="*/ 4028736 h 6591016"/>
              <a:gd name="connsiteX82" fmla="*/ 552805 w 2121341"/>
              <a:gd name="connsiteY82" fmla="*/ 4057311 h 6591016"/>
              <a:gd name="connsiteX83" fmla="*/ 581380 w 2121341"/>
              <a:gd name="connsiteY83" fmla="*/ 4095411 h 6591016"/>
              <a:gd name="connsiteX84" fmla="*/ 562330 w 2121341"/>
              <a:gd name="connsiteY84" fmla="*/ 4152561 h 6591016"/>
              <a:gd name="connsiteX85" fmla="*/ 457555 w 2121341"/>
              <a:gd name="connsiteY85" fmla="*/ 4143036 h 6591016"/>
              <a:gd name="connsiteX86" fmla="*/ 362305 w 2121341"/>
              <a:gd name="connsiteY86" fmla="*/ 4143036 h 6591016"/>
              <a:gd name="connsiteX87" fmla="*/ 190855 w 2121341"/>
              <a:gd name="connsiteY87" fmla="*/ 4162086 h 6591016"/>
              <a:gd name="connsiteX88" fmla="*/ 95605 w 2121341"/>
              <a:gd name="connsiteY88" fmla="*/ 4266861 h 6591016"/>
              <a:gd name="connsiteX89" fmla="*/ 38455 w 2121341"/>
              <a:gd name="connsiteY89" fmla="*/ 4333536 h 6591016"/>
              <a:gd name="connsiteX90" fmla="*/ 355 w 2121341"/>
              <a:gd name="connsiteY90" fmla="*/ 4362111 h 6591016"/>
              <a:gd name="connsiteX91" fmla="*/ 19405 w 2121341"/>
              <a:gd name="connsiteY91" fmla="*/ 4390686 h 6591016"/>
              <a:gd name="connsiteX92" fmla="*/ 19405 w 2121341"/>
              <a:gd name="connsiteY92" fmla="*/ 4409736 h 6591016"/>
              <a:gd name="connsiteX93" fmla="*/ 19405 w 2121341"/>
              <a:gd name="connsiteY93" fmla="*/ 4476411 h 6591016"/>
              <a:gd name="connsiteX94" fmla="*/ 9880 w 2121341"/>
              <a:gd name="connsiteY94" fmla="*/ 4514511 h 6591016"/>
              <a:gd name="connsiteX95" fmla="*/ 76555 w 2121341"/>
              <a:gd name="connsiteY95" fmla="*/ 4590711 h 6591016"/>
              <a:gd name="connsiteX96" fmla="*/ 95605 w 2121341"/>
              <a:gd name="connsiteY96" fmla="*/ 4600236 h 6591016"/>
              <a:gd name="connsiteX97" fmla="*/ 190855 w 2121341"/>
              <a:gd name="connsiteY97" fmla="*/ 4609761 h 6591016"/>
              <a:gd name="connsiteX98" fmla="*/ 200380 w 2121341"/>
              <a:gd name="connsiteY98" fmla="*/ 4762161 h 6591016"/>
              <a:gd name="connsiteX99" fmla="*/ 209905 w 2121341"/>
              <a:gd name="connsiteY99" fmla="*/ 4905036 h 6591016"/>
              <a:gd name="connsiteX100" fmla="*/ 228955 w 2121341"/>
              <a:gd name="connsiteY100" fmla="*/ 4943136 h 6591016"/>
              <a:gd name="connsiteX101" fmla="*/ 200380 w 2121341"/>
              <a:gd name="connsiteY101" fmla="*/ 5000286 h 6591016"/>
              <a:gd name="connsiteX102" fmla="*/ 181330 w 2121341"/>
              <a:gd name="connsiteY102" fmla="*/ 5105061 h 6591016"/>
              <a:gd name="connsiteX103" fmla="*/ 143230 w 2121341"/>
              <a:gd name="connsiteY103" fmla="*/ 5247936 h 6591016"/>
              <a:gd name="connsiteX104" fmla="*/ 114655 w 2121341"/>
              <a:gd name="connsiteY104" fmla="*/ 5486061 h 6591016"/>
              <a:gd name="connsiteX105" fmla="*/ 95605 w 2121341"/>
              <a:gd name="connsiteY105" fmla="*/ 5590836 h 6591016"/>
              <a:gd name="connsiteX106" fmla="*/ 95605 w 2121341"/>
              <a:gd name="connsiteY106" fmla="*/ 5695611 h 6591016"/>
              <a:gd name="connsiteX107" fmla="*/ 95605 w 2121341"/>
              <a:gd name="connsiteY107" fmla="*/ 5857536 h 6591016"/>
              <a:gd name="connsiteX108" fmla="*/ 133705 w 2121341"/>
              <a:gd name="connsiteY108" fmla="*/ 5981361 h 6591016"/>
              <a:gd name="connsiteX109" fmla="*/ 133705 w 2121341"/>
              <a:gd name="connsiteY109" fmla="*/ 6009936 h 6591016"/>
              <a:gd name="connsiteX110" fmla="*/ 143230 w 2121341"/>
              <a:gd name="connsiteY110" fmla="*/ 6067086 h 6591016"/>
              <a:gd name="connsiteX111" fmla="*/ 152755 w 2121341"/>
              <a:gd name="connsiteY111" fmla="*/ 6105186 h 6591016"/>
              <a:gd name="connsiteX112" fmla="*/ 152755 w 2121341"/>
              <a:gd name="connsiteY112" fmla="*/ 6114711 h 6591016"/>
              <a:gd name="connsiteX113" fmla="*/ 467080 w 2121341"/>
              <a:gd name="connsiteY113" fmla="*/ 6124236 h 6591016"/>
              <a:gd name="connsiteX114" fmla="*/ 895705 w 2121341"/>
              <a:gd name="connsiteY114" fmla="*/ 6133761 h 6591016"/>
              <a:gd name="connsiteX115" fmla="*/ 1314805 w 2121341"/>
              <a:gd name="connsiteY115" fmla="*/ 6143285 h 6591016"/>
              <a:gd name="connsiteX116" fmla="*/ 1695805 w 2121341"/>
              <a:gd name="connsiteY116" fmla="*/ 6171860 h 6591016"/>
              <a:gd name="connsiteX117" fmla="*/ 1962505 w 2121341"/>
              <a:gd name="connsiteY117" fmla="*/ 6143285 h 6591016"/>
              <a:gd name="connsiteX118" fmla="*/ 1991080 w 2121341"/>
              <a:gd name="connsiteY118" fmla="*/ 6152810 h 6591016"/>
              <a:gd name="connsiteX119" fmla="*/ 1867255 w 2121341"/>
              <a:gd name="connsiteY119" fmla="*/ 6171860 h 6591016"/>
              <a:gd name="connsiteX120" fmla="*/ 2000605 w 2121341"/>
              <a:gd name="connsiteY120" fmla="*/ 6181385 h 6591016"/>
              <a:gd name="connsiteX121" fmla="*/ 2038705 w 2121341"/>
              <a:gd name="connsiteY121" fmla="*/ 6181385 h 6591016"/>
              <a:gd name="connsiteX122" fmla="*/ 2029180 w 2121341"/>
              <a:gd name="connsiteY122" fmla="*/ 6162335 h 6591016"/>
              <a:gd name="connsiteX123" fmla="*/ 2010130 w 2121341"/>
              <a:gd name="connsiteY123" fmla="*/ 6152811 h 6591016"/>
              <a:gd name="connsiteX124" fmla="*/ 2095855 w 2121341"/>
              <a:gd name="connsiteY124" fmla="*/ 6171861 h 6591016"/>
              <a:gd name="connsiteX125" fmla="*/ 2057755 w 2121341"/>
              <a:gd name="connsiteY125" fmla="*/ 428286 h 6591016"/>
              <a:gd name="connsiteX126" fmla="*/ 1438630 w 2121341"/>
              <a:gd name="connsiteY126" fmla="*/ 428286 h 6591016"/>
              <a:gd name="connsiteX127" fmla="*/ 1438630 w 2121341"/>
              <a:gd name="connsiteY127" fmla="*/ 504486 h 6591016"/>
              <a:gd name="connsiteX128" fmla="*/ 1419580 w 2121341"/>
              <a:gd name="connsiteY128" fmla="*/ 580686 h 6591016"/>
              <a:gd name="connsiteX0" fmla="*/ 1419580 w 2120288"/>
              <a:gd name="connsiteY0" fmla="*/ 580686 h 6604437"/>
              <a:gd name="connsiteX1" fmla="*/ 1305280 w 2120288"/>
              <a:gd name="connsiteY1" fmla="*/ 618786 h 6604437"/>
              <a:gd name="connsiteX2" fmla="*/ 1381480 w 2120288"/>
              <a:gd name="connsiteY2" fmla="*/ 675936 h 6604437"/>
              <a:gd name="connsiteX3" fmla="*/ 1486255 w 2120288"/>
              <a:gd name="connsiteY3" fmla="*/ 742611 h 6604437"/>
              <a:gd name="connsiteX4" fmla="*/ 1533880 w 2120288"/>
              <a:gd name="connsiteY4" fmla="*/ 875961 h 6604437"/>
              <a:gd name="connsiteX5" fmla="*/ 1543405 w 2120288"/>
              <a:gd name="connsiteY5" fmla="*/ 952161 h 6604437"/>
              <a:gd name="connsiteX6" fmla="*/ 1619605 w 2120288"/>
              <a:gd name="connsiteY6" fmla="*/ 1047411 h 6604437"/>
              <a:gd name="connsiteX7" fmla="*/ 1676755 w 2120288"/>
              <a:gd name="connsiteY7" fmla="*/ 1047411 h 6604437"/>
              <a:gd name="connsiteX8" fmla="*/ 1705330 w 2120288"/>
              <a:gd name="connsiteY8" fmla="*/ 1199811 h 6604437"/>
              <a:gd name="connsiteX9" fmla="*/ 1762480 w 2120288"/>
              <a:gd name="connsiteY9" fmla="*/ 1333161 h 6604437"/>
              <a:gd name="connsiteX10" fmla="*/ 1676755 w 2120288"/>
              <a:gd name="connsiteY10" fmla="*/ 1256961 h 6604437"/>
              <a:gd name="connsiteX11" fmla="*/ 1505305 w 2120288"/>
              <a:gd name="connsiteY11" fmla="*/ 1304586 h 6604437"/>
              <a:gd name="connsiteX12" fmla="*/ 1476730 w 2120288"/>
              <a:gd name="connsiteY12" fmla="*/ 1476036 h 6604437"/>
              <a:gd name="connsiteX13" fmla="*/ 1410055 w 2120288"/>
              <a:gd name="connsiteY13" fmla="*/ 1618911 h 6604437"/>
              <a:gd name="connsiteX14" fmla="*/ 1371955 w 2120288"/>
              <a:gd name="connsiteY14" fmla="*/ 1685586 h 6604437"/>
              <a:gd name="connsiteX15" fmla="*/ 1495780 w 2120288"/>
              <a:gd name="connsiteY15" fmla="*/ 1818936 h 6604437"/>
              <a:gd name="connsiteX16" fmla="*/ 1514830 w 2120288"/>
              <a:gd name="connsiteY16" fmla="*/ 1876086 h 6604437"/>
              <a:gd name="connsiteX17" fmla="*/ 1514830 w 2120288"/>
              <a:gd name="connsiteY17" fmla="*/ 1961811 h 6604437"/>
              <a:gd name="connsiteX18" fmla="*/ 1486255 w 2120288"/>
              <a:gd name="connsiteY18" fmla="*/ 1990386 h 6604437"/>
              <a:gd name="connsiteX19" fmla="*/ 1391005 w 2120288"/>
              <a:gd name="connsiteY19" fmla="*/ 1961811 h 6604437"/>
              <a:gd name="connsiteX20" fmla="*/ 1343380 w 2120288"/>
              <a:gd name="connsiteY20" fmla="*/ 1990386 h 6604437"/>
              <a:gd name="connsiteX21" fmla="*/ 1219555 w 2120288"/>
              <a:gd name="connsiteY21" fmla="*/ 1980861 h 6604437"/>
              <a:gd name="connsiteX22" fmla="*/ 1114780 w 2120288"/>
              <a:gd name="connsiteY22" fmla="*/ 1961811 h 6604437"/>
              <a:gd name="connsiteX23" fmla="*/ 1124305 w 2120288"/>
              <a:gd name="connsiteY23" fmla="*/ 2047536 h 6604437"/>
              <a:gd name="connsiteX24" fmla="*/ 1095730 w 2120288"/>
              <a:gd name="connsiteY24" fmla="*/ 2085636 h 6604437"/>
              <a:gd name="connsiteX25" fmla="*/ 1200505 w 2120288"/>
              <a:gd name="connsiteY25" fmla="*/ 2161836 h 6604437"/>
              <a:gd name="connsiteX26" fmla="*/ 1257655 w 2120288"/>
              <a:gd name="connsiteY26" fmla="*/ 2161836 h 6604437"/>
              <a:gd name="connsiteX27" fmla="*/ 1343380 w 2120288"/>
              <a:gd name="connsiteY27" fmla="*/ 2114211 h 6604437"/>
              <a:gd name="connsiteX28" fmla="*/ 1400530 w 2120288"/>
              <a:gd name="connsiteY28" fmla="*/ 2247561 h 6604437"/>
              <a:gd name="connsiteX29" fmla="*/ 1457680 w 2120288"/>
              <a:gd name="connsiteY29" fmla="*/ 2352336 h 6604437"/>
              <a:gd name="connsiteX30" fmla="*/ 1486255 w 2120288"/>
              <a:gd name="connsiteY30" fmla="*/ 2419011 h 6604437"/>
              <a:gd name="connsiteX31" fmla="*/ 1533880 w 2120288"/>
              <a:gd name="connsiteY31" fmla="*/ 2419011 h 6604437"/>
              <a:gd name="connsiteX32" fmla="*/ 1591030 w 2120288"/>
              <a:gd name="connsiteY32" fmla="*/ 2466636 h 6604437"/>
              <a:gd name="connsiteX33" fmla="*/ 1695805 w 2120288"/>
              <a:gd name="connsiteY33" fmla="*/ 2523786 h 6604437"/>
              <a:gd name="connsiteX34" fmla="*/ 1752955 w 2120288"/>
              <a:gd name="connsiteY34" fmla="*/ 2552361 h 6604437"/>
              <a:gd name="connsiteX35" fmla="*/ 1629130 w 2120288"/>
              <a:gd name="connsiteY35" fmla="*/ 2657136 h 6604437"/>
              <a:gd name="connsiteX36" fmla="*/ 1591030 w 2120288"/>
              <a:gd name="connsiteY36" fmla="*/ 2761911 h 6604437"/>
              <a:gd name="connsiteX37" fmla="*/ 1562455 w 2120288"/>
              <a:gd name="connsiteY37" fmla="*/ 2952411 h 6604437"/>
              <a:gd name="connsiteX38" fmla="*/ 1495780 w 2120288"/>
              <a:gd name="connsiteY38" fmla="*/ 3038136 h 6604437"/>
              <a:gd name="connsiteX39" fmla="*/ 1476730 w 2120288"/>
              <a:gd name="connsiteY39" fmla="*/ 3114336 h 6604437"/>
              <a:gd name="connsiteX40" fmla="*/ 1514830 w 2120288"/>
              <a:gd name="connsiteY40" fmla="*/ 3190536 h 6604437"/>
              <a:gd name="connsiteX41" fmla="*/ 1495780 w 2120288"/>
              <a:gd name="connsiteY41" fmla="*/ 3276261 h 6604437"/>
              <a:gd name="connsiteX42" fmla="*/ 1419580 w 2120288"/>
              <a:gd name="connsiteY42" fmla="*/ 3323886 h 6604437"/>
              <a:gd name="connsiteX43" fmla="*/ 1371955 w 2120288"/>
              <a:gd name="connsiteY43" fmla="*/ 3266736 h 6604437"/>
              <a:gd name="connsiteX44" fmla="*/ 1219555 w 2120288"/>
              <a:gd name="connsiteY44" fmla="*/ 3323886 h 6604437"/>
              <a:gd name="connsiteX45" fmla="*/ 1095730 w 2120288"/>
              <a:gd name="connsiteY45" fmla="*/ 3285786 h 6604437"/>
              <a:gd name="connsiteX46" fmla="*/ 1067155 w 2120288"/>
              <a:gd name="connsiteY46" fmla="*/ 3285786 h 6604437"/>
              <a:gd name="connsiteX47" fmla="*/ 1010005 w 2120288"/>
              <a:gd name="connsiteY47" fmla="*/ 3314361 h 6604437"/>
              <a:gd name="connsiteX48" fmla="*/ 981430 w 2120288"/>
              <a:gd name="connsiteY48" fmla="*/ 3409611 h 6604437"/>
              <a:gd name="connsiteX49" fmla="*/ 1010005 w 2120288"/>
              <a:gd name="connsiteY49" fmla="*/ 3447711 h 6604437"/>
              <a:gd name="connsiteX50" fmla="*/ 1076680 w 2120288"/>
              <a:gd name="connsiteY50" fmla="*/ 3466761 h 6604437"/>
              <a:gd name="connsiteX51" fmla="*/ 1076680 w 2120288"/>
              <a:gd name="connsiteY51" fmla="*/ 3485811 h 6604437"/>
              <a:gd name="connsiteX52" fmla="*/ 1124305 w 2120288"/>
              <a:gd name="connsiteY52" fmla="*/ 3495336 h 6604437"/>
              <a:gd name="connsiteX53" fmla="*/ 1124305 w 2120288"/>
              <a:gd name="connsiteY53" fmla="*/ 3523911 h 6604437"/>
              <a:gd name="connsiteX54" fmla="*/ 1114780 w 2120288"/>
              <a:gd name="connsiteY54" fmla="*/ 3571536 h 6604437"/>
              <a:gd name="connsiteX55" fmla="*/ 1086205 w 2120288"/>
              <a:gd name="connsiteY55" fmla="*/ 3609636 h 6604437"/>
              <a:gd name="connsiteX56" fmla="*/ 1114780 w 2120288"/>
              <a:gd name="connsiteY56" fmla="*/ 3666786 h 6604437"/>
              <a:gd name="connsiteX57" fmla="*/ 1086205 w 2120288"/>
              <a:gd name="connsiteY57" fmla="*/ 3685836 h 6604437"/>
              <a:gd name="connsiteX58" fmla="*/ 1057630 w 2120288"/>
              <a:gd name="connsiteY58" fmla="*/ 3676311 h 6604437"/>
              <a:gd name="connsiteX59" fmla="*/ 981430 w 2120288"/>
              <a:gd name="connsiteY59" fmla="*/ 3704886 h 6604437"/>
              <a:gd name="connsiteX60" fmla="*/ 981430 w 2120288"/>
              <a:gd name="connsiteY60" fmla="*/ 3733461 h 6604437"/>
              <a:gd name="connsiteX61" fmla="*/ 962380 w 2120288"/>
              <a:gd name="connsiteY61" fmla="*/ 3800136 h 6604437"/>
              <a:gd name="connsiteX62" fmla="*/ 838555 w 2120288"/>
              <a:gd name="connsiteY62" fmla="*/ 3714411 h 6604437"/>
              <a:gd name="connsiteX63" fmla="*/ 819505 w 2120288"/>
              <a:gd name="connsiteY63" fmla="*/ 3609636 h 6604437"/>
              <a:gd name="connsiteX64" fmla="*/ 752830 w 2120288"/>
              <a:gd name="connsiteY64" fmla="*/ 3571536 h 6604437"/>
              <a:gd name="connsiteX65" fmla="*/ 705205 w 2120288"/>
              <a:gd name="connsiteY65" fmla="*/ 3619161 h 6604437"/>
              <a:gd name="connsiteX66" fmla="*/ 695680 w 2120288"/>
              <a:gd name="connsiteY66" fmla="*/ 3695361 h 6604437"/>
              <a:gd name="connsiteX67" fmla="*/ 609955 w 2120288"/>
              <a:gd name="connsiteY67" fmla="*/ 3800136 h 6604437"/>
              <a:gd name="connsiteX68" fmla="*/ 571855 w 2120288"/>
              <a:gd name="connsiteY68" fmla="*/ 3762036 h 6604437"/>
              <a:gd name="connsiteX69" fmla="*/ 638530 w 2120288"/>
              <a:gd name="connsiteY69" fmla="*/ 3819186 h 6604437"/>
              <a:gd name="connsiteX70" fmla="*/ 686155 w 2120288"/>
              <a:gd name="connsiteY70" fmla="*/ 3857286 h 6604437"/>
              <a:gd name="connsiteX71" fmla="*/ 781405 w 2120288"/>
              <a:gd name="connsiteY71" fmla="*/ 3828711 h 6604437"/>
              <a:gd name="connsiteX72" fmla="*/ 829030 w 2120288"/>
              <a:gd name="connsiteY72" fmla="*/ 3876336 h 6604437"/>
              <a:gd name="connsiteX73" fmla="*/ 829030 w 2120288"/>
              <a:gd name="connsiteY73" fmla="*/ 3914436 h 6604437"/>
              <a:gd name="connsiteX74" fmla="*/ 733780 w 2120288"/>
              <a:gd name="connsiteY74" fmla="*/ 3914436 h 6604437"/>
              <a:gd name="connsiteX75" fmla="*/ 686155 w 2120288"/>
              <a:gd name="connsiteY75" fmla="*/ 3923961 h 6604437"/>
              <a:gd name="connsiteX76" fmla="*/ 686155 w 2120288"/>
              <a:gd name="connsiteY76" fmla="*/ 3952536 h 6604437"/>
              <a:gd name="connsiteX77" fmla="*/ 657580 w 2120288"/>
              <a:gd name="connsiteY77" fmla="*/ 3971586 h 6604437"/>
              <a:gd name="connsiteX78" fmla="*/ 638530 w 2120288"/>
              <a:gd name="connsiteY78" fmla="*/ 3962061 h 6604437"/>
              <a:gd name="connsiteX79" fmla="*/ 629005 w 2120288"/>
              <a:gd name="connsiteY79" fmla="*/ 3962061 h 6604437"/>
              <a:gd name="connsiteX80" fmla="*/ 609955 w 2120288"/>
              <a:gd name="connsiteY80" fmla="*/ 4019211 h 6604437"/>
              <a:gd name="connsiteX81" fmla="*/ 581380 w 2120288"/>
              <a:gd name="connsiteY81" fmla="*/ 4028736 h 6604437"/>
              <a:gd name="connsiteX82" fmla="*/ 552805 w 2120288"/>
              <a:gd name="connsiteY82" fmla="*/ 4057311 h 6604437"/>
              <a:gd name="connsiteX83" fmla="*/ 581380 w 2120288"/>
              <a:gd name="connsiteY83" fmla="*/ 4095411 h 6604437"/>
              <a:gd name="connsiteX84" fmla="*/ 562330 w 2120288"/>
              <a:gd name="connsiteY84" fmla="*/ 4152561 h 6604437"/>
              <a:gd name="connsiteX85" fmla="*/ 457555 w 2120288"/>
              <a:gd name="connsiteY85" fmla="*/ 4143036 h 6604437"/>
              <a:gd name="connsiteX86" fmla="*/ 362305 w 2120288"/>
              <a:gd name="connsiteY86" fmla="*/ 4143036 h 6604437"/>
              <a:gd name="connsiteX87" fmla="*/ 190855 w 2120288"/>
              <a:gd name="connsiteY87" fmla="*/ 4162086 h 6604437"/>
              <a:gd name="connsiteX88" fmla="*/ 95605 w 2120288"/>
              <a:gd name="connsiteY88" fmla="*/ 4266861 h 6604437"/>
              <a:gd name="connsiteX89" fmla="*/ 38455 w 2120288"/>
              <a:gd name="connsiteY89" fmla="*/ 4333536 h 6604437"/>
              <a:gd name="connsiteX90" fmla="*/ 355 w 2120288"/>
              <a:gd name="connsiteY90" fmla="*/ 4362111 h 6604437"/>
              <a:gd name="connsiteX91" fmla="*/ 19405 w 2120288"/>
              <a:gd name="connsiteY91" fmla="*/ 4390686 h 6604437"/>
              <a:gd name="connsiteX92" fmla="*/ 19405 w 2120288"/>
              <a:gd name="connsiteY92" fmla="*/ 4409736 h 6604437"/>
              <a:gd name="connsiteX93" fmla="*/ 19405 w 2120288"/>
              <a:gd name="connsiteY93" fmla="*/ 4476411 h 6604437"/>
              <a:gd name="connsiteX94" fmla="*/ 9880 w 2120288"/>
              <a:gd name="connsiteY94" fmla="*/ 4514511 h 6604437"/>
              <a:gd name="connsiteX95" fmla="*/ 76555 w 2120288"/>
              <a:gd name="connsiteY95" fmla="*/ 4590711 h 6604437"/>
              <a:gd name="connsiteX96" fmla="*/ 95605 w 2120288"/>
              <a:gd name="connsiteY96" fmla="*/ 4600236 h 6604437"/>
              <a:gd name="connsiteX97" fmla="*/ 190855 w 2120288"/>
              <a:gd name="connsiteY97" fmla="*/ 4609761 h 6604437"/>
              <a:gd name="connsiteX98" fmla="*/ 200380 w 2120288"/>
              <a:gd name="connsiteY98" fmla="*/ 4762161 h 6604437"/>
              <a:gd name="connsiteX99" fmla="*/ 209905 w 2120288"/>
              <a:gd name="connsiteY99" fmla="*/ 4905036 h 6604437"/>
              <a:gd name="connsiteX100" fmla="*/ 228955 w 2120288"/>
              <a:gd name="connsiteY100" fmla="*/ 4943136 h 6604437"/>
              <a:gd name="connsiteX101" fmla="*/ 200380 w 2120288"/>
              <a:gd name="connsiteY101" fmla="*/ 5000286 h 6604437"/>
              <a:gd name="connsiteX102" fmla="*/ 181330 w 2120288"/>
              <a:gd name="connsiteY102" fmla="*/ 5105061 h 6604437"/>
              <a:gd name="connsiteX103" fmla="*/ 143230 w 2120288"/>
              <a:gd name="connsiteY103" fmla="*/ 5247936 h 6604437"/>
              <a:gd name="connsiteX104" fmla="*/ 114655 w 2120288"/>
              <a:gd name="connsiteY104" fmla="*/ 5486061 h 6604437"/>
              <a:gd name="connsiteX105" fmla="*/ 95605 w 2120288"/>
              <a:gd name="connsiteY105" fmla="*/ 5590836 h 6604437"/>
              <a:gd name="connsiteX106" fmla="*/ 95605 w 2120288"/>
              <a:gd name="connsiteY106" fmla="*/ 5695611 h 6604437"/>
              <a:gd name="connsiteX107" fmla="*/ 95605 w 2120288"/>
              <a:gd name="connsiteY107" fmla="*/ 5857536 h 6604437"/>
              <a:gd name="connsiteX108" fmla="*/ 133705 w 2120288"/>
              <a:gd name="connsiteY108" fmla="*/ 5981361 h 6604437"/>
              <a:gd name="connsiteX109" fmla="*/ 133705 w 2120288"/>
              <a:gd name="connsiteY109" fmla="*/ 6009936 h 6604437"/>
              <a:gd name="connsiteX110" fmla="*/ 143230 w 2120288"/>
              <a:gd name="connsiteY110" fmla="*/ 6067086 h 6604437"/>
              <a:gd name="connsiteX111" fmla="*/ 152755 w 2120288"/>
              <a:gd name="connsiteY111" fmla="*/ 6105186 h 6604437"/>
              <a:gd name="connsiteX112" fmla="*/ 152755 w 2120288"/>
              <a:gd name="connsiteY112" fmla="*/ 6114711 h 6604437"/>
              <a:gd name="connsiteX113" fmla="*/ 467080 w 2120288"/>
              <a:gd name="connsiteY113" fmla="*/ 6124236 h 6604437"/>
              <a:gd name="connsiteX114" fmla="*/ 895705 w 2120288"/>
              <a:gd name="connsiteY114" fmla="*/ 6133761 h 6604437"/>
              <a:gd name="connsiteX115" fmla="*/ 1314805 w 2120288"/>
              <a:gd name="connsiteY115" fmla="*/ 6143285 h 6604437"/>
              <a:gd name="connsiteX116" fmla="*/ 1695805 w 2120288"/>
              <a:gd name="connsiteY116" fmla="*/ 6171860 h 6604437"/>
              <a:gd name="connsiteX117" fmla="*/ 1962505 w 2120288"/>
              <a:gd name="connsiteY117" fmla="*/ 6143285 h 6604437"/>
              <a:gd name="connsiteX118" fmla="*/ 1991080 w 2120288"/>
              <a:gd name="connsiteY118" fmla="*/ 6152810 h 6604437"/>
              <a:gd name="connsiteX119" fmla="*/ 1867255 w 2120288"/>
              <a:gd name="connsiteY119" fmla="*/ 6171860 h 6604437"/>
              <a:gd name="connsiteX120" fmla="*/ 2000605 w 2120288"/>
              <a:gd name="connsiteY120" fmla="*/ 6181385 h 6604437"/>
              <a:gd name="connsiteX121" fmla="*/ 2038705 w 2120288"/>
              <a:gd name="connsiteY121" fmla="*/ 6181385 h 6604437"/>
              <a:gd name="connsiteX122" fmla="*/ 2029180 w 2120288"/>
              <a:gd name="connsiteY122" fmla="*/ 6162335 h 6604437"/>
              <a:gd name="connsiteX123" fmla="*/ 2010130 w 2120288"/>
              <a:gd name="connsiteY123" fmla="*/ 6152811 h 6604437"/>
              <a:gd name="connsiteX124" fmla="*/ 2029180 w 2120288"/>
              <a:gd name="connsiteY124" fmla="*/ 6190910 h 6604437"/>
              <a:gd name="connsiteX125" fmla="*/ 2095855 w 2120288"/>
              <a:gd name="connsiteY125" fmla="*/ 6171861 h 6604437"/>
              <a:gd name="connsiteX126" fmla="*/ 2057755 w 2120288"/>
              <a:gd name="connsiteY126" fmla="*/ 428286 h 6604437"/>
              <a:gd name="connsiteX127" fmla="*/ 1438630 w 2120288"/>
              <a:gd name="connsiteY127" fmla="*/ 428286 h 6604437"/>
              <a:gd name="connsiteX128" fmla="*/ 1438630 w 2120288"/>
              <a:gd name="connsiteY128" fmla="*/ 504486 h 6604437"/>
              <a:gd name="connsiteX129" fmla="*/ 1419580 w 2120288"/>
              <a:gd name="connsiteY129" fmla="*/ 580686 h 6604437"/>
              <a:gd name="connsiteX0" fmla="*/ 1419580 w 2250917"/>
              <a:gd name="connsiteY0" fmla="*/ 580686 h 6588596"/>
              <a:gd name="connsiteX1" fmla="*/ 1305280 w 2250917"/>
              <a:gd name="connsiteY1" fmla="*/ 618786 h 6588596"/>
              <a:gd name="connsiteX2" fmla="*/ 1381480 w 2250917"/>
              <a:gd name="connsiteY2" fmla="*/ 675936 h 6588596"/>
              <a:gd name="connsiteX3" fmla="*/ 1486255 w 2250917"/>
              <a:gd name="connsiteY3" fmla="*/ 742611 h 6588596"/>
              <a:gd name="connsiteX4" fmla="*/ 1533880 w 2250917"/>
              <a:gd name="connsiteY4" fmla="*/ 875961 h 6588596"/>
              <a:gd name="connsiteX5" fmla="*/ 1543405 w 2250917"/>
              <a:gd name="connsiteY5" fmla="*/ 952161 h 6588596"/>
              <a:gd name="connsiteX6" fmla="*/ 1619605 w 2250917"/>
              <a:gd name="connsiteY6" fmla="*/ 1047411 h 6588596"/>
              <a:gd name="connsiteX7" fmla="*/ 1676755 w 2250917"/>
              <a:gd name="connsiteY7" fmla="*/ 1047411 h 6588596"/>
              <a:gd name="connsiteX8" fmla="*/ 1705330 w 2250917"/>
              <a:gd name="connsiteY8" fmla="*/ 1199811 h 6588596"/>
              <a:gd name="connsiteX9" fmla="*/ 1762480 w 2250917"/>
              <a:gd name="connsiteY9" fmla="*/ 1333161 h 6588596"/>
              <a:gd name="connsiteX10" fmla="*/ 1676755 w 2250917"/>
              <a:gd name="connsiteY10" fmla="*/ 1256961 h 6588596"/>
              <a:gd name="connsiteX11" fmla="*/ 1505305 w 2250917"/>
              <a:gd name="connsiteY11" fmla="*/ 1304586 h 6588596"/>
              <a:gd name="connsiteX12" fmla="*/ 1476730 w 2250917"/>
              <a:gd name="connsiteY12" fmla="*/ 1476036 h 6588596"/>
              <a:gd name="connsiteX13" fmla="*/ 1410055 w 2250917"/>
              <a:gd name="connsiteY13" fmla="*/ 1618911 h 6588596"/>
              <a:gd name="connsiteX14" fmla="*/ 1371955 w 2250917"/>
              <a:gd name="connsiteY14" fmla="*/ 1685586 h 6588596"/>
              <a:gd name="connsiteX15" fmla="*/ 1495780 w 2250917"/>
              <a:gd name="connsiteY15" fmla="*/ 1818936 h 6588596"/>
              <a:gd name="connsiteX16" fmla="*/ 1514830 w 2250917"/>
              <a:gd name="connsiteY16" fmla="*/ 1876086 h 6588596"/>
              <a:gd name="connsiteX17" fmla="*/ 1514830 w 2250917"/>
              <a:gd name="connsiteY17" fmla="*/ 1961811 h 6588596"/>
              <a:gd name="connsiteX18" fmla="*/ 1486255 w 2250917"/>
              <a:gd name="connsiteY18" fmla="*/ 1990386 h 6588596"/>
              <a:gd name="connsiteX19" fmla="*/ 1391005 w 2250917"/>
              <a:gd name="connsiteY19" fmla="*/ 1961811 h 6588596"/>
              <a:gd name="connsiteX20" fmla="*/ 1343380 w 2250917"/>
              <a:gd name="connsiteY20" fmla="*/ 1990386 h 6588596"/>
              <a:gd name="connsiteX21" fmla="*/ 1219555 w 2250917"/>
              <a:gd name="connsiteY21" fmla="*/ 1980861 h 6588596"/>
              <a:gd name="connsiteX22" fmla="*/ 1114780 w 2250917"/>
              <a:gd name="connsiteY22" fmla="*/ 1961811 h 6588596"/>
              <a:gd name="connsiteX23" fmla="*/ 1124305 w 2250917"/>
              <a:gd name="connsiteY23" fmla="*/ 2047536 h 6588596"/>
              <a:gd name="connsiteX24" fmla="*/ 1095730 w 2250917"/>
              <a:gd name="connsiteY24" fmla="*/ 2085636 h 6588596"/>
              <a:gd name="connsiteX25" fmla="*/ 1200505 w 2250917"/>
              <a:gd name="connsiteY25" fmla="*/ 2161836 h 6588596"/>
              <a:gd name="connsiteX26" fmla="*/ 1257655 w 2250917"/>
              <a:gd name="connsiteY26" fmla="*/ 2161836 h 6588596"/>
              <a:gd name="connsiteX27" fmla="*/ 1343380 w 2250917"/>
              <a:gd name="connsiteY27" fmla="*/ 2114211 h 6588596"/>
              <a:gd name="connsiteX28" fmla="*/ 1400530 w 2250917"/>
              <a:gd name="connsiteY28" fmla="*/ 2247561 h 6588596"/>
              <a:gd name="connsiteX29" fmla="*/ 1457680 w 2250917"/>
              <a:gd name="connsiteY29" fmla="*/ 2352336 h 6588596"/>
              <a:gd name="connsiteX30" fmla="*/ 1486255 w 2250917"/>
              <a:gd name="connsiteY30" fmla="*/ 2419011 h 6588596"/>
              <a:gd name="connsiteX31" fmla="*/ 1533880 w 2250917"/>
              <a:gd name="connsiteY31" fmla="*/ 2419011 h 6588596"/>
              <a:gd name="connsiteX32" fmla="*/ 1591030 w 2250917"/>
              <a:gd name="connsiteY32" fmla="*/ 2466636 h 6588596"/>
              <a:gd name="connsiteX33" fmla="*/ 1695805 w 2250917"/>
              <a:gd name="connsiteY33" fmla="*/ 2523786 h 6588596"/>
              <a:gd name="connsiteX34" fmla="*/ 1752955 w 2250917"/>
              <a:gd name="connsiteY34" fmla="*/ 2552361 h 6588596"/>
              <a:gd name="connsiteX35" fmla="*/ 1629130 w 2250917"/>
              <a:gd name="connsiteY35" fmla="*/ 2657136 h 6588596"/>
              <a:gd name="connsiteX36" fmla="*/ 1591030 w 2250917"/>
              <a:gd name="connsiteY36" fmla="*/ 2761911 h 6588596"/>
              <a:gd name="connsiteX37" fmla="*/ 1562455 w 2250917"/>
              <a:gd name="connsiteY37" fmla="*/ 2952411 h 6588596"/>
              <a:gd name="connsiteX38" fmla="*/ 1495780 w 2250917"/>
              <a:gd name="connsiteY38" fmla="*/ 3038136 h 6588596"/>
              <a:gd name="connsiteX39" fmla="*/ 1476730 w 2250917"/>
              <a:gd name="connsiteY39" fmla="*/ 3114336 h 6588596"/>
              <a:gd name="connsiteX40" fmla="*/ 1514830 w 2250917"/>
              <a:gd name="connsiteY40" fmla="*/ 3190536 h 6588596"/>
              <a:gd name="connsiteX41" fmla="*/ 1495780 w 2250917"/>
              <a:gd name="connsiteY41" fmla="*/ 3276261 h 6588596"/>
              <a:gd name="connsiteX42" fmla="*/ 1419580 w 2250917"/>
              <a:gd name="connsiteY42" fmla="*/ 3323886 h 6588596"/>
              <a:gd name="connsiteX43" fmla="*/ 1371955 w 2250917"/>
              <a:gd name="connsiteY43" fmla="*/ 3266736 h 6588596"/>
              <a:gd name="connsiteX44" fmla="*/ 1219555 w 2250917"/>
              <a:gd name="connsiteY44" fmla="*/ 3323886 h 6588596"/>
              <a:gd name="connsiteX45" fmla="*/ 1095730 w 2250917"/>
              <a:gd name="connsiteY45" fmla="*/ 3285786 h 6588596"/>
              <a:gd name="connsiteX46" fmla="*/ 1067155 w 2250917"/>
              <a:gd name="connsiteY46" fmla="*/ 3285786 h 6588596"/>
              <a:gd name="connsiteX47" fmla="*/ 1010005 w 2250917"/>
              <a:gd name="connsiteY47" fmla="*/ 3314361 h 6588596"/>
              <a:gd name="connsiteX48" fmla="*/ 981430 w 2250917"/>
              <a:gd name="connsiteY48" fmla="*/ 3409611 h 6588596"/>
              <a:gd name="connsiteX49" fmla="*/ 1010005 w 2250917"/>
              <a:gd name="connsiteY49" fmla="*/ 3447711 h 6588596"/>
              <a:gd name="connsiteX50" fmla="*/ 1076680 w 2250917"/>
              <a:gd name="connsiteY50" fmla="*/ 3466761 h 6588596"/>
              <a:gd name="connsiteX51" fmla="*/ 1076680 w 2250917"/>
              <a:gd name="connsiteY51" fmla="*/ 3485811 h 6588596"/>
              <a:gd name="connsiteX52" fmla="*/ 1124305 w 2250917"/>
              <a:gd name="connsiteY52" fmla="*/ 3495336 h 6588596"/>
              <a:gd name="connsiteX53" fmla="*/ 1124305 w 2250917"/>
              <a:gd name="connsiteY53" fmla="*/ 3523911 h 6588596"/>
              <a:gd name="connsiteX54" fmla="*/ 1114780 w 2250917"/>
              <a:gd name="connsiteY54" fmla="*/ 3571536 h 6588596"/>
              <a:gd name="connsiteX55" fmla="*/ 1086205 w 2250917"/>
              <a:gd name="connsiteY55" fmla="*/ 3609636 h 6588596"/>
              <a:gd name="connsiteX56" fmla="*/ 1114780 w 2250917"/>
              <a:gd name="connsiteY56" fmla="*/ 3666786 h 6588596"/>
              <a:gd name="connsiteX57" fmla="*/ 1086205 w 2250917"/>
              <a:gd name="connsiteY57" fmla="*/ 3685836 h 6588596"/>
              <a:gd name="connsiteX58" fmla="*/ 1057630 w 2250917"/>
              <a:gd name="connsiteY58" fmla="*/ 3676311 h 6588596"/>
              <a:gd name="connsiteX59" fmla="*/ 981430 w 2250917"/>
              <a:gd name="connsiteY59" fmla="*/ 3704886 h 6588596"/>
              <a:gd name="connsiteX60" fmla="*/ 981430 w 2250917"/>
              <a:gd name="connsiteY60" fmla="*/ 3733461 h 6588596"/>
              <a:gd name="connsiteX61" fmla="*/ 962380 w 2250917"/>
              <a:gd name="connsiteY61" fmla="*/ 3800136 h 6588596"/>
              <a:gd name="connsiteX62" fmla="*/ 838555 w 2250917"/>
              <a:gd name="connsiteY62" fmla="*/ 3714411 h 6588596"/>
              <a:gd name="connsiteX63" fmla="*/ 819505 w 2250917"/>
              <a:gd name="connsiteY63" fmla="*/ 3609636 h 6588596"/>
              <a:gd name="connsiteX64" fmla="*/ 752830 w 2250917"/>
              <a:gd name="connsiteY64" fmla="*/ 3571536 h 6588596"/>
              <a:gd name="connsiteX65" fmla="*/ 705205 w 2250917"/>
              <a:gd name="connsiteY65" fmla="*/ 3619161 h 6588596"/>
              <a:gd name="connsiteX66" fmla="*/ 695680 w 2250917"/>
              <a:gd name="connsiteY66" fmla="*/ 3695361 h 6588596"/>
              <a:gd name="connsiteX67" fmla="*/ 609955 w 2250917"/>
              <a:gd name="connsiteY67" fmla="*/ 3800136 h 6588596"/>
              <a:gd name="connsiteX68" fmla="*/ 571855 w 2250917"/>
              <a:gd name="connsiteY68" fmla="*/ 3762036 h 6588596"/>
              <a:gd name="connsiteX69" fmla="*/ 638530 w 2250917"/>
              <a:gd name="connsiteY69" fmla="*/ 3819186 h 6588596"/>
              <a:gd name="connsiteX70" fmla="*/ 686155 w 2250917"/>
              <a:gd name="connsiteY70" fmla="*/ 3857286 h 6588596"/>
              <a:gd name="connsiteX71" fmla="*/ 781405 w 2250917"/>
              <a:gd name="connsiteY71" fmla="*/ 3828711 h 6588596"/>
              <a:gd name="connsiteX72" fmla="*/ 829030 w 2250917"/>
              <a:gd name="connsiteY72" fmla="*/ 3876336 h 6588596"/>
              <a:gd name="connsiteX73" fmla="*/ 829030 w 2250917"/>
              <a:gd name="connsiteY73" fmla="*/ 3914436 h 6588596"/>
              <a:gd name="connsiteX74" fmla="*/ 733780 w 2250917"/>
              <a:gd name="connsiteY74" fmla="*/ 3914436 h 6588596"/>
              <a:gd name="connsiteX75" fmla="*/ 686155 w 2250917"/>
              <a:gd name="connsiteY75" fmla="*/ 3923961 h 6588596"/>
              <a:gd name="connsiteX76" fmla="*/ 686155 w 2250917"/>
              <a:gd name="connsiteY76" fmla="*/ 3952536 h 6588596"/>
              <a:gd name="connsiteX77" fmla="*/ 657580 w 2250917"/>
              <a:gd name="connsiteY77" fmla="*/ 3971586 h 6588596"/>
              <a:gd name="connsiteX78" fmla="*/ 638530 w 2250917"/>
              <a:gd name="connsiteY78" fmla="*/ 3962061 h 6588596"/>
              <a:gd name="connsiteX79" fmla="*/ 629005 w 2250917"/>
              <a:gd name="connsiteY79" fmla="*/ 3962061 h 6588596"/>
              <a:gd name="connsiteX80" fmla="*/ 609955 w 2250917"/>
              <a:gd name="connsiteY80" fmla="*/ 4019211 h 6588596"/>
              <a:gd name="connsiteX81" fmla="*/ 581380 w 2250917"/>
              <a:gd name="connsiteY81" fmla="*/ 4028736 h 6588596"/>
              <a:gd name="connsiteX82" fmla="*/ 552805 w 2250917"/>
              <a:gd name="connsiteY82" fmla="*/ 4057311 h 6588596"/>
              <a:gd name="connsiteX83" fmla="*/ 581380 w 2250917"/>
              <a:gd name="connsiteY83" fmla="*/ 4095411 h 6588596"/>
              <a:gd name="connsiteX84" fmla="*/ 562330 w 2250917"/>
              <a:gd name="connsiteY84" fmla="*/ 4152561 h 6588596"/>
              <a:gd name="connsiteX85" fmla="*/ 457555 w 2250917"/>
              <a:gd name="connsiteY85" fmla="*/ 4143036 h 6588596"/>
              <a:gd name="connsiteX86" fmla="*/ 362305 w 2250917"/>
              <a:gd name="connsiteY86" fmla="*/ 4143036 h 6588596"/>
              <a:gd name="connsiteX87" fmla="*/ 190855 w 2250917"/>
              <a:gd name="connsiteY87" fmla="*/ 4162086 h 6588596"/>
              <a:gd name="connsiteX88" fmla="*/ 95605 w 2250917"/>
              <a:gd name="connsiteY88" fmla="*/ 4266861 h 6588596"/>
              <a:gd name="connsiteX89" fmla="*/ 38455 w 2250917"/>
              <a:gd name="connsiteY89" fmla="*/ 4333536 h 6588596"/>
              <a:gd name="connsiteX90" fmla="*/ 355 w 2250917"/>
              <a:gd name="connsiteY90" fmla="*/ 4362111 h 6588596"/>
              <a:gd name="connsiteX91" fmla="*/ 19405 w 2250917"/>
              <a:gd name="connsiteY91" fmla="*/ 4390686 h 6588596"/>
              <a:gd name="connsiteX92" fmla="*/ 19405 w 2250917"/>
              <a:gd name="connsiteY92" fmla="*/ 4409736 h 6588596"/>
              <a:gd name="connsiteX93" fmla="*/ 19405 w 2250917"/>
              <a:gd name="connsiteY93" fmla="*/ 4476411 h 6588596"/>
              <a:gd name="connsiteX94" fmla="*/ 9880 w 2250917"/>
              <a:gd name="connsiteY94" fmla="*/ 4514511 h 6588596"/>
              <a:gd name="connsiteX95" fmla="*/ 76555 w 2250917"/>
              <a:gd name="connsiteY95" fmla="*/ 4590711 h 6588596"/>
              <a:gd name="connsiteX96" fmla="*/ 95605 w 2250917"/>
              <a:gd name="connsiteY96" fmla="*/ 4600236 h 6588596"/>
              <a:gd name="connsiteX97" fmla="*/ 190855 w 2250917"/>
              <a:gd name="connsiteY97" fmla="*/ 4609761 h 6588596"/>
              <a:gd name="connsiteX98" fmla="*/ 200380 w 2250917"/>
              <a:gd name="connsiteY98" fmla="*/ 4762161 h 6588596"/>
              <a:gd name="connsiteX99" fmla="*/ 209905 w 2250917"/>
              <a:gd name="connsiteY99" fmla="*/ 4905036 h 6588596"/>
              <a:gd name="connsiteX100" fmla="*/ 228955 w 2250917"/>
              <a:gd name="connsiteY100" fmla="*/ 4943136 h 6588596"/>
              <a:gd name="connsiteX101" fmla="*/ 200380 w 2250917"/>
              <a:gd name="connsiteY101" fmla="*/ 5000286 h 6588596"/>
              <a:gd name="connsiteX102" fmla="*/ 181330 w 2250917"/>
              <a:gd name="connsiteY102" fmla="*/ 5105061 h 6588596"/>
              <a:gd name="connsiteX103" fmla="*/ 143230 w 2250917"/>
              <a:gd name="connsiteY103" fmla="*/ 5247936 h 6588596"/>
              <a:gd name="connsiteX104" fmla="*/ 114655 w 2250917"/>
              <a:gd name="connsiteY104" fmla="*/ 5486061 h 6588596"/>
              <a:gd name="connsiteX105" fmla="*/ 95605 w 2250917"/>
              <a:gd name="connsiteY105" fmla="*/ 5590836 h 6588596"/>
              <a:gd name="connsiteX106" fmla="*/ 95605 w 2250917"/>
              <a:gd name="connsiteY106" fmla="*/ 5695611 h 6588596"/>
              <a:gd name="connsiteX107" fmla="*/ 95605 w 2250917"/>
              <a:gd name="connsiteY107" fmla="*/ 5857536 h 6588596"/>
              <a:gd name="connsiteX108" fmla="*/ 133705 w 2250917"/>
              <a:gd name="connsiteY108" fmla="*/ 5981361 h 6588596"/>
              <a:gd name="connsiteX109" fmla="*/ 133705 w 2250917"/>
              <a:gd name="connsiteY109" fmla="*/ 6009936 h 6588596"/>
              <a:gd name="connsiteX110" fmla="*/ 143230 w 2250917"/>
              <a:gd name="connsiteY110" fmla="*/ 6067086 h 6588596"/>
              <a:gd name="connsiteX111" fmla="*/ 152755 w 2250917"/>
              <a:gd name="connsiteY111" fmla="*/ 6105186 h 6588596"/>
              <a:gd name="connsiteX112" fmla="*/ 152755 w 2250917"/>
              <a:gd name="connsiteY112" fmla="*/ 6114711 h 6588596"/>
              <a:gd name="connsiteX113" fmla="*/ 467080 w 2250917"/>
              <a:gd name="connsiteY113" fmla="*/ 6124236 h 6588596"/>
              <a:gd name="connsiteX114" fmla="*/ 895705 w 2250917"/>
              <a:gd name="connsiteY114" fmla="*/ 6133761 h 6588596"/>
              <a:gd name="connsiteX115" fmla="*/ 1314805 w 2250917"/>
              <a:gd name="connsiteY115" fmla="*/ 6143285 h 6588596"/>
              <a:gd name="connsiteX116" fmla="*/ 1695805 w 2250917"/>
              <a:gd name="connsiteY116" fmla="*/ 6171860 h 6588596"/>
              <a:gd name="connsiteX117" fmla="*/ 1962505 w 2250917"/>
              <a:gd name="connsiteY117" fmla="*/ 6143285 h 6588596"/>
              <a:gd name="connsiteX118" fmla="*/ 1991080 w 2250917"/>
              <a:gd name="connsiteY118" fmla="*/ 6152810 h 6588596"/>
              <a:gd name="connsiteX119" fmla="*/ 1867255 w 2250917"/>
              <a:gd name="connsiteY119" fmla="*/ 6171860 h 6588596"/>
              <a:gd name="connsiteX120" fmla="*/ 2000605 w 2250917"/>
              <a:gd name="connsiteY120" fmla="*/ 6181385 h 6588596"/>
              <a:gd name="connsiteX121" fmla="*/ 2038705 w 2250917"/>
              <a:gd name="connsiteY121" fmla="*/ 6181385 h 6588596"/>
              <a:gd name="connsiteX122" fmla="*/ 2029180 w 2250917"/>
              <a:gd name="connsiteY122" fmla="*/ 6162335 h 6588596"/>
              <a:gd name="connsiteX123" fmla="*/ 2010130 w 2250917"/>
              <a:gd name="connsiteY123" fmla="*/ 6152811 h 6588596"/>
              <a:gd name="connsiteX124" fmla="*/ 171805 w 2250917"/>
              <a:gd name="connsiteY124" fmla="*/ 6143285 h 6588596"/>
              <a:gd name="connsiteX125" fmla="*/ 2095855 w 2250917"/>
              <a:gd name="connsiteY125" fmla="*/ 6171861 h 6588596"/>
              <a:gd name="connsiteX126" fmla="*/ 2057755 w 2250917"/>
              <a:gd name="connsiteY126" fmla="*/ 428286 h 6588596"/>
              <a:gd name="connsiteX127" fmla="*/ 1438630 w 2250917"/>
              <a:gd name="connsiteY127" fmla="*/ 428286 h 6588596"/>
              <a:gd name="connsiteX128" fmla="*/ 1438630 w 2250917"/>
              <a:gd name="connsiteY128" fmla="*/ 504486 h 6588596"/>
              <a:gd name="connsiteX129" fmla="*/ 1419580 w 2250917"/>
              <a:gd name="connsiteY129" fmla="*/ 580686 h 6588596"/>
              <a:gd name="connsiteX0" fmla="*/ 1419580 w 2250917"/>
              <a:gd name="connsiteY0" fmla="*/ 580686 h 6588596"/>
              <a:gd name="connsiteX1" fmla="*/ 1305280 w 2250917"/>
              <a:gd name="connsiteY1" fmla="*/ 618786 h 6588596"/>
              <a:gd name="connsiteX2" fmla="*/ 1381480 w 2250917"/>
              <a:gd name="connsiteY2" fmla="*/ 675936 h 6588596"/>
              <a:gd name="connsiteX3" fmla="*/ 1486255 w 2250917"/>
              <a:gd name="connsiteY3" fmla="*/ 742611 h 6588596"/>
              <a:gd name="connsiteX4" fmla="*/ 1533880 w 2250917"/>
              <a:gd name="connsiteY4" fmla="*/ 875961 h 6588596"/>
              <a:gd name="connsiteX5" fmla="*/ 1543405 w 2250917"/>
              <a:gd name="connsiteY5" fmla="*/ 952161 h 6588596"/>
              <a:gd name="connsiteX6" fmla="*/ 1619605 w 2250917"/>
              <a:gd name="connsiteY6" fmla="*/ 1047411 h 6588596"/>
              <a:gd name="connsiteX7" fmla="*/ 1676755 w 2250917"/>
              <a:gd name="connsiteY7" fmla="*/ 1047411 h 6588596"/>
              <a:gd name="connsiteX8" fmla="*/ 1705330 w 2250917"/>
              <a:gd name="connsiteY8" fmla="*/ 1199811 h 6588596"/>
              <a:gd name="connsiteX9" fmla="*/ 1762480 w 2250917"/>
              <a:gd name="connsiteY9" fmla="*/ 1333161 h 6588596"/>
              <a:gd name="connsiteX10" fmla="*/ 1676755 w 2250917"/>
              <a:gd name="connsiteY10" fmla="*/ 1256961 h 6588596"/>
              <a:gd name="connsiteX11" fmla="*/ 1505305 w 2250917"/>
              <a:gd name="connsiteY11" fmla="*/ 1304586 h 6588596"/>
              <a:gd name="connsiteX12" fmla="*/ 1476730 w 2250917"/>
              <a:gd name="connsiteY12" fmla="*/ 1476036 h 6588596"/>
              <a:gd name="connsiteX13" fmla="*/ 1410055 w 2250917"/>
              <a:gd name="connsiteY13" fmla="*/ 1618911 h 6588596"/>
              <a:gd name="connsiteX14" fmla="*/ 1371955 w 2250917"/>
              <a:gd name="connsiteY14" fmla="*/ 1685586 h 6588596"/>
              <a:gd name="connsiteX15" fmla="*/ 1495780 w 2250917"/>
              <a:gd name="connsiteY15" fmla="*/ 1818936 h 6588596"/>
              <a:gd name="connsiteX16" fmla="*/ 1514830 w 2250917"/>
              <a:gd name="connsiteY16" fmla="*/ 1876086 h 6588596"/>
              <a:gd name="connsiteX17" fmla="*/ 1514830 w 2250917"/>
              <a:gd name="connsiteY17" fmla="*/ 1961811 h 6588596"/>
              <a:gd name="connsiteX18" fmla="*/ 1486255 w 2250917"/>
              <a:gd name="connsiteY18" fmla="*/ 1990386 h 6588596"/>
              <a:gd name="connsiteX19" fmla="*/ 1391005 w 2250917"/>
              <a:gd name="connsiteY19" fmla="*/ 1961811 h 6588596"/>
              <a:gd name="connsiteX20" fmla="*/ 1343380 w 2250917"/>
              <a:gd name="connsiteY20" fmla="*/ 1990386 h 6588596"/>
              <a:gd name="connsiteX21" fmla="*/ 1219555 w 2250917"/>
              <a:gd name="connsiteY21" fmla="*/ 1980861 h 6588596"/>
              <a:gd name="connsiteX22" fmla="*/ 1114780 w 2250917"/>
              <a:gd name="connsiteY22" fmla="*/ 1961811 h 6588596"/>
              <a:gd name="connsiteX23" fmla="*/ 1124305 w 2250917"/>
              <a:gd name="connsiteY23" fmla="*/ 2047536 h 6588596"/>
              <a:gd name="connsiteX24" fmla="*/ 1095730 w 2250917"/>
              <a:gd name="connsiteY24" fmla="*/ 2085636 h 6588596"/>
              <a:gd name="connsiteX25" fmla="*/ 1200505 w 2250917"/>
              <a:gd name="connsiteY25" fmla="*/ 2161836 h 6588596"/>
              <a:gd name="connsiteX26" fmla="*/ 1257655 w 2250917"/>
              <a:gd name="connsiteY26" fmla="*/ 2161836 h 6588596"/>
              <a:gd name="connsiteX27" fmla="*/ 1343380 w 2250917"/>
              <a:gd name="connsiteY27" fmla="*/ 2114211 h 6588596"/>
              <a:gd name="connsiteX28" fmla="*/ 1400530 w 2250917"/>
              <a:gd name="connsiteY28" fmla="*/ 2247561 h 6588596"/>
              <a:gd name="connsiteX29" fmla="*/ 1457680 w 2250917"/>
              <a:gd name="connsiteY29" fmla="*/ 2352336 h 6588596"/>
              <a:gd name="connsiteX30" fmla="*/ 1486255 w 2250917"/>
              <a:gd name="connsiteY30" fmla="*/ 2419011 h 6588596"/>
              <a:gd name="connsiteX31" fmla="*/ 1533880 w 2250917"/>
              <a:gd name="connsiteY31" fmla="*/ 2419011 h 6588596"/>
              <a:gd name="connsiteX32" fmla="*/ 1591030 w 2250917"/>
              <a:gd name="connsiteY32" fmla="*/ 2466636 h 6588596"/>
              <a:gd name="connsiteX33" fmla="*/ 1695805 w 2250917"/>
              <a:gd name="connsiteY33" fmla="*/ 2523786 h 6588596"/>
              <a:gd name="connsiteX34" fmla="*/ 1752955 w 2250917"/>
              <a:gd name="connsiteY34" fmla="*/ 2552361 h 6588596"/>
              <a:gd name="connsiteX35" fmla="*/ 1629130 w 2250917"/>
              <a:gd name="connsiteY35" fmla="*/ 2657136 h 6588596"/>
              <a:gd name="connsiteX36" fmla="*/ 1591030 w 2250917"/>
              <a:gd name="connsiteY36" fmla="*/ 2761911 h 6588596"/>
              <a:gd name="connsiteX37" fmla="*/ 1562455 w 2250917"/>
              <a:gd name="connsiteY37" fmla="*/ 2952411 h 6588596"/>
              <a:gd name="connsiteX38" fmla="*/ 1495780 w 2250917"/>
              <a:gd name="connsiteY38" fmla="*/ 3038136 h 6588596"/>
              <a:gd name="connsiteX39" fmla="*/ 1476730 w 2250917"/>
              <a:gd name="connsiteY39" fmla="*/ 3114336 h 6588596"/>
              <a:gd name="connsiteX40" fmla="*/ 1514830 w 2250917"/>
              <a:gd name="connsiteY40" fmla="*/ 3190536 h 6588596"/>
              <a:gd name="connsiteX41" fmla="*/ 1495780 w 2250917"/>
              <a:gd name="connsiteY41" fmla="*/ 3276261 h 6588596"/>
              <a:gd name="connsiteX42" fmla="*/ 1419580 w 2250917"/>
              <a:gd name="connsiteY42" fmla="*/ 3323886 h 6588596"/>
              <a:gd name="connsiteX43" fmla="*/ 1371955 w 2250917"/>
              <a:gd name="connsiteY43" fmla="*/ 3266736 h 6588596"/>
              <a:gd name="connsiteX44" fmla="*/ 1219555 w 2250917"/>
              <a:gd name="connsiteY44" fmla="*/ 3323886 h 6588596"/>
              <a:gd name="connsiteX45" fmla="*/ 1095730 w 2250917"/>
              <a:gd name="connsiteY45" fmla="*/ 3285786 h 6588596"/>
              <a:gd name="connsiteX46" fmla="*/ 1067155 w 2250917"/>
              <a:gd name="connsiteY46" fmla="*/ 3285786 h 6588596"/>
              <a:gd name="connsiteX47" fmla="*/ 1010005 w 2250917"/>
              <a:gd name="connsiteY47" fmla="*/ 3314361 h 6588596"/>
              <a:gd name="connsiteX48" fmla="*/ 981430 w 2250917"/>
              <a:gd name="connsiteY48" fmla="*/ 3409611 h 6588596"/>
              <a:gd name="connsiteX49" fmla="*/ 1010005 w 2250917"/>
              <a:gd name="connsiteY49" fmla="*/ 3447711 h 6588596"/>
              <a:gd name="connsiteX50" fmla="*/ 1076680 w 2250917"/>
              <a:gd name="connsiteY50" fmla="*/ 3466761 h 6588596"/>
              <a:gd name="connsiteX51" fmla="*/ 1076680 w 2250917"/>
              <a:gd name="connsiteY51" fmla="*/ 3485811 h 6588596"/>
              <a:gd name="connsiteX52" fmla="*/ 1124305 w 2250917"/>
              <a:gd name="connsiteY52" fmla="*/ 3495336 h 6588596"/>
              <a:gd name="connsiteX53" fmla="*/ 1124305 w 2250917"/>
              <a:gd name="connsiteY53" fmla="*/ 3523911 h 6588596"/>
              <a:gd name="connsiteX54" fmla="*/ 1114780 w 2250917"/>
              <a:gd name="connsiteY54" fmla="*/ 3571536 h 6588596"/>
              <a:gd name="connsiteX55" fmla="*/ 1086205 w 2250917"/>
              <a:gd name="connsiteY55" fmla="*/ 3609636 h 6588596"/>
              <a:gd name="connsiteX56" fmla="*/ 1114780 w 2250917"/>
              <a:gd name="connsiteY56" fmla="*/ 3666786 h 6588596"/>
              <a:gd name="connsiteX57" fmla="*/ 1086205 w 2250917"/>
              <a:gd name="connsiteY57" fmla="*/ 3685836 h 6588596"/>
              <a:gd name="connsiteX58" fmla="*/ 1057630 w 2250917"/>
              <a:gd name="connsiteY58" fmla="*/ 3676311 h 6588596"/>
              <a:gd name="connsiteX59" fmla="*/ 981430 w 2250917"/>
              <a:gd name="connsiteY59" fmla="*/ 3704886 h 6588596"/>
              <a:gd name="connsiteX60" fmla="*/ 981430 w 2250917"/>
              <a:gd name="connsiteY60" fmla="*/ 3733461 h 6588596"/>
              <a:gd name="connsiteX61" fmla="*/ 962380 w 2250917"/>
              <a:gd name="connsiteY61" fmla="*/ 3800136 h 6588596"/>
              <a:gd name="connsiteX62" fmla="*/ 838555 w 2250917"/>
              <a:gd name="connsiteY62" fmla="*/ 3714411 h 6588596"/>
              <a:gd name="connsiteX63" fmla="*/ 819505 w 2250917"/>
              <a:gd name="connsiteY63" fmla="*/ 3609636 h 6588596"/>
              <a:gd name="connsiteX64" fmla="*/ 752830 w 2250917"/>
              <a:gd name="connsiteY64" fmla="*/ 3571536 h 6588596"/>
              <a:gd name="connsiteX65" fmla="*/ 705205 w 2250917"/>
              <a:gd name="connsiteY65" fmla="*/ 3619161 h 6588596"/>
              <a:gd name="connsiteX66" fmla="*/ 695680 w 2250917"/>
              <a:gd name="connsiteY66" fmla="*/ 3695361 h 6588596"/>
              <a:gd name="connsiteX67" fmla="*/ 609955 w 2250917"/>
              <a:gd name="connsiteY67" fmla="*/ 3800136 h 6588596"/>
              <a:gd name="connsiteX68" fmla="*/ 571855 w 2250917"/>
              <a:gd name="connsiteY68" fmla="*/ 3762036 h 6588596"/>
              <a:gd name="connsiteX69" fmla="*/ 638530 w 2250917"/>
              <a:gd name="connsiteY69" fmla="*/ 3819186 h 6588596"/>
              <a:gd name="connsiteX70" fmla="*/ 686155 w 2250917"/>
              <a:gd name="connsiteY70" fmla="*/ 3857286 h 6588596"/>
              <a:gd name="connsiteX71" fmla="*/ 781405 w 2250917"/>
              <a:gd name="connsiteY71" fmla="*/ 3828711 h 6588596"/>
              <a:gd name="connsiteX72" fmla="*/ 829030 w 2250917"/>
              <a:gd name="connsiteY72" fmla="*/ 3876336 h 6588596"/>
              <a:gd name="connsiteX73" fmla="*/ 829030 w 2250917"/>
              <a:gd name="connsiteY73" fmla="*/ 3914436 h 6588596"/>
              <a:gd name="connsiteX74" fmla="*/ 733780 w 2250917"/>
              <a:gd name="connsiteY74" fmla="*/ 3914436 h 6588596"/>
              <a:gd name="connsiteX75" fmla="*/ 686155 w 2250917"/>
              <a:gd name="connsiteY75" fmla="*/ 3923961 h 6588596"/>
              <a:gd name="connsiteX76" fmla="*/ 686155 w 2250917"/>
              <a:gd name="connsiteY76" fmla="*/ 3952536 h 6588596"/>
              <a:gd name="connsiteX77" fmla="*/ 657580 w 2250917"/>
              <a:gd name="connsiteY77" fmla="*/ 3971586 h 6588596"/>
              <a:gd name="connsiteX78" fmla="*/ 638530 w 2250917"/>
              <a:gd name="connsiteY78" fmla="*/ 3962061 h 6588596"/>
              <a:gd name="connsiteX79" fmla="*/ 629005 w 2250917"/>
              <a:gd name="connsiteY79" fmla="*/ 3962061 h 6588596"/>
              <a:gd name="connsiteX80" fmla="*/ 609955 w 2250917"/>
              <a:gd name="connsiteY80" fmla="*/ 4019211 h 6588596"/>
              <a:gd name="connsiteX81" fmla="*/ 581380 w 2250917"/>
              <a:gd name="connsiteY81" fmla="*/ 4028736 h 6588596"/>
              <a:gd name="connsiteX82" fmla="*/ 552805 w 2250917"/>
              <a:gd name="connsiteY82" fmla="*/ 4057311 h 6588596"/>
              <a:gd name="connsiteX83" fmla="*/ 581380 w 2250917"/>
              <a:gd name="connsiteY83" fmla="*/ 4095411 h 6588596"/>
              <a:gd name="connsiteX84" fmla="*/ 562330 w 2250917"/>
              <a:gd name="connsiteY84" fmla="*/ 4152561 h 6588596"/>
              <a:gd name="connsiteX85" fmla="*/ 457555 w 2250917"/>
              <a:gd name="connsiteY85" fmla="*/ 4143036 h 6588596"/>
              <a:gd name="connsiteX86" fmla="*/ 362305 w 2250917"/>
              <a:gd name="connsiteY86" fmla="*/ 4143036 h 6588596"/>
              <a:gd name="connsiteX87" fmla="*/ 190855 w 2250917"/>
              <a:gd name="connsiteY87" fmla="*/ 4162086 h 6588596"/>
              <a:gd name="connsiteX88" fmla="*/ 95605 w 2250917"/>
              <a:gd name="connsiteY88" fmla="*/ 4266861 h 6588596"/>
              <a:gd name="connsiteX89" fmla="*/ 38455 w 2250917"/>
              <a:gd name="connsiteY89" fmla="*/ 4333536 h 6588596"/>
              <a:gd name="connsiteX90" fmla="*/ 355 w 2250917"/>
              <a:gd name="connsiteY90" fmla="*/ 4362111 h 6588596"/>
              <a:gd name="connsiteX91" fmla="*/ 19405 w 2250917"/>
              <a:gd name="connsiteY91" fmla="*/ 4390686 h 6588596"/>
              <a:gd name="connsiteX92" fmla="*/ 19405 w 2250917"/>
              <a:gd name="connsiteY92" fmla="*/ 4409736 h 6588596"/>
              <a:gd name="connsiteX93" fmla="*/ 19405 w 2250917"/>
              <a:gd name="connsiteY93" fmla="*/ 4476411 h 6588596"/>
              <a:gd name="connsiteX94" fmla="*/ 9880 w 2250917"/>
              <a:gd name="connsiteY94" fmla="*/ 4514511 h 6588596"/>
              <a:gd name="connsiteX95" fmla="*/ 76555 w 2250917"/>
              <a:gd name="connsiteY95" fmla="*/ 4590711 h 6588596"/>
              <a:gd name="connsiteX96" fmla="*/ 95605 w 2250917"/>
              <a:gd name="connsiteY96" fmla="*/ 4600236 h 6588596"/>
              <a:gd name="connsiteX97" fmla="*/ 190855 w 2250917"/>
              <a:gd name="connsiteY97" fmla="*/ 4609761 h 6588596"/>
              <a:gd name="connsiteX98" fmla="*/ 200380 w 2250917"/>
              <a:gd name="connsiteY98" fmla="*/ 4762161 h 6588596"/>
              <a:gd name="connsiteX99" fmla="*/ 209905 w 2250917"/>
              <a:gd name="connsiteY99" fmla="*/ 4905036 h 6588596"/>
              <a:gd name="connsiteX100" fmla="*/ 228955 w 2250917"/>
              <a:gd name="connsiteY100" fmla="*/ 4943136 h 6588596"/>
              <a:gd name="connsiteX101" fmla="*/ 200380 w 2250917"/>
              <a:gd name="connsiteY101" fmla="*/ 5000286 h 6588596"/>
              <a:gd name="connsiteX102" fmla="*/ 181330 w 2250917"/>
              <a:gd name="connsiteY102" fmla="*/ 5105061 h 6588596"/>
              <a:gd name="connsiteX103" fmla="*/ 143230 w 2250917"/>
              <a:gd name="connsiteY103" fmla="*/ 5247936 h 6588596"/>
              <a:gd name="connsiteX104" fmla="*/ 114655 w 2250917"/>
              <a:gd name="connsiteY104" fmla="*/ 5486061 h 6588596"/>
              <a:gd name="connsiteX105" fmla="*/ 95605 w 2250917"/>
              <a:gd name="connsiteY105" fmla="*/ 5590836 h 6588596"/>
              <a:gd name="connsiteX106" fmla="*/ 95605 w 2250917"/>
              <a:gd name="connsiteY106" fmla="*/ 5695611 h 6588596"/>
              <a:gd name="connsiteX107" fmla="*/ 95605 w 2250917"/>
              <a:gd name="connsiteY107" fmla="*/ 5857536 h 6588596"/>
              <a:gd name="connsiteX108" fmla="*/ 133705 w 2250917"/>
              <a:gd name="connsiteY108" fmla="*/ 5981361 h 6588596"/>
              <a:gd name="connsiteX109" fmla="*/ 133705 w 2250917"/>
              <a:gd name="connsiteY109" fmla="*/ 6009936 h 6588596"/>
              <a:gd name="connsiteX110" fmla="*/ 143230 w 2250917"/>
              <a:gd name="connsiteY110" fmla="*/ 6067086 h 6588596"/>
              <a:gd name="connsiteX111" fmla="*/ 152755 w 2250917"/>
              <a:gd name="connsiteY111" fmla="*/ 6105186 h 6588596"/>
              <a:gd name="connsiteX112" fmla="*/ 152755 w 2250917"/>
              <a:gd name="connsiteY112" fmla="*/ 6114711 h 6588596"/>
              <a:gd name="connsiteX113" fmla="*/ 467080 w 2250917"/>
              <a:gd name="connsiteY113" fmla="*/ 6124236 h 6588596"/>
              <a:gd name="connsiteX114" fmla="*/ 895705 w 2250917"/>
              <a:gd name="connsiteY114" fmla="*/ 6133761 h 6588596"/>
              <a:gd name="connsiteX115" fmla="*/ 1314805 w 2250917"/>
              <a:gd name="connsiteY115" fmla="*/ 6143285 h 6588596"/>
              <a:gd name="connsiteX116" fmla="*/ 1695805 w 2250917"/>
              <a:gd name="connsiteY116" fmla="*/ 6171860 h 6588596"/>
              <a:gd name="connsiteX117" fmla="*/ 1991080 w 2250917"/>
              <a:gd name="connsiteY117" fmla="*/ 6152810 h 6588596"/>
              <a:gd name="connsiteX118" fmla="*/ 1867255 w 2250917"/>
              <a:gd name="connsiteY118" fmla="*/ 6171860 h 6588596"/>
              <a:gd name="connsiteX119" fmla="*/ 2000605 w 2250917"/>
              <a:gd name="connsiteY119" fmla="*/ 6181385 h 6588596"/>
              <a:gd name="connsiteX120" fmla="*/ 2038705 w 2250917"/>
              <a:gd name="connsiteY120" fmla="*/ 6181385 h 6588596"/>
              <a:gd name="connsiteX121" fmla="*/ 2029180 w 2250917"/>
              <a:gd name="connsiteY121" fmla="*/ 6162335 h 6588596"/>
              <a:gd name="connsiteX122" fmla="*/ 2010130 w 2250917"/>
              <a:gd name="connsiteY122" fmla="*/ 6152811 h 6588596"/>
              <a:gd name="connsiteX123" fmla="*/ 171805 w 2250917"/>
              <a:gd name="connsiteY123" fmla="*/ 6143285 h 6588596"/>
              <a:gd name="connsiteX124" fmla="*/ 2095855 w 2250917"/>
              <a:gd name="connsiteY124" fmla="*/ 6171861 h 6588596"/>
              <a:gd name="connsiteX125" fmla="*/ 2057755 w 2250917"/>
              <a:gd name="connsiteY125" fmla="*/ 428286 h 6588596"/>
              <a:gd name="connsiteX126" fmla="*/ 1438630 w 2250917"/>
              <a:gd name="connsiteY126" fmla="*/ 428286 h 6588596"/>
              <a:gd name="connsiteX127" fmla="*/ 1438630 w 2250917"/>
              <a:gd name="connsiteY127" fmla="*/ 504486 h 6588596"/>
              <a:gd name="connsiteX128" fmla="*/ 1419580 w 2250917"/>
              <a:gd name="connsiteY128" fmla="*/ 580686 h 6588596"/>
              <a:gd name="connsiteX0" fmla="*/ 1419580 w 2250917"/>
              <a:gd name="connsiteY0" fmla="*/ 580686 h 6588253"/>
              <a:gd name="connsiteX1" fmla="*/ 1305280 w 2250917"/>
              <a:gd name="connsiteY1" fmla="*/ 618786 h 6588253"/>
              <a:gd name="connsiteX2" fmla="*/ 1381480 w 2250917"/>
              <a:gd name="connsiteY2" fmla="*/ 675936 h 6588253"/>
              <a:gd name="connsiteX3" fmla="*/ 1486255 w 2250917"/>
              <a:gd name="connsiteY3" fmla="*/ 742611 h 6588253"/>
              <a:gd name="connsiteX4" fmla="*/ 1533880 w 2250917"/>
              <a:gd name="connsiteY4" fmla="*/ 875961 h 6588253"/>
              <a:gd name="connsiteX5" fmla="*/ 1543405 w 2250917"/>
              <a:gd name="connsiteY5" fmla="*/ 952161 h 6588253"/>
              <a:gd name="connsiteX6" fmla="*/ 1619605 w 2250917"/>
              <a:gd name="connsiteY6" fmla="*/ 1047411 h 6588253"/>
              <a:gd name="connsiteX7" fmla="*/ 1676755 w 2250917"/>
              <a:gd name="connsiteY7" fmla="*/ 1047411 h 6588253"/>
              <a:gd name="connsiteX8" fmla="*/ 1705330 w 2250917"/>
              <a:gd name="connsiteY8" fmla="*/ 1199811 h 6588253"/>
              <a:gd name="connsiteX9" fmla="*/ 1762480 w 2250917"/>
              <a:gd name="connsiteY9" fmla="*/ 1333161 h 6588253"/>
              <a:gd name="connsiteX10" fmla="*/ 1676755 w 2250917"/>
              <a:gd name="connsiteY10" fmla="*/ 1256961 h 6588253"/>
              <a:gd name="connsiteX11" fmla="*/ 1505305 w 2250917"/>
              <a:gd name="connsiteY11" fmla="*/ 1304586 h 6588253"/>
              <a:gd name="connsiteX12" fmla="*/ 1476730 w 2250917"/>
              <a:gd name="connsiteY12" fmla="*/ 1476036 h 6588253"/>
              <a:gd name="connsiteX13" fmla="*/ 1410055 w 2250917"/>
              <a:gd name="connsiteY13" fmla="*/ 1618911 h 6588253"/>
              <a:gd name="connsiteX14" fmla="*/ 1371955 w 2250917"/>
              <a:gd name="connsiteY14" fmla="*/ 1685586 h 6588253"/>
              <a:gd name="connsiteX15" fmla="*/ 1495780 w 2250917"/>
              <a:gd name="connsiteY15" fmla="*/ 1818936 h 6588253"/>
              <a:gd name="connsiteX16" fmla="*/ 1514830 w 2250917"/>
              <a:gd name="connsiteY16" fmla="*/ 1876086 h 6588253"/>
              <a:gd name="connsiteX17" fmla="*/ 1514830 w 2250917"/>
              <a:gd name="connsiteY17" fmla="*/ 1961811 h 6588253"/>
              <a:gd name="connsiteX18" fmla="*/ 1486255 w 2250917"/>
              <a:gd name="connsiteY18" fmla="*/ 1990386 h 6588253"/>
              <a:gd name="connsiteX19" fmla="*/ 1391005 w 2250917"/>
              <a:gd name="connsiteY19" fmla="*/ 1961811 h 6588253"/>
              <a:gd name="connsiteX20" fmla="*/ 1343380 w 2250917"/>
              <a:gd name="connsiteY20" fmla="*/ 1990386 h 6588253"/>
              <a:gd name="connsiteX21" fmla="*/ 1219555 w 2250917"/>
              <a:gd name="connsiteY21" fmla="*/ 1980861 h 6588253"/>
              <a:gd name="connsiteX22" fmla="*/ 1114780 w 2250917"/>
              <a:gd name="connsiteY22" fmla="*/ 1961811 h 6588253"/>
              <a:gd name="connsiteX23" fmla="*/ 1124305 w 2250917"/>
              <a:gd name="connsiteY23" fmla="*/ 2047536 h 6588253"/>
              <a:gd name="connsiteX24" fmla="*/ 1095730 w 2250917"/>
              <a:gd name="connsiteY24" fmla="*/ 2085636 h 6588253"/>
              <a:gd name="connsiteX25" fmla="*/ 1200505 w 2250917"/>
              <a:gd name="connsiteY25" fmla="*/ 2161836 h 6588253"/>
              <a:gd name="connsiteX26" fmla="*/ 1257655 w 2250917"/>
              <a:gd name="connsiteY26" fmla="*/ 2161836 h 6588253"/>
              <a:gd name="connsiteX27" fmla="*/ 1343380 w 2250917"/>
              <a:gd name="connsiteY27" fmla="*/ 2114211 h 6588253"/>
              <a:gd name="connsiteX28" fmla="*/ 1400530 w 2250917"/>
              <a:gd name="connsiteY28" fmla="*/ 2247561 h 6588253"/>
              <a:gd name="connsiteX29" fmla="*/ 1457680 w 2250917"/>
              <a:gd name="connsiteY29" fmla="*/ 2352336 h 6588253"/>
              <a:gd name="connsiteX30" fmla="*/ 1486255 w 2250917"/>
              <a:gd name="connsiteY30" fmla="*/ 2419011 h 6588253"/>
              <a:gd name="connsiteX31" fmla="*/ 1533880 w 2250917"/>
              <a:gd name="connsiteY31" fmla="*/ 2419011 h 6588253"/>
              <a:gd name="connsiteX32" fmla="*/ 1591030 w 2250917"/>
              <a:gd name="connsiteY32" fmla="*/ 2466636 h 6588253"/>
              <a:gd name="connsiteX33" fmla="*/ 1695805 w 2250917"/>
              <a:gd name="connsiteY33" fmla="*/ 2523786 h 6588253"/>
              <a:gd name="connsiteX34" fmla="*/ 1752955 w 2250917"/>
              <a:gd name="connsiteY34" fmla="*/ 2552361 h 6588253"/>
              <a:gd name="connsiteX35" fmla="*/ 1629130 w 2250917"/>
              <a:gd name="connsiteY35" fmla="*/ 2657136 h 6588253"/>
              <a:gd name="connsiteX36" fmla="*/ 1591030 w 2250917"/>
              <a:gd name="connsiteY36" fmla="*/ 2761911 h 6588253"/>
              <a:gd name="connsiteX37" fmla="*/ 1562455 w 2250917"/>
              <a:gd name="connsiteY37" fmla="*/ 2952411 h 6588253"/>
              <a:gd name="connsiteX38" fmla="*/ 1495780 w 2250917"/>
              <a:gd name="connsiteY38" fmla="*/ 3038136 h 6588253"/>
              <a:gd name="connsiteX39" fmla="*/ 1476730 w 2250917"/>
              <a:gd name="connsiteY39" fmla="*/ 3114336 h 6588253"/>
              <a:gd name="connsiteX40" fmla="*/ 1514830 w 2250917"/>
              <a:gd name="connsiteY40" fmla="*/ 3190536 h 6588253"/>
              <a:gd name="connsiteX41" fmla="*/ 1495780 w 2250917"/>
              <a:gd name="connsiteY41" fmla="*/ 3276261 h 6588253"/>
              <a:gd name="connsiteX42" fmla="*/ 1419580 w 2250917"/>
              <a:gd name="connsiteY42" fmla="*/ 3323886 h 6588253"/>
              <a:gd name="connsiteX43" fmla="*/ 1371955 w 2250917"/>
              <a:gd name="connsiteY43" fmla="*/ 3266736 h 6588253"/>
              <a:gd name="connsiteX44" fmla="*/ 1219555 w 2250917"/>
              <a:gd name="connsiteY44" fmla="*/ 3323886 h 6588253"/>
              <a:gd name="connsiteX45" fmla="*/ 1095730 w 2250917"/>
              <a:gd name="connsiteY45" fmla="*/ 3285786 h 6588253"/>
              <a:gd name="connsiteX46" fmla="*/ 1067155 w 2250917"/>
              <a:gd name="connsiteY46" fmla="*/ 3285786 h 6588253"/>
              <a:gd name="connsiteX47" fmla="*/ 1010005 w 2250917"/>
              <a:gd name="connsiteY47" fmla="*/ 3314361 h 6588253"/>
              <a:gd name="connsiteX48" fmla="*/ 981430 w 2250917"/>
              <a:gd name="connsiteY48" fmla="*/ 3409611 h 6588253"/>
              <a:gd name="connsiteX49" fmla="*/ 1010005 w 2250917"/>
              <a:gd name="connsiteY49" fmla="*/ 3447711 h 6588253"/>
              <a:gd name="connsiteX50" fmla="*/ 1076680 w 2250917"/>
              <a:gd name="connsiteY50" fmla="*/ 3466761 h 6588253"/>
              <a:gd name="connsiteX51" fmla="*/ 1076680 w 2250917"/>
              <a:gd name="connsiteY51" fmla="*/ 3485811 h 6588253"/>
              <a:gd name="connsiteX52" fmla="*/ 1124305 w 2250917"/>
              <a:gd name="connsiteY52" fmla="*/ 3495336 h 6588253"/>
              <a:gd name="connsiteX53" fmla="*/ 1124305 w 2250917"/>
              <a:gd name="connsiteY53" fmla="*/ 3523911 h 6588253"/>
              <a:gd name="connsiteX54" fmla="*/ 1114780 w 2250917"/>
              <a:gd name="connsiteY54" fmla="*/ 3571536 h 6588253"/>
              <a:gd name="connsiteX55" fmla="*/ 1086205 w 2250917"/>
              <a:gd name="connsiteY55" fmla="*/ 3609636 h 6588253"/>
              <a:gd name="connsiteX56" fmla="*/ 1114780 w 2250917"/>
              <a:gd name="connsiteY56" fmla="*/ 3666786 h 6588253"/>
              <a:gd name="connsiteX57" fmla="*/ 1086205 w 2250917"/>
              <a:gd name="connsiteY57" fmla="*/ 3685836 h 6588253"/>
              <a:gd name="connsiteX58" fmla="*/ 1057630 w 2250917"/>
              <a:gd name="connsiteY58" fmla="*/ 3676311 h 6588253"/>
              <a:gd name="connsiteX59" fmla="*/ 981430 w 2250917"/>
              <a:gd name="connsiteY59" fmla="*/ 3704886 h 6588253"/>
              <a:gd name="connsiteX60" fmla="*/ 981430 w 2250917"/>
              <a:gd name="connsiteY60" fmla="*/ 3733461 h 6588253"/>
              <a:gd name="connsiteX61" fmla="*/ 962380 w 2250917"/>
              <a:gd name="connsiteY61" fmla="*/ 3800136 h 6588253"/>
              <a:gd name="connsiteX62" fmla="*/ 838555 w 2250917"/>
              <a:gd name="connsiteY62" fmla="*/ 3714411 h 6588253"/>
              <a:gd name="connsiteX63" fmla="*/ 819505 w 2250917"/>
              <a:gd name="connsiteY63" fmla="*/ 3609636 h 6588253"/>
              <a:gd name="connsiteX64" fmla="*/ 752830 w 2250917"/>
              <a:gd name="connsiteY64" fmla="*/ 3571536 h 6588253"/>
              <a:gd name="connsiteX65" fmla="*/ 705205 w 2250917"/>
              <a:gd name="connsiteY65" fmla="*/ 3619161 h 6588253"/>
              <a:gd name="connsiteX66" fmla="*/ 695680 w 2250917"/>
              <a:gd name="connsiteY66" fmla="*/ 3695361 h 6588253"/>
              <a:gd name="connsiteX67" fmla="*/ 609955 w 2250917"/>
              <a:gd name="connsiteY67" fmla="*/ 3800136 h 6588253"/>
              <a:gd name="connsiteX68" fmla="*/ 571855 w 2250917"/>
              <a:gd name="connsiteY68" fmla="*/ 3762036 h 6588253"/>
              <a:gd name="connsiteX69" fmla="*/ 638530 w 2250917"/>
              <a:gd name="connsiteY69" fmla="*/ 3819186 h 6588253"/>
              <a:gd name="connsiteX70" fmla="*/ 686155 w 2250917"/>
              <a:gd name="connsiteY70" fmla="*/ 3857286 h 6588253"/>
              <a:gd name="connsiteX71" fmla="*/ 781405 w 2250917"/>
              <a:gd name="connsiteY71" fmla="*/ 3828711 h 6588253"/>
              <a:gd name="connsiteX72" fmla="*/ 829030 w 2250917"/>
              <a:gd name="connsiteY72" fmla="*/ 3876336 h 6588253"/>
              <a:gd name="connsiteX73" fmla="*/ 829030 w 2250917"/>
              <a:gd name="connsiteY73" fmla="*/ 3914436 h 6588253"/>
              <a:gd name="connsiteX74" fmla="*/ 733780 w 2250917"/>
              <a:gd name="connsiteY74" fmla="*/ 3914436 h 6588253"/>
              <a:gd name="connsiteX75" fmla="*/ 686155 w 2250917"/>
              <a:gd name="connsiteY75" fmla="*/ 3923961 h 6588253"/>
              <a:gd name="connsiteX76" fmla="*/ 686155 w 2250917"/>
              <a:gd name="connsiteY76" fmla="*/ 3952536 h 6588253"/>
              <a:gd name="connsiteX77" fmla="*/ 657580 w 2250917"/>
              <a:gd name="connsiteY77" fmla="*/ 3971586 h 6588253"/>
              <a:gd name="connsiteX78" fmla="*/ 638530 w 2250917"/>
              <a:gd name="connsiteY78" fmla="*/ 3962061 h 6588253"/>
              <a:gd name="connsiteX79" fmla="*/ 629005 w 2250917"/>
              <a:gd name="connsiteY79" fmla="*/ 3962061 h 6588253"/>
              <a:gd name="connsiteX80" fmla="*/ 609955 w 2250917"/>
              <a:gd name="connsiteY80" fmla="*/ 4019211 h 6588253"/>
              <a:gd name="connsiteX81" fmla="*/ 581380 w 2250917"/>
              <a:gd name="connsiteY81" fmla="*/ 4028736 h 6588253"/>
              <a:gd name="connsiteX82" fmla="*/ 552805 w 2250917"/>
              <a:gd name="connsiteY82" fmla="*/ 4057311 h 6588253"/>
              <a:gd name="connsiteX83" fmla="*/ 581380 w 2250917"/>
              <a:gd name="connsiteY83" fmla="*/ 4095411 h 6588253"/>
              <a:gd name="connsiteX84" fmla="*/ 562330 w 2250917"/>
              <a:gd name="connsiteY84" fmla="*/ 4152561 h 6588253"/>
              <a:gd name="connsiteX85" fmla="*/ 457555 w 2250917"/>
              <a:gd name="connsiteY85" fmla="*/ 4143036 h 6588253"/>
              <a:gd name="connsiteX86" fmla="*/ 362305 w 2250917"/>
              <a:gd name="connsiteY86" fmla="*/ 4143036 h 6588253"/>
              <a:gd name="connsiteX87" fmla="*/ 190855 w 2250917"/>
              <a:gd name="connsiteY87" fmla="*/ 4162086 h 6588253"/>
              <a:gd name="connsiteX88" fmla="*/ 95605 w 2250917"/>
              <a:gd name="connsiteY88" fmla="*/ 4266861 h 6588253"/>
              <a:gd name="connsiteX89" fmla="*/ 38455 w 2250917"/>
              <a:gd name="connsiteY89" fmla="*/ 4333536 h 6588253"/>
              <a:gd name="connsiteX90" fmla="*/ 355 w 2250917"/>
              <a:gd name="connsiteY90" fmla="*/ 4362111 h 6588253"/>
              <a:gd name="connsiteX91" fmla="*/ 19405 w 2250917"/>
              <a:gd name="connsiteY91" fmla="*/ 4390686 h 6588253"/>
              <a:gd name="connsiteX92" fmla="*/ 19405 w 2250917"/>
              <a:gd name="connsiteY92" fmla="*/ 4409736 h 6588253"/>
              <a:gd name="connsiteX93" fmla="*/ 19405 w 2250917"/>
              <a:gd name="connsiteY93" fmla="*/ 4476411 h 6588253"/>
              <a:gd name="connsiteX94" fmla="*/ 9880 w 2250917"/>
              <a:gd name="connsiteY94" fmla="*/ 4514511 h 6588253"/>
              <a:gd name="connsiteX95" fmla="*/ 76555 w 2250917"/>
              <a:gd name="connsiteY95" fmla="*/ 4590711 h 6588253"/>
              <a:gd name="connsiteX96" fmla="*/ 95605 w 2250917"/>
              <a:gd name="connsiteY96" fmla="*/ 4600236 h 6588253"/>
              <a:gd name="connsiteX97" fmla="*/ 190855 w 2250917"/>
              <a:gd name="connsiteY97" fmla="*/ 4609761 h 6588253"/>
              <a:gd name="connsiteX98" fmla="*/ 200380 w 2250917"/>
              <a:gd name="connsiteY98" fmla="*/ 4762161 h 6588253"/>
              <a:gd name="connsiteX99" fmla="*/ 209905 w 2250917"/>
              <a:gd name="connsiteY99" fmla="*/ 4905036 h 6588253"/>
              <a:gd name="connsiteX100" fmla="*/ 228955 w 2250917"/>
              <a:gd name="connsiteY100" fmla="*/ 4943136 h 6588253"/>
              <a:gd name="connsiteX101" fmla="*/ 200380 w 2250917"/>
              <a:gd name="connsiteY101" fmla="*/ 5000286 h 6588253"/>
              <a:gd name="connsiteX102" fmla="*/ 181330 w 2250917"/>
              <a:gd name="connsiteY102" fmla="*/ 5105061 h 6588253"/>
              <a:gd name="connsiteX103" fmla="*/ 143230 w 2250917"/>
              <a:gd name="connsiteY103" fmla="*/ 5247936 h 6588253"/>
              <a:gd name="connsiteX104" fmla="*/ 114655 w 2250917"/>
              <a:gd name="connsiteY104" fmla="*/ 5486061 h 6588253"/>
              <a:gd name="connsiteX105" fmla="*/ 95605 w 2250917"/>
              <a:gd name="connsiteY105" fmla="*/ 5590836 h 6588253"/>
              <a:gd name="connsiteX106" fmla="*/ 95605 w 2250917"/>
              <a:gd name="connsiteY106" fmla="*/ 5695611 h 6588253"/>
              <a:gd name="connsiteX107" fmla="*/ 95605 w 2250917"/>
              <a:gd name="connsiteY107" fmla="*/ 5857536 h 6588253"/>
              <a:gd name="connsiteX108" fmla="*/ 133705 w 2250917"/>
              <a:gd name="connsiteY108" fmla="*/ 5981361 h 6588253"/>
              <a:gd name="connsiteX109" fmla="*/ 133705 w 2250917"/>
              <a:gd name="connsiteY109" fmla="*/ 6009936 h 6588253"/>
              <a:gd name="connsiteX110" fmla="*/ 143230 w 2250917"/>
              <a:gd name="connsiteY110" fmla="*/ 6067086 h 6588253"/>
              <a:gd name="connsiteX111" fmla="*/ 152755 w 2250917"/>
              <a:gd name="connsiteY111" fmla="*/ 6105186 h 6588253"/>
              <a:gd name="connsiteX112" fmla="*/ 152755 w 2250917"/>
              <a:gd name="connsiteY112" fmla="*/ 6114711 h 6588253"/>
              <a:gd name="connsiteX113" fmla="*/ 467080 w 2250917"/>
              <a:gd name="connsiteY113" fmla="*/ 6124236 h 6588253"/>
              <a:gd name="connsiteX114" fmla="*/ 895705 w 2250917"/>
              <a:gd name="connsiteY114" fmla="*/ 6133761 h 6588253"/>
              <a:gd name="connsiteX115" fmla="*/ 1314805 w 2250917"/>
              <a:gd name="connsiteY115" fmla="*/ 6143285 h 6588253"/>
              <a:gd name="connsiteX116" fmla="*/ 1695805 w 2250917"/>
              <a:gd name="connsiteY116" fmla="*/ 6171860 h 6588253"/>
              <a:gd name="connsiteX117" fmla="*/ 1991080 w 2250917"/>
              <a:gd name="connsiteY117" fmla="*/ 6152810 h 6588253"/>
              <a:gd name="connsiteX118" fmla="*/ 1867255 w 2250917"/>
              <a:gd name="connsiteY118" fmla="*/ 6171860 h 6588253"/>
              <a:gd name="connsiteX119" fmla="*/ 2000605 w 2250917"/>
              <a:gd name="connsiteY119" fmla="*/ 6181385 h 6588253"/>
              <a:gd name="connsiteX120" fmla="*/ 2038705 w 2250917"/>
              <a:gd name="connsiteY120" fmla="*/ 6181385 h 6588253"/>
              <a:gd name="connsiteX121" fmla="*/ 2029180 w 2250917"/>
              <a:gd name="connsiteY121" fmla="*/ 6162335 h 6588253"/>
              <a:gd name="connsiteX122" fmla="*/ 171805 w 2250917"/>
              <a:gd name="connsiteY122" fmla="*/ 6143285 h 6588253"/>
              <a:gd name="connsiteX123" fmla="*/ 2095855 w 2250917"/>
              <a:gd name="connsiteY123" fmla="*/ 6171861 h 6588253"/>
              <a:gd name="connsiteX124" fmla="*/ 2057755 w 2250917"/>
              <a:gd name="connsiteY124" fmla="*/ 428286 h 6588253"/>
              <a:gd name="connsiteX125" fmla="*/ 1438630 w 2250917"/>
              <a:gd name="connsiteY125" fmla="*/ 428286 h 6588253"/>
              <a:gd name="connsiteX126" fmla="*/ 1438630 w 2250917"/>
              <a:gd name="connsiteY126" fmla="*/ 504486 h 6588253"/>
              <a:gd name="connsiteX127" fmla="*/ 1419580 w 2250917"/>
              <a:gd name="connsiteY127" fmla="*/ 580686 h 6588253"/>
              <a:gd name="connsiteX0" fmla="*/ 1419580 w 2250917"/>
              <a:gd name="connsiteY0" fmla="*/ 580686 h 6588253"/>
              <a:gd name="connsiteX1" fmla="*/ 1305280 w 2250917"/>
              <a:gd name="connsiteY1" fmla="*/ 618786 h 6588253"/>
              <a:gd name="connsiteX2" fmla="*/ 1381480 w 2250917"/>
              <a:gd name="connsiteY2" fmla="*/ 675936 h 6588253"/>
              <a:gd name="connsiteX3" fmla="*/ 1486255 w 2250917"/>
              <a:gd name="connsiteY3" fmla="*/ 742611 h 6588253"/>
              <a:gd name="connsiteX4" fmla="*/ 1533880 w 2250917"/>
              <a:gd name="connsiteY4" fmla="*/ 875961 h 6588253"/>
              <a:gd name="connsiteX5" fmla="*/ 1543405 w 2250917"/>
              <a:gd name="connsiteY5" fmla="*/ 952161 h 6588253"/>
              <a:gd name="connsiteX6" fmla="*/ 1619605 w 2250917"/>
              <a:gd name="connsiteY6" fmla="*/ 1047411 h 6588253"/>
              <a:gd name="connsiteX7" fmla="*/ 1676755 w 2250917"/>
              <a:gd name="connsiteY7" fmla="*/ 1047411 h 6588253"/>
              <a:gd name="connsiteX8" fmla="*/ 1705330 w 2250917"/>
              <a:gd name="connsiteY8" fmla="*/ 1199811 h 6588253"/>
              <a:gd name="connsiteX9" fmla="*/ 1762480 w 2250917"/>
              <a:gd name="connsiteY9" fmla="*/ 1333161 h 6588253"/>
              <a:gd name="connsiteX10" fmla="*/ 1676755 w 2250917"/>
              <a:gd name="connsiteY10" fmla="*/ 1256961 h 6588253"/>
              <a:gd name="connsiteX11" fmla="*/ 1505305 w 2250917"/>
              <a:gd name="connsiteY11" fmla="*/ 1304586 h 6588253"/>
              <a:gd name="connsiteX12" fmla="*/ 1476730 w 2250917"/>
              <a:gd name="connsiteY12" fmla="*/ 1476036 h 6588253"/>
              <a:gd name="connsiteX13" fmla="*/ 1410055 w 2250917"/>
              <a:gd name="connsiteY13" fmla="*/ 1618911 h 6588253"/>
              <a:gd name="connsiteX14" fmla="*/ 1371955 w 2250917"/>
              <a:gd name="connsiteY14" fmla="*/ 1685586 h 6588253"/>
              <a:gd name="connsiteX15" fmla="*/ 1495780 w 2250917"/>
              <a:gd name="connsiteY15" fmla="*/ 1818936 h 6588253"/>
              <a:gd name="connsiteX16" fmla="*/ 1514830 w 2250917"/>
              <a:gd name="connsiteY16" fmla="*/ 1876086 h 6588253"/>
              <a:gd name="connsiteX17" fmla="*/ 1514830 w 2250917"/>
              <a:gd name="connsiteY17" fmla="*/ 1961811 h 6588253"/>
              <a:gd name="connsiteX18" fmla="*/ 1486255 w 2250917"/>
              <a:gd name="connsiteY18" fmla="*/ 1990386 h 6588253"/>
              <a:gd name="connsiteX19" fmla="*/ 1391005 w 2250917"/>
              <a:gd name="connsiteY19" fmla="*/ 1961811 h 6588253"/>
              <a:gd name="connsiteX20" fmla="*/ 1343380 w 2250917"/>
              <a:gd name="connsiteY20" fmla="*/ 1990386 h 6588253"/>
              <a:gd name="connsiteX21" fmla="*/ 1219555 w 2250917"/>
              <a:gd name="connsiteY21" fmla="*/ 1980861 h 6588253"/>
              <a:gd name="connsiteX22" fmla="*/ 1114780 w 2250917"/>
              <a:gd name="connsiteY22" fmla="*/ 1961811 h 6588253"/>
              <a:gd name="connsiteX23" fmla="*/ 1124305 w 2250917"/>
              <a:gd name="connsiteY23" fmla="*/ 2047536 h 6588253"/>
              <a:gd name="connsiteX24" fmla="*/ 1095730 w 2250917"/>
              <a:gd name="connsiteY24" fmla="*/ 2085636 h 6588253"/>
              <a:gd name="connsiteX25" fmla="*/ 1200505 w 2250917"/>
              <a:gd name="connsiteY25" fmla="*/ 2161836 h 6588253"/>
              <a:gd name="connsiteX26" fmla="*/ 1257655 w 2250917"/>
              <a:gd name="connsiteY26" fmla="*/ 2161836 h 6588253"/>
              <a:gd name="connsiteX27" fmla="*/ 1343380 w 2250917"/>
              <a:gd name="connsiteY27" fmla="*/ 2114211 h 6588253"/>
              <a:gd name="connsiteX28" fmla="*/ 1400530 w 2250917"/>
              <a:gd name="connsiteY28" fmla="*/ 2247561 h 6588253"/>
              <a:gd name="connsiteX29" fmla="*/ 1457680 w 2250917"/>
              <a:gd name="connsiteY29" fmla="*/ 2352336 h 6588253"/>
              <a:gd name="connsiteX30" fmla="*/ 1486255 w 2250917"/>
              <a:gd name="connsiteY30" fmla="*/ 2419011 h 6588253"/>
              <a:gd name="connsiteX31" fmla="*/ 1533880 w 2250917"/>
              <a:gd name="connsiteY31" fmla="*/ 2419011 h 6588253"/>
              <a:gd name="connsiteX32" fmla="*/ 1591030 w 2250917"/>
              <a:gd name="connsiteY32" fmla="*/ 2466636 h 6588253"/>
              <a:gd name="connsiteX33" fmla="*/ 1695805 w 2250917"/>
              <a:gd name="connsiteY33" fmla="*/ 2523786 h 6588253"/>
              <a:gd name="connsiteX34" fmla="*/ 1752955 w 2250917"/>
              <a:gd name="connsiteY34" fmla="*/ 2552361 h 6588253"/>
              <a:gd name="connsiteX35" fmla="*/ 1629130 w 2250917"/>
              <a:gd name="connsiteY35" fmla="*/ 2657136 h 6588253"/>
              <a:gd name="connsiteX36" fmla="*/ 1591030 w 2250917"/>
              <a:gd name="connsiteY36" fmla="*/ 2761911 h 6588253"/>
              <a:gd name="connsiteX37" fmla="*/ 1562455 w 2250917"/>
              <a:gd name="connsiteY37" fmla="*/ 2952411 h 6588253"/>
              <a:gd name="connsiteX38" fmla="*/ 1495780 w 2250917"/>
              <a:gd name="connsiteY38" fmla="*/ 3038136 h 6588253"/>
              <a:gd name="connsiteX39" fmla="*/ 1476730 w 2250917"/>
              <a:gd name="connsiteY39" fmla="*/ 3114336 h 6588253"/>
              <a:gd name="connsiteX40" fmla="*/ 1514830 w 2250917"/>
              <a:gd name="connsiteY40" fmla="*/ 3190536 h 6588253"/>
              <a:gd name="connsiteX41" fmla="*/ 1495780 w 2250917"/>
              <a:gd name="connsiteY41" fmla="*/ 3276261 h 6588253"/>
              <a:gd name="connsiteX42" fmla="*/ 1419580 w 2250917"/>
              <a:gd name="connsiteY42" fmla="*/ 3323886 h 6588253"/>
              <a:gd name="connsiteX43" fmla="*/ 1371955 w 2250917"/>
              <a:gd name="connsiteY43" fmla="*/ 3266736 h 6588253"/>
              <a:gd name="connsiteX44" fmla="*/ 1219555 w 2250917"/>
              <a:gd name="connsiteY44" fmla="*/ 3323886 h 6588253"/>
              <a:gd name="connsiteX45" fmla="*/ 1095730 w 2250917"/>
              <a:gd name="connsiteY45" fmla="*/ 3285786 h 6588253"/>
              <a:gd name="connsiteX46" fmla="*/ 1067155 w 2250917"/>
              <a:gd name="connsiteY46" fmla="*/ 3285786 h 6588253"/>
              <a:gd name="connsiteX47" fmla="*/ 1010005 w 2250917"/>
              <a:gd name="connsiteY47" fmla="*/ 3314361 h 6588253"/>
              <a:gd name="connsiteX48" fmla="*/ 981430 w 2250917"/>
              <a:gd name="connsiteY48" fmla="*/ 3409611 h 6588253"/>
              <a:gd name="connsiteX49" fmla="*/ 1010005 w 2250917"/>
              <a:gd name="connsiteY49" fmla="*/ 3447711 h 6588253"/>
              <a:gd name="connsiteX50" fmla="*/ 1076680 w 2250917"/>
              <a:gd name="connsiteY50" fmla="*/ 3466761 h 6588253"/>
              <a:gd name="connsiteX51" fmla="*/ 1076680 w 2250917"/>
              <a:gd name="connsiteY51" fmla="*/ 3485811 h 6588253"/>
              <a:gd name="connsiteX52" fmla="*/ 1124305 w 2250917"/>
              <a:gd name="connsiteY52" fmla="*/ 3495336 h 6588253"/>
              <a:gd name="connsiteX53" fmla="*/ 1124305 w 2250917"/>
              <a:gd name="connsiteY53" fmla="*/ 3523911 h 6588253"/>
              <a:gd name="connsiteX54" fmla="*/ 1114780 w 2250917"/>
              <a:gd name="connsiteY54" fmla="*/ 3571536 h 6588253"/>
              <a:gd name="connsiteX55" fmla="*/ 1086205 w 2250917"/>
              <a:gd name="connsiteY55" fmla="*/ 3609636 h 6588253"/>
              <a:gd name="connsiteX56" fmla="*/ 1114780 w 2250917"/>
              <a:gd name="connsiteY56" fmla="*/ 3666786 h 6588253"/>
              <a:gd name="connsiteX57" fmla="*/ 1086205 w 2250917"/>
              <a:gd name="connsiteY57" fmla="*/ 3685836 h 6588253"/>
              <a:gd name="connsiteX58" fmla="*/ 1057630 w 2250917"/>
              <a:gd name="connsiteY58" fmla="*/ 3676311 h 6588253"/>
              <a:gd name="connsiteX59" fmla="*/ 981430 w 2250917"/>
              <a:gd name="connsiteY59" fmla="*/ 3704886 h 6588253"/>
              <a:gd name="connsiteX60" fmla="*/ 981430 w 2250917"/>
              <a:gd name="connsiteY60" fmla="*/ 3733461 h 6588253"/>
              <a:gd name="connsiteX61" fmla="*/ 962380 w 2250917"/>
              <a:gd name="connsiteY61" fmla="*/ 3800136 h 6588253"/>
              <a:gd name="connsiteX62" fmla="*/ 838555 w 2250917"/>
              <a:gd name="connsiteY62" fmla="*/ 3714411 h 6588253"/>
              <a:gd name="connsiteX63" fmla="*/ 819505 w 2250917"/>
              <a:gd name="connsiteY63" fmla="*/ 3609636 h 6588253"/>
              <a:gd name="connsiteX64" fmla="*/ 752830 w 2250917"/>
              <a:gd name="connsiteY64" fmla="*/ 3571536 h 6588253"/>
              <a:gd name="connsiteX65" fmla="*/ 705205 w 2250917"/>
              <a:gd name="connsiteY65" fmla="*/ 3619161 h 6588253"/>
              <a:gd name="connsiteX66" fmla="*/ 695680 w 2250917"/>
              <a:gd name="connsiteY66" fmla="*/ 3695361 h 6588253"/>
              <a:gd name="connsiteX67" fmla="*/ 609955 w 2250917"/>
              <a:gd name="connsiteY67" fmla="*/ 3800136 h 6588253"/>
              <a:gd name="connsiteX68" fmla="*/ 571855 w 2250917"/>
              <a:gd name="connsiteY68" fmla="*/ 3762036 h 6588253"/>
              <a:gd name="connsiteX69" fmla="*/ 638530 w 2250917"/>
              <a:gd name="connsiteY69" fmla="*/ 3819186 h 6588253"/>
              <a:gd name="connsiteX70" fmla="*/ 686155 w 2250917"/>
              <a:gd name="connsiteY70" fmla="*/ 3857286 h 6588253"/>
              <a:gd name="connsiteX71" fmla="*/ 781405 w 2250917"/>
              <a:gd name="connsiteY71" fmla="*/ 3828711 h 6588253"/>
              <a:gd name="connsiteX72" fmla="*/ 829030 w 2250917"/>
              <a:gd name="connsiteY72" fmla="*/ 3876336 h 6588253"/>
              <a:gd name="connsiteX73" fmla="*/ 829030 w 2250917"/>
              <a:gd name="connsiteY73" fmla="*/ 3914436 h 6588253"/>
              <a:gd name="connsiteX74" fmla="*/ 733780 w 2250917"/>
              <a:gd name="connsiteY74" fmla="*/ 3914436 h 6588253"/>
              <a:gd name="connsiteX75" fmla="*/ 686155 w 2250917"/>
              <a:gd name="connsiteY75" fmla="*/ 3923961 h 6588253"/>
              <a:gd name="connsiteX76" fmla="*/ 686155 w 2250917"/>
              <a:gd name="connsiteY76" fmla="*/ 3952536 h 6588253"/>
              <a:gd name="connsiteX77" fmla="*/ 657580 w 2250917"/>
              <a:gd name="connsiteY77" fmla="*/ 3971586 h 6588253"/>
              <a:gd name="connsiteX78" fmla="*/ 638530 w 2250917"/>
              <a:gd name="connsiteY78" fmla="*/ 3962061 h 6588253"/>
              <a:gd name="connsiteX79" fmla="*/ 629005 w 2250917"/>
              <a:gd name="connsiteY79" fmla="*/ 3962061 h 6588253"/>
              <a:gd name="connsiteX80" fmla="*/ 609955 w 2250917"/>
              <a:gd name="connsiteY80" fmla="*/ 4019211 h 6588253"/>
              <a:gd name="connsiteX81" fmla="*/ 581380 w 2250917"/>
              <a:gd name="connsiteY81" fmla="*/ 4028736 h 6588253"/>
              <a:gd name="connsiteX82" fmla="*/ 552805 w 2250917"/>
              <a:gd name="connsiteY82" fmla="*/ 4057311 h 6588253"/>
              <a:gd name="connsiteX83" fmla="*/ 581380 w 2250917"/>
              <a:gd name="connsiteY83" fmla="*/ 4095411 h 6588253"/>
              <a:gd name="connsiteX84" fmla="*/ 562330 w 2250917"/>
              <a:gd name="connsiteY84" fmla="*/ 4152561 h 6588253"/>
              <a:gd name="connsiteX85" fmla="*/ 457555 w 2250917"/>
              <a:gd name="connsiteY85" fmla="*/ 4143036 h 6588253"/>
              <a:gd name="connsiteX86" fmla="*/ 362305 w 2250917"/>
              <a:gd name="connsiteY86" fmla="*/ 4143036 h 6588253"/>
              <a:gd name="connsiteX87" fmla="*/ 190855 w 2250917"/>
              <a:gd name="connsiteY87" fmla="*/ 4162086 h 6588253"/>
              <a:gd name="connsiteX88" fmla="*/ 95605 w 2250917"/>
              <a:gd name="connsiteY88" fmla="*/ 4266861 h 6588253"/>
              <a:gd name="connsiteX89" fmla="*/ 38455 w 2250917"/>
              <a:gd name="connsiteY89" fmla="*/ 4333536 h 6588253"/>
              <a:gd name="connsiteX90" fmla="*/ 355 w 2250917"/>
              <a:gd name="connsiteY90" fmla="*/ 4362111 h 6588253"/>
              <a:gd name="connsiteX91" fmla="*/ 19405 w 2250917"/>
              <a:gd name="connsiteY91" fmla="*/ 4390686 h 6588253"/>
              <a:gd name="connsiteX92" fmla="*/ 19405 w 2250917"/>
              <a:gd name="connsiteY92" fmla="*/ 4409736 h 6588253"/>
              <a:gd name="connsiteX93" fmla="*/ 19405 w 2250917"/>
              <a:gd name="connsiteY93" fmla="*/ 4476411 h 6588253"/>
              <a:gd name="connsiteX94" fmla="*/ 9880 w 2250917"/>
              <a:gd name="connsiteY94" fmla="*/ 4514511 h 6588253"/>
              <a:gd name="connsiteX95" fmla="*/ 76555 w 2250917"/>
              <a:gd name="connsiteY95" fmla="*/ 4590711 h 6588253"/>
              <a:gd name="connsiteX96" fmla="*/ 95605 w 2250917"/>
              <a:gd name="connsiteY96" fmla="*/ 4600236 h 6588253"/>
              <a:gd name="connsiteX97" fmla="*/ 190855 w 2250917"/>
              <a:gd name="connsiteY97" fmla="*/ 4609761 h 6588253"/>
              <a:gd name="connsiteX98" fmla="*/ 200380 w 2250917"/>
              <a:gd name="connsiteY98" fmla="*/ 4762161 h 6588253"/>
              <a:gd name="connsiteX99" fmla="*/ 209905 w 2250917"/>
              <a:gd name="connsiteY99" fmla="*/ 4905036 h 6588253"/>
              <a:gd name="connsiteX100" fmla="*/ 228955 w 2250917"/>
              <a:gd name="connsiteY100" fmla="*/ 4943136 h 6588253"/>
              <a:gd name="connsiteX101" fmla="*/ 200380 w 2250917"/>
              <a:gd name="connsiteY101" fmla="*/ 5000286 h 6588253"/>
              <a:gd name="connsiteX102" fmla="*/ 181330 w 2250917"/>
              <a:gd name="connsiteY102" fmla="*/ 5105061 h 6588253"/>
              <a:gd name="connsiteX103" fmla="*/ 143230 w 2250917"/>
              <a:gd name="connsiteY103" fmla="*/ 5247936 h 6588253"/>
              <a:gd name="connsiteX104" fmla="*/ 114655 w 2250917"/>
              <a:gd name="connsiteY104" fmla="*/ 5486061 h 6588253"/>
              <a:gd name="connsiteX105" fmla="*/ 95605 w 2250917"/>
              <a:gd name="connsiteY105" fmla="*/ 5590836 h 6588253"/>
              <a:gd name="connsiteX106" fmla="*/ 95605 w 2250917"/>
              <a:gd name="connsiteY106" fmla="*/ 5695611 h 6588253"/>
              <a:gd name="connsiteX107" fmla="*/ 95605 w 2250917"/>
              <a:gd name="connsiteY107" fmla="*/ 5857536 h 6588253"/>
              <a:gd name="connsiteX108" fmla="*/ 133705 w 2250917"/>
              <a:gd name="connsiteY108" fmla="*/ 5981361 h 6588253"/>
              <a:gd name="connsiteX109" fmla="*/ 133705 w 2250917"/>
              <a:gd name="connsiteY109" fmla="*/ 6009936 h 6588253"/>
              <a:gd name="connsiteX110" fmla="*/ 143230 w 2250917"/>
              <a:gd name="connsiteY110" fmla="*/ 6067086 h 6588253"/>
              <a:gd name="connsiteX111" fmla="*/ 152755 w 2250917"/>
              <a:gd name="connsiteY111" fmla="*/ 6105186 h 6588253"/>
              <a:gd name="connsiteX112" fmla="*/ 152755 w 2250917"/>
              <a:gd name="connsiteY112" fmla="*/ 6114711 h 6588253"/>
              <a:gd name="connsiteX113" fmla="*/ 467080 w 2250917"/>
              <a:gd name="connsiteY113" fmla="*/ 6124236 h 6588253"/>
              <a:gd name="connsiteX114" fmla="*/ 895705 w 2250917"/>
              <a:gd name="connsiteY114" fmla="*/ 6133761 h 6588253"/>
              <a:gd name="connsiteX115" fmla="*/ 1314805 w 2250917"/>
              <a:gd name="connsiteY115" fmla="*/ 6143285 h 6588253"/>
              <a:gd name="connsiteX116" fmla="*/ 1695805 w 2250917"/>
              <a:gd name="connsiteY116" fmla="*/ 6171860 h 6588253"/>
              <a:gd name="connsiteX117" fmla="*/ 1991080 w 2250917"/>
              <a:gd name="connsiteY117" fmla="*/ 6152810 h 6588253"/>
              <a:gd name="connsiteX118" fmla="*/ 2000605 w 2250917"/>
              <a:gd name="connsiteY118" fmla="*/ 6181385 h 6588253"/>
              <a:gd name="connsiteX119" fmla="*/ 2038705 w 2250917"/>
              <a:gd name="connsiteY119" fmla="*/ 6181385 h 6588253"/>
              <a:gd name="connsiteX120" fmla="*/ 2029180 w 2250917"/>
              <a:gd name="connsiteY120" fmla="*/ 6162335 h 6588253"/>
              <a:gd name="connsiteX121" fmla="*/ 171805 w 2250917"/>
              <a:gd name="connsiteY121" fmla="*/ 6143285 h 6588253"/>
              <a:gd name="connsiteX122" fmla="*/ 2095855 w 2250917"/>
              <a:gd name="connsiteY122" fmla="*/ 6171861 h 6588253"/>
              <a:gd name="connsiteX123" fmla="*/ 2057755 w 2250917"/>
              <a:gd name="connsiteY123" fmla="*/ 428286 h 6588253"/>
              <a:gd name="connsiteX124" fmla="*/ 1438630 w 2250917"/>
              <a:gd name="connsiteY124" fmla="*/ 428286 h 6588253"/>
              <a:gd name="connsiteX125" fmla="*/ 1438630 w 2250917"/>
              <a:gd name="connsiteY125" fmla="*/ 504486 h 6588253"/>
              <a:gd name="connsiteX126" fmla="*/ 1419580 w 2250917"/>
              <a:gd name="connsiteY126" fmla="*/ 580686 h 6588253"/>
              <a:gd name="connsiteX0" fmla="*/ 1419580 w 2250917"/>
              <a:gd name="connsiteY0" fmla="*/ 580686 h 6588253"/>
              <a:gd name="connsiteX1" fmla="*/ 1305280 w 2250917"/>
              <a:gd name="connsiteY1" fmla="*/ 618786 h 6588253"/>
              <a:gd name="connsiteX2" fmla="*/ 1381480 w 2250917"/>
              <a:gd name="connsiteY2" fmla="*/ 675936 h 6588253"/>
              <a:gd name="connsiteX3" fmla="*/ 1486255 w 2250917"/>
              <a:gd name="connsiteY3" fmla="*/ 742611 h 6588253"/>
              <a:gd name="connsiteX4" fmla="*/ 1533880 w 2250917"/>
              <a:gd name="connsiteY4" fmla="*/ 875961 h 6588253"/>
              <a:gd name="connsiteX5" fmla="*/ 1543405 w 2250917"/>
              <a:gd name="connsiteY5" fmla="*/ 952161 h 6588253"/>
              <a:gd name="connsiteX6" fmla="*/ 1619605 w 2250917"/>
              <a:gd name="connsiteY6" fmla="*/ 1047411 h 6588253"/>
              <a:gd name="connsiteX7" fmla="*/ 1676755 w 2250917"/>
              <a:gd name="connsiteY7" fmla="*/ 1047411 h 6588253"/>
              <a:gd name="connsiteX8" fmla="*/ 1705330 w 2250917"/>
              <a:gd name="connsiteY8" fmla="*/ 1199811 h 6588253"/>
              <a:gd name="connsiteX9" fmla="*/ 1762480 w 2250917"/>
              <a:gd name="connsiteY9" fmla="*/ 1333161 h 6588253"/>
              <a:gd name="connsiteX10" fmla="*/ 1676755 w 2250917"/>
              <a:gd name="connsiteY10" fmla="*/ 1256961 h 6588253"/>
              <a:gd name="connsiteX11" fmla="*/ 1505305 w 2250917"/>
              <a:gd name="connsiteY11" fmla="*/ 1304586 h 6588253"/>
              <a:gd name="connsiteX12" fmla="*/ 1476730 w 2250917"/>
              <a:gd name="connsiteY12" fmla="*/ 1476036 h 6588253"/>
              <a:gd name="connsiteX13" fmla="*/ 1410055 w 2250917"/>
              <a:gd name="connsiteY13" fmla="*/ 1618911 h 6588253"/>
              <a:gd name="connsiteX14" fmla="*/ 1371955 w 2250917"/>
              <a:gd name="connsiteY14" fmla="*/ 1685586 h 6588253"/>
              <a:gd name="connsiteX15" fmla="*/ 1495780 w 2250917"/>
              <a:gd name="connsiteY15" fmla="*/ 1818936 h 6588253"/>
              <a:gd name="connsiteX16" fmla="*/ 1514830 w 2250917"/>
              <a:gd name="connsiteY16" fmla="*/ 1876086 h 6588253"/>
              <a:gd name="connsiteX17" fmla="*/ 1514830 w 2250917"/>
              <a:gd name="connsiteY17" fmla="*/ 1961811 h 6588253"/>
              <a:gd name="connsiteX18" fmla="*/ 1486255 w 2250917"/>
              <a:gd name="connsiteY18" fmla="*/ 1990386 h 6588253"/>
              <a:gd name="connsiteX19" fmla="*/ 1391005 w 2250917"/>
              <a:gd name="connsiteY19" fmla="*/ 1961811 h 6588253"/>
              <a:gd name="connsiteX20" fmla="*/ 1343380 w 2250917"/>
              <a:gd name="connsiteY20" fmla="*/ 1990386 h 6588253"/>
              <a:gd name="connsiteX21" fmla="*/ 1219555 w 2250917"/>
              <a:gd name="connsiteY21" fmla="*/ 1980861 h 6588253"/>
              <a:gd name="connsiteX22" fmla="*/ 1114780 w 2250917"/>
              <a:gd name="connsiteY22" fmla="*/ 1961811 h 6588253"/>
              <a:gd name="connsiteX23" fmla="*/ 1124305 w 2250917"/>
              <a:gd name="connsiteY23" fmla="*/ 2047536 h 6588253"/>
              <a:gd name="connsiteX24" fmla="*/ 1095730 w 2250917"/>
              <a:gd name="connsiteY24" fmla="*/ 2085636 h 6588253"/>
              <a:gd name="connsiteX25" fmla="*/ 1200505 w 2250917"/>
              <a:gd name="connsiteY25" fmla="*/ 2161836 h 6588253"/>
              <a:gd name="connsiteX26" fmla="*/ 1257655 w 2250917"/>
              <a:gd name="connsiteY26" fmla="*/ 2161836 h 6588253"/>
              <a:gd name="connsiteX27" fmla="*/ 1343380 w 2250917"/>
              <a:gd name="connsiteY27" fmla="*/ 2114211 h 6588253"/>
              <a:gd name="connsiteX28" fmla="*/ 1400530 w 2250917"/>
              <a:gd name="connsiteY28" fmla="*/ 2247561 h 6588253"/>
              <a:gd name="connsiteX29" fmla="*/ 1457680 w 2250917"/>
              <a:gd name="connsiteY29" fmla="*/ 2352336 h 6588253"/>
              <a:gd name="connsiteX30" fmla="*/ 1486255 w 2250917"/>
              <a:gd name="connsiteY30" fmla="*/ 2419011 h 6588253"/>
              <a:gd name="connsiteX31" fmla="*/ 1533880 w 2250917"/>
              <a:gd name="connsiteY31" fmla="*/ 2419011 h 6588253"/>
              <a:gd name="connsiteX32" fmla="*/ 1591030 w 2250917"/>
              <a:gd name="connsiteY32" fmla="*/ 2466636 h 6588253"/>
              <a:gd name="connsiteX33" fmla="*/ 1695805 w 2250917"/>
              <a:gd name="connsiteY33" fmla="*/ 2523786 h 6588253"/>
              <a:gd name="connsiteX34" fmla="*/ 1752955 w 2250917"/>
              <a:gd name="connsiteY34" fmla="*/ 2552361 h 6588253"/>
              <a:gd name="connsiteX35" fmla="*/ 1629130 w 2250917"/>
              <a:gd name="connsiteY35" fmla="*/ 2657136 h 6588253"/>
              <a:gd name="connsiteX36" fmla="*/ 1591030 w 2250917"/>
              <a:gd name="connsiteY36" fmla="*/ 2761911 h 6588253"/>
              <a:gd name="connsiteX37" fmla="*/ 1562455 w 2250917"/>
              <a:gd name="connsiteY37" fmla="*/ 2952411 h 6588253"/>
              <a:gd name="connsiteX38" fmla="*/ 1495780 w 2250917"/>
              <a:gd name="connsiteY38" fmla="*/ 3038136 h 6588253"/>
              <a:gd name="connsiteX39" fmla="*/ 1476730 w 2250917"/>
              <a:gd name="connsiteY39" fmla="*/ 3114336 h 6588253"/>
              <a:gd name="connsiteX40" fmla="*/ 1514830 w 2250917"/>
              <a:gd name="connsiteY40" fmla="*/ 3190536 h 6588253"/>
              <a:gd name="connsiteX41" fmla="*/ 1495780 w 2250917"/>
              <a:gd name="connsiteY41" fmla="*/ 3276261 h 6588253"/>
              <a:gd name="connsiteX42" fmla="*/ 1419580 w 2250917"/>
              <a:gd name="connsiteY42" fmla="*/ 3323886 h 6588253"/>
              <a:gd name="connsiteX43" fmla="*/ 1371955 w 2250917"/>
              <a:gd name="connsiteY43" fmla="*/ 3266736 h 6588253"/>
              <a:gd name="connsiteX44" fmla="*/ 1219555 w 2250917"/>
              <a:gd name="connsiteY44" fmla="*/ 3323886 h 6588253"/>
              <a:gd name="connsiteX45" fmla="*/ 1095730 w 2250917"/>
              <a:gd name="connsiteY45" fmla="*/ 3285786 h 6588253"/>
              <a:gd name="connsiteX46" fmla="*/ 1067155 w 2250917"/>
              <a:gd name="connsiteY46" fmla="*/ 3285786 h 6588253"/>
              <a:gd name="connsiteX47" fmla="*/ 1010005 w 2250917"/>
              <a:gd name="connsiteY47" fmla="*/ 3314361 h 6588253"/>
              <a:gd name="connsiteX48" fmla="*/ 981430 w 2250917"/>
              <a:gd name="connsiteY48" fmla="*/ 3409611 h 6588253"/>
              <a:gd name="connsiteX49" fmla="*/ 1010005 w 2250917"/>
              <a:gd name="connsiteY49" fmla="*/ 3447711 h 6588253"/>
              <a:gd name="connsiteX50" fmla="*/ 1076680 w 2250917"/>
              <a:gd name="connsiteY50" fmla="*/ 3466761 h 6588253"/>
              <a:gd name="connsiteX51" fmla="*/ 1076680 w 2250917"/>
              <a:gd name="connsiteY51" fmla="*/ 3485811 h 6588253"/>
              <a:gd name="connsiteX52" fmla="*/ 1124305 w 2250917"/>
              <a:gd name="connsiteY52" fmla="*/ 3495336 h 6588253"/>
              <a:gd name="connsiteX53" fmla="*/ 1124305 w 2250917"/>
              <a:gd name="connsiteY53" fmla="*/ 3523911 h 6588253"/>
              <a:gd name="connsiteX54" fmla="*/ 1114780 w 2250917"/>
              <a:gd name="connsiteY54" fmla="*/ 3571536 h 6588253"/>
              <a:gd name="connsiteX55" fmla="*/ 1086205 w 2250917"/>
              <a:gd name="connsiteY55" fmla="*/ 3609636 h 6588253"/>
              <a:gd name="connsiteX56" fmla="*/ 1114780 w 2250917"/>
              <a:gd name="connsiteY56" fmla="*/ 3666786 h 6588253"/>
              <a:gd name="connsiteX57" fmla="*/ 1086205 w 2250917"/>
              <a:gd name="connsiteY57" fmla="*/ 3685836 h 6588253"/>
              <a:gd name="connsiteX58" fmla="*/ 1057630 w 2250917"/>
              <a:gd name="connsiteY58" fmla="*/ 3676311 h 6588253"/>
              <a:gd name="connsiteX59" fmla="*/ 981430 w 2250917"/>
              <a:gd name="connsiteY59" fmla="*/ 3704886 h 6588253"/>
              <a:gd name="connsiteX60" fmla="*/ 981430 w 2250917"/>
              <a:gd name="connsiteY60" fmla="*/ 3733461 h 6588253"/>
              <a:gd name="connsiteX61" fmla="*/ 962380 w 2250917"/>
              <a:gd name="connsiteY61" fmla="*/ 3800136 h 6588253"/>
              <a:gd name="connsiteX62" fmla="*/ 838555 w 2250917"/>
              <a:gd name="connsiteY62" fmla="*/ 3714411 h 6588253"/>
              <a:gd name="connsiteX63" fmla="*/ 819505 w 2250917"/>
              <a:gd name="connsiteY63" fmla="*/ 3609636 h 6588253"/>
              <a:gd name="connsiteX64" fmla="*/ 752830 w 2250917"/>
              <a:gd name="connsiteY64" fmla="*/ 3571536 h 6588253"/>
              <a:gd name="connsiteX65" fmla="*/ 705205 w 2250917"/>
              <a:gd name="connsiteY65" fmla="*/ 3619161 h 6588253"/>
              <a:gd name="connsiteX66" fmla="*/ 695680 w 2250917"/>
              <a:gd name="connsiteY66" fmla="*/ 3695361 h 6588253"/>
              <a:gd name="connsiteX67" fmla="*/ 609955 w 2250917"/>
              <a:gd name="connsiteY67" fmla="*/ 3800136 h 6588253"/>
              <a:gd name="connsiteX68" fmla="*/ 571855 w 2250917"/>
              <a:gd name="connsiteY68" fmla="*/ 3762036 h 6588253"/>
              <a:gd name="connsiteX69" fmla="*/ 638530 w 2250917"/>
              <a:gd name="connsiteY69" fmla="*/ 3819186 h 6588253"/>
              <a:gd name="connsiteX70" fmla="*/ 686155 w 2250917"/>
              <a:gd name="connsiteY70" fmla="*/ 3857286 h 6588253"/>
              <a:gd name="connsiteX71" fmla="*/ 781405 w 2250917"/>
              <a:gd name="connsiteY71" fmla="*/ 3828711 h 6588253"/>
              <a:gd name="connsiteX72" fmla="*/ 829030 w 2250917"/>
              <a:gd name="connsiteY72" fmla="*/ 3876336 h 6588253"/>
              <a:gd name="connsiteX73" fmla="*/ 829030 w 2250917"/>
              <a:gd name="connsiteY73" fmla="*/ 3914436 h 6588253"/>
              <a:gd name="connsiteX74" fmla="*/ 733780 w 2250917"/>
              <a:gd name="connsiteY74" fmla="*/ 3914436 h 6588253"/>
              <a:gd name="connsiteX75" fmla="*/ 686155 w 2250917"/>
              <a:gd name="connsiteY75" fmla="*/ 3923961 h 6588253"/>
              <a:gd name="connsiteX76" fmla="*/ 686155 w 2250917"/>
              <a:gd name="connsiteY76" fmla="*/ 3952536 h 6588253"/>
              <a:gd name="connsiteX77" fmla="*/ 657580 w 2250917"/>
              <a:gd name="connsiteY77" fmla="*/ 3971586 h 6588253"/>
              <a:gd name="connsiteX78" fmla="*/ 638530 w 2250917"/>
              <a:gd name="connsiteY78" fmla="*/ 3962061 h 6588253"/>
              <a:gd name="connsiteX79" fmla="*/ 629005 w 2250917"/>
              <a:gd name="connsiteY79" fmla="*/ 3962061 h 6588253"/>
              <a:gd name="connsiteX80" fmla="*/ 609955 w 2250917"/>
              <a:gd name="connsiteY80" fmla="*/ 4019211 h 6588253"/>
              <a:gd name="connsiteX81" fmla="*/ 581380 w 2250917"/>
              <a:gd name="connsiteY81" fmla="*/ 4028736 h 6588253"/>
              <a:gd name="connsiteX82" fmla="*/ 552805 w 2250917"/>
              <a:gd name="connsiteY82" fmla="*/ 4057311 h 6588253"/>
              <a:gd name="connsiteX83" fmla="*/ 581380 w 2250917"/>
              <a:gd name="connsiteY83" fmla="*/ 4095411 h 6588253"/>
              <a:gd name="connsiteX84" fmla="*/ 562330 w 2250917"/>
              <a:gd name="connsiteY84" fmla="*/ 4152561 h 6588253"/>
              <a:gd name="connsiteX85" fmla="*/ 457555 w 2250917"/>
              <a:gd name="connsiteY85" fmla="*/ 4143036 h 6588253"/>
              <a:gd name="connsiteX86" fmla="*/ 362305 w 2250917"/>
              <a:gd name="connsiteY86" fmla="*/ 4143036 h 6588253"/>
              <a:gd name="connsiteX87" fmla="*/ 190855 w 2250917"/>
              <a:gd name="connsiteY87" fmla="*/ 4162086 h 6588253"/>
              <a:gd name="connsiteX88" fmla="*/ 95605 w 2250917"/>
              <a:gd name="connsiteY88" fmla="*/ 4266861 h 6588253"/>
              <a:gd name="connsiteX89" fmla="*/ 38455 w 2250917"/>
              <a:gd name="connsiteY89" fmla="*/ 4333536 h 6588253"/>
              <a:gd name="connsiteX90" fmla="*/ 355 w 2250917"/>
              <a:gd name="connsiteY90" fmla="*/ 4362111 h 6588253"/>
              <a:gd name="connsiteX91" fmla="*/ 19405 w 2250917"/>
              <a:gd name="connsiteY91" fmla="*/ 4390686 h 6588253"/>
              <a:gd name="connsiteX92" fmla="*/ 19405 w 2250917"/>
              <a:gd name="connsiteY92" fmla="*/ 4409736 h 6588253"/>
              <a:gd name="connsiteX93" fmla="*/ 19405 w 2250917"/>
              <a:gd name="connsiteY93" fmla="*/ 4476411 h 6588253"/>
              <a:gd name="connsiteX94" fmla="*/ 9880 w 2250917"/>
              <a:gd name="connsiteY94" fmla="*/ 4514511 h 6588253"/>
              <a:gd name="connsiteX95" fmla="*/ 76555 w 2250917"/>
              <a:gd name="connsiteY95" fmla="*/ 4590711 h 6588253"/>
              <a:gd name="connsiteX96" fmla="*/ 95605 w 2250917"/>
              <a:gd name="connsiteY96" fmla="*/ 4600236 h 6588253"/>
              <a:gd name="connsiteX97" fmla="*/ 190855 w 2250917"/>
              <a:gd name="connsiteY97" fmla="*/ 4609761 h 6588253"/>
              <a:gd name="connsiteX98" fmla="*/ 200380 w 2250917"/>
              <a:gd name="connsiteY98" fmla="*/ 4762161 h 6588253"/>
              <a:gd name="connsiteX99" fmla="*/ 209905 w 2250917"/>
              <a:gd name="connsiteY99" fmla="*/ 4905036 h 6588253"/>
              <a:gd name="connsiteX100" fmla="*/ 228955 w 2250917"/>
              <a:gd name="connsiteY100" fmla="*/ 4943136 h 6588253"/>
              <a:gd name="connsiteX101" fmla="*/ 200380 w 2250917"/>
              <a:gd name="connsiteY101" fmla="*/ 5000286 h 6588253"/>
              <a:gd name="connsiteX102" fmla="*/ 181330 w 2250917"/>
              <a:gd name="connsiteY102" fmla="*/ 5105061 h 6588253"/>
              <a:gd name="connsiteX103" fmla="*/ 143230 w 2250917"/>
              <a:gd name="connsiteY103" fmla="*/ 5247936 h 6588253"/>
              <a:gd name="connsiteX104" fmla="*/ 114655 w 2250917"/>
              <a:gd name="connsiteY104" fmla="*/ 5486061 h 6588253"/>
              <a:gd name="connsiteX105" fmla="*/ 95605 w 2250917"/>
              <a:gd name="connsiteY105" fmla="*/ 5590836 h 6588253"/>
              <a:gd name="connsiteX106" fmla="*/ 95605 w 2250917"/>
              <a:gd name="connsiteY106" fmla="*/ 5695611 h 6588253"/>
              <a:gd name="connsiteX107" fmla="*/ 95605 w 2250917"/>
              <a:gd name="connsiteY107" fmla="*/ 5857536 h 6588253"/>
              <a:gd name="connsiteX108" fmla="*/ 133705 w 2250917"/>
              <a:gd name="connsiteY108" fmla="*/ 5981361 h 6588253"/>
              <a:gd name="connsiteX109" fmla="*/ 133705 w 2250917"/>
              <a:gd name="connsiteY109" fmla="*/ 6009936 h 6588253"/>
              <a:gd name="connsiteX110" fmla="*/ 143230 w 2250917"/>
              <a:gd name="connsiteY110" fmla="*/ 6067086 h 6588253"/>
              <a:gd name="connsiteX111" fmla="*/ 152755 w 2250917"/>
              <a:gd name="connsiteY111" fmla="*/ 6105186 h 6588253"/>
              <a:gd name="connsiteX112" fmla="*/ 152755 w 2250917"/>
              <a:gd name="connsiteY112" fmla="*/ 6114711 h 6588253"/>
              <a:gd name="connsiteX113" fmla="*/ 467080 w 2250917"/>
              <a:gd name="connsiteY113" fmla="*/ 6124236 h 6588253"/>
              <a:gd name="connsiteX114" fmla="*/ 895705 w 2250917"/>
              <a:gd name="connsiteY114" fmla="*/ 6133761 h 6588253"/>
              <a:gd name="connsiteX115" fmla="*/ 1314805 w 2250917"/>
              <a:gd name="connsiteY115" fmla="*/ 6143285 h 6588253"/>
              <a:gd name="connsiteX116" fmla="*/ 1991080 w 2250917"/>
              <a:gd name="connsiteY116" fmla="*/ 6152810 h 6588253"/>
              <a:gd name="connsiteX117" fmla="*/ 2000605 w 2250917"/>
              <a:gd name="connsiteY117" fmla="*/ 6181385 h 6588253"/>
              <a:gd name="connsiteX118" fmla="*/ 2038705 w 2250917"/>
              <a:gd name="connsiteY118" fmla="*/ 6181385 h 6588253"/>
              <a:gd name="connsiteX119" fmla="*/ 2029180 w 2250917"/>
              <a:gd name="connsiteY119" fmla="*/ 6162335 h 6588253"/>
              <a:gd name="connsiteX120" fmla="*/ 171805 w 2250917"/>
              <a:gd name="connsiteY120" fmla="*/ 6143285 h 6588253"/>
              <a:gd name="connsiteX121" fmla="*/ 2095855 w 2250917"/>
              <a:gd name="connsiteY121" fmla="*/ 6171861 h 6588253"/>
              <a:gd name="connsiteX122" fmla="*/ 2057755 w 2250917"/>
              <a:gd name="connsiteY122" fmla="*/ 428286 h 6588253"/>
              <a:gd name="connsiteX123" fmla="*/ 1438630 w 2250917"/>
              <a:gd name="connsiteY123" fmla="*/ 428286 h 6588253"/>
              <a:gd name="connsiteX124" fmla="*/ 1438630 w 2250917"/>
              <a:gd name="connsiteY124" fmla="*/ 504486 h 6588253"/>
              <a:gd name="connsiteX125" fmla="*/ 1419580 w 2250917"/>
              <a:gd name="connsiteY125" fmla="*/ 580686 h 6588253"/>
              <a:gd name="connsiteX0" fmla="*/ 1419580 w 2250917"/>
              <a:gd name="connsiteY0" fmla="*/ 580686 h 6588253"/>
              <a:gd name="connsiteX1" fmla="*/ 1305280 w 2250917"/>
              <a:gd name="connsiteY1" fmla="*/ 618786 h 6588253"/>
              <a:gd name="connsiteX2" fmla="*/ 1381480 w 2250917"/>
              <a:gd name="connsiteY2" fmla="*/ 675936 h 6588253"/>
              <a:gd name="connsiteX3" fmla="*/ 1486255 w 2250917"/>
              <a:gd name="connsiteY3" fmla="*/ 742611 h 6588253"/>
              <a:gd name="connsiteX4" fmla="*/ 1533880 w 2250917"/>
              <a:gd name="connsiteY4" fmla="*/ 875961 h 6588253"/>
              <a:gd name="connsiteX5" fmla="*/ 1543405 w 2250917"/>
              <a:gd name="connsiteY5" fmla="*/ 952161 h 6588253"/>
              <a:gd name="connsiteX6" fmla="*/ 1619605 w 2250917"/>
              <a:gd name="connsiteY6" fmla="*/ 1047411 h 6588253"/>
              <a:gd name="connsiteX7" fmla="*/ 1676755 w 2250917"/>
              <a:gd name="connsiteY7" fmla="*/ 1047411 h 6588253"/>
              <a:gd name="connsiteX8" fmla="*/ 1705330 w 2250917"/>
              <a:gd name="connsiteY8" fmla="*/ 1199811 h 6588253"/>
              <a:gd name="connsiteX9" fmla="*/ 1762480 w 2250917"/>
              <a:gd name="connsiteY9" fmla="*/ 1333161 h 6588253"/>
              <a:gd name="connsiteX10" fmla="*/ 1676755 w 2250917"/>
              <a:gd name="connsiteY10" fmla="*/ 1256961 h 6588253"/>
              <a:gd name="connsiteX11" fmla="*/ 1505305 w 2250917"/>
              <a:gd name="connsiteY11" fmla="*/ 1304586 h 6588253"/>
              <a:gd name="connsiteX12" fmla="*/ 1476730 w 2250917"/>
              <a:gd name="connsiteY12" fmla="*/ 1476036 h 6588253"/>
              <a:gd name="connsiteX13" fmla="*/ 1410055 w 2250917"/>
              <a:gd name="connsiteY13" fmla="*/ 1618911 h 6588253"/>
              <a:gd name="connsiteX14" fmla="*/ 1371955 w 2250917"/>
              <a:gd name="connsiteY14" fmla="*/ 1685586 h 6588253"/>
              <a:gd name="connsiteX15" fmla="*/ 1495780 w 2250917"/>
              <a:gd name="connsiteY15" fmla="*/ 1818936 h 6588253"/>
              <a:gd name="connsiteX16" fmla="*/ 1514830 w 2250917"/>
              <a:gd name="connsiteY16" fmla="*/ 1876086 h 6588253"/>
              <a:gd name="connsiteX17" fmla="*/ 1514830 w 2250917"/>
              <a:gd name="connsiteY17" fmla="*/ 1961811 h 6588253"/>
              <a:gd name="connsiteX18" fmla="*/ 1486255 w 2250917"/>
              <a:gd name="connsiteY18" fmla="*/ 1990386 h 6588253"/>
              <a:gd name="connsiteX19" fmla="*/ 1391005 w 2250917"/>
              <a:gd name="connsiteY19" fmla="*/ 1961811 h 6588253"/>
              <a:gd name="connsiteX20" fmla="*/ 1343380 w 2250917"/>
              <a:gd name="connsiteY20" fmla="*/ 1990386 h 6588253"/>
              <a:gd name="connsiteX21" fmla="*/ 1219555 w 2250917"/>
              <a:gd name="connsiteY21" fmla="*/ 1980861 h 6588253"/>
              <a:gd name="connsiteX22" fmla="*/ 1114780 w 2250917"/>
              <a:gd name="connsiteY22" fmla="*/ 1961811 h 6588253"/>
              <a:gd name="connsiteX23" fmla="*/ 1124305 w 2250917"/>
              <a:gd name="connsiteY23" fmla="*/ 2047536 h 6588253"/>
              <a:gd name="connsiteX24" fmla="*/ 1095730 w 2250917"/>
              <a:gd name="connsiteY24" fmla="*/ 2085636 h 6588253"/>
              <a:gd name="connsiteX25" fmla="*/ 1200505 w 2250917"/>
              <a:gd name="connsiteY25" fmla="*/ 2161836 h 6588253"/>
              <a:gd name="connsiteX26" fmla="*/ 1257655 w 2250917"/>
              <a:gd name="connsiteY26" fmla="*/ 2161836 h 6588253"/>
              <a:gd name="connsiteX27" fmla="*/ 1343380 w 2250917"/>
              <a:gd name="connsiteY27" fmla="*/ 2114211 h 6588253"/>
              <a:gd name="connsiteX28" fmla="*/ 1400530 w 2250917"/>
              <a:gd name="connsiteY28" fmla="*/ 2247561 h 6588253"/>
              <a:gd name="connsiteX29" fmla="*/ 1457680 w 2250917"/>
              <a:gd name="connsiteY29" fmla="*/ 2352336 h 6588253"/>
              <a:gd name="connsiteX30" fmla="*/ 1486255 w 2250917"/>
              <a:gd name="connsiteY30" fmla="*/ 2419011 h 6588253"/>
              <a:gd name="connsiteX31" fmla="*/ 1533880 w 2250917"/>
              <a:gd name="connsiteY31" fmla="*/ 2419011 h 6588253"/>
              <a:gd name="connsiteX32" fmla="*/ 1591030 w 2250917"/>
              <a:gd name="connsiteY32" fmla="*/ 2466636 h 6588253"/>
              <a:gd name="connsiteX33" fmla="*/ 1695805 w 2250917"/>
              <a:gd name="connsiteY33" fmla="*/ 2523786 h 6588253"/>
              <a:gd name="connsiteX34" fmla="*/ 1752955 w 2250917"/>
              <a:gd name="connsiteY34" fmla="*/ 2552361 h 6588253"/>
              <a:gd name="connsiteX35" fmla="*/ 1629130 w 2250917"/>
              <a:gd name="connsiteY35" fmla="*/ 2657136 h 6588253"/>
              <a:gd name="connsiteX36" fmla="*/ 1591030 w 2250917"/>
              <a:gd name="connsiteY36" fmla="*/ 2761911 h 6588253"/>
              <a:gd name="connsiteX37" fmla="*/ 1562455 w 2250917"/>
              <a:gd name="connsiteY37" fmla="*/ 2952411 h 6588253"/>
              <a:gd name="connsiteX38" fmla="*/ 1495780 w 2250917"/>
              <a:gd name="connsiteY38" fmla="*/ 3038136 h 6588253"/>
              <a:gd name="connsiteX39" fmla="*/ 1476730 w 2250917"/>
              <a:gd name="connsiteY39" fmla="*/ 3114336 h 6588253"/>
              <a:gd name="connsiteX40" fmla="*/ 1514830 w 2250917"/>
              <a:gd name="connsiteY40" fmla="*/ 3190536 h 6588253"/>
              <a:gd name="connsiteX41" fmla="*/ 1495780 w 2250917"/>
              <a:gd name="connsiteY41" fmla="*/ 3276261 h 6588253"/>
              <a:gd name="connsiteX42" fmla="*/ 1419580 w 2250917"/>
              <a:gd name="connsiteY42" fmla="*/ 3323886 h 6588253"/>
              <a:gd name="connsiteX43" fmla="*/ 1371955 w 2250917"/>
              <a:gd name="connsiteY43" fmla="*/ 3266736 h 6588253"/>
              <a:gd name="connsiteX44" fmla="*/ 1219555 w 2250917"/>
              <a:gd name="connsiteY44" fmla="*/ 3323886 h 6588253"/>
              <a:gd name="connsiteX45" fmla="*/ 1095730 w 2250917"/>
              <a:gd name="connsiteY45" fmla="*/ 3285786 h 6588253"/>
              <a:gd name="connsiteX46" fmla="*/ 1067155 w 2250917"/>
              <a:gd name="connsiteY46" fmla="*/ 3285786 h 6588253"/>
              <a:gd name="connsiteX47" fmla="*/ 1010005 w 2250917"/>
              <a:gd name="connsiteY47" fmla="*/ 3314361 h 6588253"/>
              <a:gd name="connsiteX48" fmla="*/ 981430 w 2250917"/>
              <a:gd name="connsiteY48" fmla="*/ 3409611 h 6588253"/>
              <a:gd name="connsiteX49" fmla="*/ 1010005 w 2250917"/>
              <a:gd name="connsiteY49" fmla="*/ 3447711 h 6588253"/>
              <a:gd name="connsiteX50" fmla="*/ 1076680 w 2250917"/>
              <a:gd name="connsiteY50" fmla="*/ 3466761 h 6588253"/>
              <a:gd name="connsiteX51" fmla="*/ 1076680 w 2250917"/>
              <a:gd name="connsiteY51" fmla="*/ 3485811 h 6588253"/>
              <a:gd name="connsiteX52" fmla="*/ 1124305 w 2250917"/>
              <a:gd name="connsiteY52" fmla="*/ 3495336 h 6588253"/>
              <a:gd name="connsiteX53" fmla="*/ 1124305 w 2250917"/>
              <a:gd name="connsiteY53" fmla="*/ 3523911 h 6588253"/>
              <a:gd name="connsiteX54" fmla="*/ 1114780 w 2250917"/>
              <a:gd name="connsiteY54" fmla="*/ 3571536 h 6588253"/>
              <a:gd name="connsiteX55" fmla="*/ 1086205 w 2250917"/>
              <a:gd name="connsiteY55" fmla="*/ 3609636 h 6588253"/>
              <a:gd name="connsiteX56" fmla="*/ 1114780 w 2250917"/>
              <a:gd name="connsiteY56" fmla="*/ 3666786 h 6588253"/>
              <a:gd name="connsiteX57" fmla="*/ 1086205 w 2250917"/>
              <a:gd name="connsiteY57" fmla="*/ 3685836 h 6588253"/>
              <a:gd name="connsiteX58" fmla="*/ 1057630 w 2250917"/>
              <a:gd name="connsiteY58" fmla="*/ 3676311 h 6588253"/>
              <a:gd name="connsiteX59" fmla="*/ 981430 w 2250917"/>
              <a:gd name="connsiteY59" fmla="*/ 3704886 h 6588253"/>
              <a:gd name="connsiteX60" fmla="*/ 981430 w 2250917"/>
              <a:gd name="connsiteY60" fmla="*/ 3733461 h 6588253"/>
              <a:gd name="connsiteX61" fmla="*/ 962380 w 2250917"/>
              <a:gd name="connsiteY61" fmla="*/ 3800136 h 6588253"/>
              <a:gd name="connsiteX62" fmla="*/ 838555 w 2250917"/>
              <a:gd name="connsiteY62" fmla="*/ 3714411 h 6588253"/>
              <a:gd name="connsiteX63" fmla="*/ 819505 w 2250917"/>
              <a:gd name="connsiteY63" fmla="*/ 3609636 h 6588253"/>
              <a:gd name="connsiteX64" fmla="*/ 752830 w 2250917"/>
              <a:gd name="connsiteY64" fmla="*/ 3571536 h 6588253"/>
              <a:gd name="connsiteX65" fmla="*/ 705205 w 2250917"/>
              <a:gd name="connsiteY65" fmla="*/ 3619161 h 6588253"/>
              <a:gd name="connsiteX66" fmla="*/ 695680 w 2250917"/>
              <a:gd name="connsiteY66" fmla="*/ 3695361 h 6588253"/>
              <a:gd name="connsiteX67" fmla="*/ 609955 w 2250917"/>
              <a:gd name="connsiteY67" fmla="*/ 3800136 h 6588253"/>
              <a:gd name="connsiteX68" fmla="*/ 571855 w 2250917"/>
              <a:gd name="connsiteY68" fmla="*/ 3762036 h 6588253"/>
              <a:gd name="connsiteX69" fmla="*/ 638530 w 2250917"/>
              <a:gd name="connsiteY69" fmla="*/ 3819186 h 6588253"/>
              <a:gd name="connsiteX70" fmla="*/ 686155 w 2250917"/>
              <a:gd name="connsiteY70" fmla="*/ 3857286 h 6588253"/>
              <a:gd name="connsiteX71" fmla="*/ 781405 w 2250917"/>
              <a:gd name="connsiteY71" fmla="*/ 3828711 h 6588253"/>
              <a:gd name="connsiteX72" fmla="*/ 829030 w 2250917"/>
              <a:gd name="connsiteY72" fmla="*/ 3876336 h 6588253"/>
              <a:gd name="connsiteX73" fmla="*/ 829030 w 2250917"/>
              <a:gd name="connsiteY73" fmla="*/ 3914436 h 6588253"/>
              <a:gd name="connsiteX74" fmla="*/ 733780 w 2250917"/>
              <a:gd name="connsiteY74" fmla="*/ 3914436 h 6588253"/>
              <a:gd name="connsiteX75" fmla="*/ 686155 w 2250917"/>
              <a:gd name="connsiteY75" fmla="*/ 3923961 h 6588253"/>
              <a:gd name="connsiteX76" fmla="*/ 686155 w 2250917"/>
              <a:gd name="connsiteY76" fmla="*/ 3952536 h 6588253"/>
              <a:gd name="connsiteX77" fmla="*/ 657580 w 2250917"/>
              <a:gd name="connsiteY77" fmla="*/ 3971586 h 6588253"/>
              <a:gd name="connsiteX78" fmla="*/ 638530 w 2250917"/>
              <a:gd name="connsiteY78" fmla="*/ 3962061 h 6588253"/>
              <a:gd name="connsiteX79" fmla="*/ 629005 w 2250917"/>
              <a:gd name="connsiteY79" fmla="*/ 3962061 h 6588253"/>
              <a:gd name="connsiteX80" fmla="*/ 609955 w 2250917"/>
              <a:gd name="connsiteY80" fmla="*/ 4019211 h 6588253"/>
              <a:gd name="connsiteX81" fmla="*/ 581380 w 2250917"/>
              <a:gd name="connsiteY81" fmla="*/ 4028736 h 6588253"/>
              <a:gd name="connsiteX82" fmla="*/ 552805 w 2250917"/>
              <a:gd name="connsiteY82" fmla="*/ 4057311 h 6588253"/>
              <a:gd name="connsiteX83" fmla="*/ 581380 w 2250917"/>
              <a:gd name="connsiteY83" fmla="*/ 4095411 h 6588253"/>
              <a:gd name="connsiteX84" fmla="*/ 562330 w 2250917"/>
              <a:gd name="connsiteY84" fmla="*/ 4152561 h 6588253"/>
              <a:gd name="connsiteX85" fmla="*/ 457555 w 2250917"/>
              <a:gd name="connsiteY85" fmla="*/ 4143036 h 6588253"/>
              <a:gd name="connsiteX86" fmla="*/ 362305 w 2250917"/>
              <a:gd name="connsiteY86" fmla="*/ 4143036 h 6588253"/>
              <a:gd name="connsiteX87" fmla="*/ 190855 w 2250917"/>
              <a:gd name="connsiteY87" fmla="*/ 4162086 h 6588253"/>
              <a:gd name="connsiteX88" fmla="*/ 95605 w 2250917"/>
              <a:gd name="connsiteY88" fmla="*/ 4266861 h 6588253"/>
              <a:gd name="connsiteX89" fmla="*/ 38455 w 2250917"/>
              <a:gd name="connsiteY89" fmla="*/ 4333536 h 6588253"/>
              <a:gd name="connsiteX90" fmla="*/ 355 w 2250917"/>
              <a:gd name="connsiteY90" fmla="*/ 4362111 h 6588253"/>
              <a:gd name="connsiteX91" fmla="*/ 19405 w 2250917"/>
              <a:gd name="connsiteY91" fmla="*/ 4390686 h 6588253"/>
              <a:gd name="connsiteX92" fmla="*/ 19405 w 2250917"/>
              <a:gd name="connsiteY92" fmla="*/ 4409736 h 6588253"/>
              <a:gd name="connsiteX93" fmla="*/ 19405 w 2250917"/>
              <a:gd name="connsiteY93" fmla="*/ 4476411 h 6588253"/>
              <a:gd name="connsiteX94" fmla="*/ 9880 w 2250917"/>
              <a:gd name="connsiteY94" fmla="*/ 4514511 h 6588253"/>
              <a:gd name="connsiteX95" fmla="*/ 76555 w 2250917"/>
              <a:gd name="connsiteY95" fmla="*/ 4590711 h 6588253"/>
              <a:gd name="connsiteX96" fmla="*/ 95605 w 2250917"/>
              <a:gd name="connsiteY96" fmla="*/ 4600236 h 6588253"/>
              <a:gd name="connsiteX97" fmla="*/ 190855 w 2250917"/>
              <a:gd name="connsiteY97" fmla="*/ 4609761 h 6588253"/>
              <a:gd name="connsiteX98" fmla="*/ 200380 w 2250917"/>
              <a:gd name="connsiteY98" fmla="*/ 4762161 h 6588253"/>
              <a:gd name="connsiteX99" fmla="*/ 209905 w 2250917"/>
              <a:gd name="connsiteY99" fmla="*/ 4905036 h 6588253"/>
              <a:gd name="connsiteX100" fmla="*/ 228955 w 2250917"/>
              <a:gd name="connsiteY100" fmla="*/ 4943136 h 6588253"/>
              <a:gd name="connsiteX101" fmla="*/ 200380 w 2250917"/>
              <a:gd name="connsiteY101" fmla="*/ 5000286 h 6588253"/>
              <a:gd name="connsiteX102" fmla="*/ 181330 w 2250917"/>
              <a:gd name="connsiteY102" fmla="*/ 5105061 h 6588253"/>
              <a:gd name="connsiteX103" fmla="*/ 143230 w 2250917"/>
              <a:gd name="connsiteY103" fmla="*/ 5247936 h 6588253"/>
              <a:gd name="connsiteX104" fmla="*/ 114655 w 2250917"/>
              <a:gd name="connsiteY104" fmla="*/ 5486061 h 6588253"/>
              <a:gd name="connsiteX105" fmla="*/ 95605 w 2250917"/>
              <a:gd name="connsiteY105" fmla="*/ 5590836 h 6588253"/>
              <a:gd name="connsiteX106" fmla="*/ 95605 w 2250917"/>
              <a:gd name="connsiteY106" fmla="*/ 5695611 h 6588253"/>
              <a:gd name="connsiteX107" fmla="*/ 95605 w 2250917"/>
              <a:gd name="connsiteY107" fmla="*/ 5857536 h 6588253"/>
              <a:gd name="connsiteX108" fmla="*/ 133705 w 2250917"/>
              <a:gd name="connsiteY108" fmla="*/ 5981361 h 6588253"/>
              <a:gd name="connsiteX109" fmla="*/ 133705 w 2250917"/>
              <a:gd name="connsiteY109" fmla="*/ 6009936 h 6588253"/>
              <a:gd name="connsiteX110" fmla="*/ 143230 w 2250917"/>
              <a:gd name="connsiteY110" fmla="*/ 6067086 h 6588253"/>
              <a:gd name="connsiteX111" fmla="*/ 152755 w 2250917"/>
              <a:gd name="connsiteY111" fmla="*/ 6105186 h 6588253"/>
              <a:gd name="connsiteX112" fmla="*/ 152755 w 2250917"/>
              <a:gd name="connsiteY112" fmla="*/ 6114711 h 6588253"/>
              <a:gd name="connsiteX113" fmla="*/ 467080 w 2250917"/>
              <a:gd name="connsiteY113" fmla="*/ 6124236 h 6588253"/>
              <a:gd name="connsiteX114" fmla="*/ 895705 w 2250917"/>
              <a:gd name="connsiteY114" fmla="*/ 6133761 h 6588253"/>
              <a:gd name="connsiteX115" fmla="*/ 1991080 w 2250917"/>
              <a:gd name="connsiteY115" fmla="*/ 6152810 h 6588253"/>
              <a:gd name="connsiteX116" fmla="*/ 2000605 w 2250917"/>
              <a:gd name="connsiteY116" fmla="*/ 6181385 h 6588253"/>
              <a:gd name="connsiteX117" fmla="*/ 2038705 w 2250917"/>
              <a:gd name="connsiteY117" fmla="*/ 6181385 h 6588253"/>
              <a:gd name="connsiteX118" fmla="*/ 2029180 w 2250917"/>
              <a:gd name="connsiteY118" fmla="*/ 6162335 h 6588253"/>
              <a:gd name="connsiteX119" fmla="*/ 171805 w 2250917"/>
              <a:gd name="connsiteY119" fmla="*/ 6143285 h 6588253"/>
              <a:gd name="connsiteX120" fmla="*/ 2095855 w 2250917"/>
              <a:gd name="connsiteY120" fmla="*/ 6171861 h 6588253"/>
              <a:gd name="connsiteX121" fmla="*/ 2057755 w 2250917"/>
              <a:gd name="connsiteY121" fmla="*/ 428286 h 6588253"/>
              <a:gd name="connsiteX122" fmla="*/ 1438630 w 2250917"/>
              <a:gd name="connsiteY122" fmla="*/ 428286 h 6588253"/>
              <a:gd name="connsiteX123" fmla="*/ 1438630 w 2250917"/>
              <a:gd name="connsiteY123" fmla="*/ 504486 h 6588253"/>
              <a:gd name="connsiteX124" fmla="*/ 1419580 w 2250917"/>
              <a:gd name="connsiteY124" fmla="*/ 580686 h 6588253"/>
              <a:gd name="connsiteX0" fmla="*/ 1419580 w 2250917"/>
              <a:gd name="connsiteY0" fmla="*/ 580686 h 6588253"/>
              <a:gd name="connsiteX1" fmla="*/ 1305280 w 2250917"/>
              <a:gd name="connsiteY1" fmla="*/ 618786 h 6588253"/>
              <a:gd name="connsiteX2" fmla="*/ 1381480 w 2250917"/>
              <a:gd name="connsiteY2" fmla="*/ 675936 h 6588253"/>
              <a:gd name="connsiteX3" fmla="*/ 1486255 w 2250917"/>
              <a:gd name="connsiteY3" fmla="*/ 742611 h 6588253"/>
              <a:gd name="connsiteX4" fmla="*/ 1533880 w 2250917"/>
              <a:gd name="connsiteY4" fmla="*/ 875961 h 6588253"/>
              <a:gd name="connsiteX5" fmla="*/ 1543405 w 2250917"/>
              <a:gd name="connsiteY5" fmla="*/ 952161 h 6588253"/>
              <a:gd name="connsiteX6" fmla="*/ 1619605 w 2250917"/>
              <a:gd name="connsiteY6" fmla="*/ 1047411 h 6588253"/>
              <a:gd name="connsiteX7" fmla="*/ 1676755 w 2250917"/>
              <a:gd name="connsiteY7" fmla="*/ 1047411 h 6588253"/>
              <a:gd name="connsiteX8" fmla="*/ 1705330 w 2250917"/>
              <a:gd name="connsiteY8" fmla="*/ 1199811 h 6588253"/>
              <a:gd name="connsiteX9" fmla="*/ 1762480 w 2250917"/>
              <a:gd name="connsiteY9" fmla="*/ 1333161 h 6588253"/>
              <a:gd name="connsiteX10" fmla="*/ 1676755 w 2250917"/>
              <a:gd name="connsiteY10" fmla="*/ 1256961 h 6588253"/>
              <a:gd name="connsiteX11" fmla="*/ 1505305 w 2250917"/>
              <a:gd name="connsiteY11" fmla="*/ 1304586 h 6588253"/>
              <a:gd name="connsiteX12" fmla="*/ 1476730 w 2250917"/>
              <a:gd name="connsiteY12" fmla="*/ 1476036 h 6588253"/>
              <a:gd name="connsiteX13" fmla="*/ 1410055 w 2250917"/>
              <a:gd name="connsiteY13" fmla="*/ 1618911 h 6588253"/>
              <a:gd name="connsiteX14" fmla="*/ 1371955 w 2250917"/>
              <a:gd name="connsiteY14" fmla="*/ 1685586 h 6588253"/>
              <a:gd name="connsiteX15" fmla="*/ 1495780 w 2250917"/>
              <a:gd name="connsiteY15" fmla="*/ 1818936 h 6588253"/>
              <a:gd name="connsiteX16" fmla="*/ 1514830 w 2250917"/>
              <a:gd name="connsiteY16" fmla="*/ 1876086 h 6588253"/>
              <a:gd name="connsiteX17" fmla="*/ 1514830 w 2250917"/>
              <a:gd name="connsiteY17" fmla="*/ 1961811 h 6588253"/>
              <a:gd name="connsiteX18" fmla="*/ 1486255 w 2250917"/>
              <a:gd name="connsiteY18" fmla="*/ 1990386 h 6588253"/>
              <a:gd name="connsiteX19" fmla="*/ 1391005 w 2250917"/>
              <a:gd name="connsiteY19" fmla="*/ 1961811 h 6588253"/>
              <a:gd name="connsiteX20" fmla="*/ 1343380 w 2250917"/>
              <a:gd name="connsiteY20" fmla="*/ 1990386 h 6588253"/>
              <a:gd name="connsiteX21" fmla="*/ 1219555 w 2250917"/>
              <a:gd name="connsiteY21" fmla="*/ 1980861 h 6588253"/>
              <a:gd name="connsiteX22" fmla="*/ 1114780 w 2250917"/>
              <a:gd name="connsiteY22" fmla="*/ 1961811 h 6588253"/>
              <a:gd name="connsiteX23" fmla="*/ 1124305 w 2250917"/>
              <a:gd name="connsiteY23" fmla="*/ 2047536 h 6588253"/>
              <a:gd name="connsiteX24" fmla="*/ 1095730 w 2250917"/>
              <a:gd name="connsiteY24" fmla="*/ 2085636 h 6588253"/>
              <a:gd name="connsiteX25" fmla="*/ 1200505 w 2250917"/>
              <a:gd name="connsiteY25" fmla="*/ 2161836 h 6588253"/>
              <a:gd name="connsiteX26" fmla="*/ 1257655 w 2250917"/>
              <a:gd name="connsiteY26" fmla="*/ 2161836 h 6588253"/>
              <a:gd name="connsiteX27" fmla="*/ 1343380 w 2250917"/>
              <a:gd name="connsiteY27" fmla="*/ 2114211 h 6588253"/>
              <a:gd name="connsiteX28" fmla="*/ 1400530 w 2250917"/>
              <a:gd name="connsiteY28" fmla="*/ 2247561 h 6588253"/>
              <a:gd name="connsiteX29" fmla="*/ 1457680 w 2250917"/>
              <a:gd name="connsiteY29" fmla="*/ 2352336 h 6588253"/>
              <a:gd name="connsiteX30" fmla="*/ 1486255 w 2250917"/>
              <a:gd name="connsiteY30" fmla="*/ 2419011 h 6588253"/>
              <a:gd name="connsiteX31" fmla="*/ 1533880 w 2250917"/>
              <a:gd name="connsiteY31" fmla="*/ 2419011 h 6588253"/>
              <a:gd name="connsiteX32" fmla="*/ 1591030 w 2250917"/>
              <a:gd name="connsiteY32" fmla="*/ 2466636 h 6588253"/>
              <a:gd name="connsiteX33" fmla="*/ 1695805 w 2250917"/>
              <a:gd name="connsiteY33" fmla="*/ 2523786 h 6588253"/>
              <a:gd name="connsiteX34" fmla="*/ 1752955 w 2250917"/>
              <a:gd name="connsiteY34" fmla="*/ 2552361 h 6588253"/>
              <a:gd name="connsiteX35" fmla="*/ 1629130 w 2250917"/>
              <a:gd name="connsiteY35" fmla="*/ 2657136 h 6588253"/>
              <a:gd name="connsiteX36" fmla="*/ 1591030 w 2250917"/>
              <a:gd name="connsiteY36" fmla="*/ 2761911 h 6588253"/>
              <a:gd name="connsiteX37" fmla="*/ 1562455 w 2250917"/>
              <a:gd name="connsiteY37" fmla="*/ 2952411 h 6588253"/>
              <a:gd name="connsiteX38" fmla="*/ 1495780 w 2250917"/>
              <a:gd name="connsiteY38" fmla="*/ 3038136 h 6588253"/>
              <a:gd name="connsiteX39" fmla="*/ 1476730 w 2250917"/>
              <a:gd name="connsiteY39" fmla="*/ 3114336 h 6588253"/>
              <a:gd name="connsiteX40" fmla="*/ 1514830 w 2250917"/>
              <a:gd name="connsiteY40" fmla="*/ 3190536 h 6588253"/>
              <a:gd name="connsiteX41" fmla="*/ 1495780 w 2250917"/>
              <a:gd name="connsiteY41" fmla="*/ 3276261 h 6588253"/>
              <a:gd name="connsiteX42" fmla="*/ 1419580 w 2250917"/>
              <a:gd name="connsiteY42" fmla="*/ 3323886 h 6588253"/>
              <a:gd name="connsiteX43" fmla="*/ 1371955 w 2250917"/>
              <a:gd name="connsiteY43" fmla="*/ 3266736 h 6588253"/>
              <a:gd name="connsiteX44" fmla="*/ 1219555 w 2250917"/>
              <a:gd name="connsiteY44" fmla="*/ 3323886 h 6588253"/>
              <a:gd name="connsiteX45" fmla="*/ 1095730 w 2250917"/>
              <a:gd name="connsiteY45" fmla="*/ 3285786 h 6588253"/>
              <a:gd name="connsiteX46" fmla="*/ 1067155 w 2250917"/>
              <a:gd name="connsiteY46" fmla="*/ 3285786 h 6588253"/>
              <a:gd name="connsiteX47" fmla="*/ 1010005 w 2250917"/>
              <a:gd name="connsiteY47" fmla="*/ 3314361 h 6588253"/>
              <a:gd name="connsiteX48" fmla="*/ 981430 w 2250917"/>
              <a:gd name="connsiteY48" fmla="*/ 3409611 h 6588253"/>
              <a:gd name="connsiteX49" fmla="*/ 1010005 w 2250917"/>
              <a:gd name="connsiteY49" fmla="*/ 3447711 h 6588253"/>
              <a:gd name="connsiteX50" fmla="*/ 1076680 w 2250917"/>
              <a:gd name="connsiteY50" fmla="*/ 3466761 h 6588253"/>
              <a:gd name="connsiteX51" fmla="*/ 1076680 w 2250917"/>
              <a:gd name="connsiteY51" fmla="*/ 3485811 h 6588253"/>
              <a:gd name="connsiteX52" fmla="*/ 1124305 w 2250917"/>
              <a:gd name="connsiteY52" fmla="*/ 3495336 h 6588253"/>
              <a:gd name="connsiteX53" fmla="*/ 1124305 w 2250917"/>
              <a:gd name="connsiteY53" fmla="*/ 3523911 h 6588253"/>
              <a:gd name="connsiteX54" fmla="*/ 1114780 w 2250917"/>
              <a:gd name="connsiteY54" fmla="*/ 3571536 h 6588253"/>
              <a:gd name="connsiteX55" fmla="*/ 1086205 w 2250917"/>
              <a:gd name="connsiteY55" fmla="*/ 3609636 h 6588253"/>
              <a:gd name="connsiteX56" fmla="*/ 1114780 w 2250917"/>
              <a:gd name="connsiteY56" fmla="*/ 3666786 h 6588253"/>
              <a:gd name="connsiteX57" fmla="*/ 1086205 w 2250917"/>
              <a:gd name="connsiteY57" fmla="*/ 3685836 h 6588253"/>
              <a:gd name="connsiteX58" fmla="*/ 1057630 w 2250917"/>
              <a:gd name="connsiteY58" fmla="*/ 3676311 h 6588253"/>
              <a:gd name="connsiteX59" fmla="*/ 981430 w 2250917"/>
              <a:gd name="connsiteY59" fmla="*/ 3704886 h 6588253"/>
              <a:gd name="connsiteX60" fmla="*/ 981430 w 2250917"/>
              <a:gd name="connsiteY60" fmla="*/ 3733461 h 6588253"/>
              <a:gd name="connsiteX61" fmla="*/ 962380 w 2250917"/>
              <a:gd name="connsiteY61" fmla="*/ 3800136 h 6588253"/>
              <a:gd name="connsiteX62" fmla="*/ 838555 w 2250917"/>
              <a:gd name="connsiteY62" fmla="*/ 3714411 h 6588253"/>
              <a:gd name="connsiteX63" fmla="*/ 819505 w 2250917"/>
              <a:gd name="connsiteY63" fmla="*/ 3609636 h 6588253"/>
              <a:gd name="connsiteX64" fmla="*/ 752830 w 2250917"/>
              <a:gd name="connsiteY64" fmla="*/ 3571536 h 6588253"/>
              <a:gd name="connsiteX65" fmla="*/ 705205 w 2250917"/>
              <a:gd name="connsiteY65" fmla="*/ 3619161 h 6588253"/>
              <a:gd name="connsiteX66" fmla="*/ 695680 w 2250917"/>
              <a:gd name="connsiteY66" fmla="*/ 3695361 h 6588253"/>
              <a:gd name="connsiteX67" fmla="*/ 609955 w 2250917"/>
              <a:gd name="connsiteY67" fmla="*/ 3800136 h 6588253"/>
              <a:gd name="connsiteX68" fmla="*/ 571855 w 2250917"/>
              <a:gd name="connsiteY68" fmla="*/ 3762036 h 6588253"/>
              <a:gd name="connsiteX69" fmla="*/ 638530 w 2250917"/>
              <a:gd name="connsiteY69" fmla="*/ 3819186 h 6588253"/>
              <a:gd name="connsiteX70" fmla="*/ 686155 w 2250917"/>
              <a:gd name="connsiteY70" fmla="*/ 3857286 h 6588253"/>
              <a:gd name="connsiteX71" fmla="*/ 781405 w 2250917"/>
              <a:gd name="connsiteY71" fmla="*/ 3828711 h 6588253"/>
              <a:gd name="connsiteX72" fmla="*/ 829030 w 2250917"/>
              <a:gd name="connsiteY72" fmla="*/ 3876336 h 6588253"/>
              <a:gd name="connsiteX73" fmla="*/ 829030 w 2250917"/>
              <a:gd name="connsiteY73" fmla="*/ 3914436 h 6588253"/>
              <a:gd name="connsiteX74" fmla="*/ 733780 w 2250917"/>
              <a:gd name="connsiteY74" fmla="*/ 3914436 h 6588253"/>
              <a:gd name="connsiteX75" fmla="*/ 686155 w 2250917"/>
              <a:gd name="connsiteY75" fmla="*/ 3923961 h 6588253"/>
              <a:gd name="connsiteX76" fmla="*/ 686155 w 2250917"/>
              <a:gd name="connsiteY76" fmla="*/ 3952536 h 6588253"/>
              <a:gd name="connsiteX77" fmla="*/ 657580 w 2250917"/>
              <a:gd name="connsiteY77" fmla="*/ 3971586 h 6588253"/>
              <a:gd name="connsiteX78" fmla="*/ 638530 w 2250917"/>
              <a:gd name="connsiteY78" fmla="*/ 3962061 h 6588253"/>
              <a:gd name="connsiteX79" fmla="*/ 629005 w 2250917"/>
              <a:gd name="connsiteY79" fmla="*/ 3962061 h 6588253"/>
              <a:gd name="connsiteX80" fmla="*/ 609955 w 2250917"/>
              <a:gd name="connsiteY80" fmla="*/ 4019211 h 6588253"/>
              <a:gd name="connsiteX81" fmla="*/ 581380 w 2250917"/>
              <a:gd name="connsiteY81" fmla="*/ 4028736 h 6588253"/>
              <a:gd name="connsiteX82" fmla="*/ 552805 w 2250917"/>
              <a:gd name="connsiteY82" fmla="*/ 4057311 h 6588253"/>
              <a:gd name="connsiteX83" fmla="*/ 581380 w 2250917"/>
              <a:gd name="connsiteY83" fmla="*/ 4095411 h 6588253"/>
              <a:gd name="connsiteX84" fmla="*/ 562330 w 2250917"/>
              <a:gd name="connsiteY84" fmla="*/ 4152561 h 6588253"/>
              <a:gd name="connsiteX85" fmla="*/ 457555 w 2250917"/>
              <a:gd name="connsiteY85" fmla="*/ 4143036 h 6588253"/>
              <a:gd name="connsiteX86" fmla="*/ 362305 w 2250917"/>
              <a:gd name="connsiteY86" fmla="*/ 4143036 h 6588253"/>
              <a:gd name="connsiteX87" fmla="*/ 190855 w 2250917"/>
              <a:gd name="connsiteY87" fmla="*/ 4162086 h 6588253"/>
              <a:gd name="connsiteX88" fmla="*/ 95605 w 2250917"/>
              <a:gd name="connsiteY88" fmla="*/ 4266861 h 6588253"/>
              <a:gd name="connsiteX89" fmla="*/ 38455 w 2250917"/>
              <a:gd name="connsiteY89" fmla="*/ 4333536 h 6588253"/>
              <a:gd name="connsiteX90" fmla="*/ 355 w 2250917"/>
              <a:gd name="connsiteY90" fmla="*/ 4362111 h 6588253"/>
              <a:gd name="connsiteX91" fmla="*/ 19405 w 2250917"/>
              <a:gd name="connsiteY91" fmla="*/ 4390686 h 6588253"/>
              <a:gd name="connsiteX92" fmla="*/ 19405 w 2250917"/>
              <a:gd name="connsiteY92" fmla="*/ 4409736 h 6588253"/>
              <a:gd name="connsiteX93" fmla="*/ 19405 w 2250917"/>
              <a:gd name="connsiteY93" fmla="*/ 4476411 h 6588253"/>
              <a:gd name="connsiteX94" fmla="*/ 9880 w 2250917"/>
              <a:gd name="connsiteY94" fmla="*/ 4514511 h 6588253"/>
              <a:gd name="connsiteX95" fmla="*/ 76555 w 2250917"/>
              <a:gd name="connsiteY95" fmla="*/ 4590711 h 6588253"/>
              <a:gd name="connsiteX96" fmla="*/ 95605 w 2250917"/>
              <a:gd name="connsiteY96" fmla="*/ 4600236 h 6588253"/>
              <a:gd name="connsiteX97" fmla="*/ 190855 w 2250917"/>
              <a:gd name="connsiteY97" fmla="*/ 4609761 h 6588253"/>
              <a:gd name="connsiteX98" fmla="*/ 200380 w 2250917"/>
              <a:gd name="connsiteY98" fmla="*/ 4762161 h 6588253"/>
              <a:gd name="connsiteX99" fmla="*/ 209905 w 2250917"/>
              <a:gd name="connsiteY99" fmla="*/ 4905036 h 6588253"/>
              <a:gd name="connsiteX100" fmla="*/ 228955 w 2250917"/>
              <a:gd name="connsiteY100" fmla="*/ 4943136 h 6588253"/>
              <a:gd name="connsiteX101" fmla="*/ 200380 w 2250917"/>
              <a:gd name="connsiteY101" fmla="*/ 5000286 h 6588253"/>
              <a:gd name="connsiteX102" fmla="*/ 181330 w 2250917"/>
              <a:gd name="connsiteY102" fmla="*/ 5105061 h 6588253"/>
              <a:gd name="connsiteX103" fmla="*/ 143230 w 2250917"/>
              <a:gd name="connsiteY103" fmla="*/ 5247936 h 6588253"/>
              <a:gd name="connsiteX104" fmla="*/ 114655 w 2250917"/>
              <a:gd name="connsiteY104" fmla="*/ 5486061 h 6588253"/>
              <a:gd name="connsiteX105" fmla="*/ 95605 w 2250917"/>
              <a:gd name="connsiteY105" fmla="*/ 5590836 h 6588253"/>
              <a:gd name="connsiteX106" fmla="*/ 95605 w 2250917"/>
              <a:gd name="connsiteY106" fmla="*/ 5695611 h 6588253"/>
              <a:gd name="connsiteX107" fmla="*/ 95605 w 2250917"/>
              <a:gd name="connsiteY107" fmla="*/ 5857536 h 6588253"/>
              <a:gd name="connsiteX108" fmla="*/ 133705 w 2250917"/>
              <a:gd name="connsiteY108" fmla="*/ 5981361 h 6588253"/>
              <a:gd name="connsiteX109" fmla="*/ 133705 w 2250917"/>
              <a:gd name="connsiteY109" fmla="*/ 6009936 h 6588253"/>
              <a:gd name="connsiteX110" fmla="*/ 143230 w 2250917"/>
              <a:gd name="connsiteY110" fmla="*/ 6067086 h 6588253"/>
              <a:gd name="connsiteX111" fmla="*/ 152755 w 2250917"/>
              <a:gd name="connsiteY111" fmla="*/ 6105186 h 6588253"/>
              <a:gd name="connsiteX112" fmla="*/ 152755 w 2250917"/>
              <a:gd name="connsiteY112" fmla="*/ 6114711 h 6588253"/>
              <a:gd name="connsiteX113" fmla="*/ 467080 w 2250917"/>
              <a:gd name="connsiteY113" fmla="*/ 6124236 h 6588253"/>
              <a:gd name="connsiteX114" fmla="*/ 1991080 w 2250917"/>
              <a:gd name="connsiteY114" fmla="*/ 6152810 h 6588253"/>
              <a:gd name="connsiteX115" fmla="*/ 2000605 w 2250917"/>
              <a:gd name="connsiteY115" fmla="*/ 6181385 h 6588253"/>
              <a:gd name="connsiteX116" fmla="*/ 2038705 w 2250917"/>
              <a:gd name="connsiteY116" fmla="*/ 6181385 h 6588253"/>
              <a:gd name="connsiteX117" fmla="*/ 2029180 w 2250917"/>
              <a:gd name="connsiteY117" fmla="*/ 6162335 h 6588253"/>
              <a:gd name="connsiteX118" fmla="*/ 171805 w 2250917"/>
              <a:gd name="connsiteY118" fmla="*/ 6143285 h 6588253"/>
              <a:gd name="connsiteX119" fmla="*/ 2095855 w 2250917"/>
              <a:gd name="connsiteY119" fmla="*/ 6171861 h 6588253"/>
              <a:gd name="connsiteX120" fmla="*/ 2057755 w 2250917"/>
              <a:gd name="connsiteY120" fmla="*/ 428286 h 6588253"/>
              <a:gd name="connsiteX121" fmla="*/ 1438630 w 2250917"/>
              <a:gd name="connsiteY121" fmla="*/ 428286 h 6588253"/>
              <a:gd name="connsiteX122" fmla="*/ 1438630 w 2250917"/>
              <a:gd name="connsiteY122" fmla="*/ 504486 h 6588253"/>
              <a:gd name="connsiteX123" fmla="*/ 1419580 w 2250917"/>
              <a:gd name="connsiteY123" fmla="*/ 580686 h 6588253"/>
              <a:gd name="connsiteX0" fmla="*/ 1419580 w 2250917"/>
              <a:gd name="connsiteY0" fmla="*/ 580686 h 6588253"/>
              <a:gd name="connsiteX1" fmla="*/ 1305280 w 2250917"/>
              <a:gd name="connsiteY1" fmla="*/ 618786 h 6588253"/>
              <a:gd name="connsiteX2" fmla="*/ 1381480 w 2250917"/>
              <a:gd name="connsiteY2" fmla="*/ 675936 h 6588253"/>
              <a:gd name="connsiteX3" fmla="*/ 1486255 w 2250917"/>
              <a:gd name="connsiteY3" fmla="*/ 742611 h 6588253"/>
              <a:gd name="connsiteX4" fmla="*/ 1533880 w 2250917"/>
              <a:gd name="connsiteY4" fmla="*/ 875961 h 6588253"/>
              <a:gd name="connsiteX5" fmla="*/ 1543405 w 2250917"/>
              <a:gd name="connsiteY5" fmla="*/ 952161 h 6588253"/>
              <a:gd name="connsiteX6" fmla="*/ 1619605 w 2250917"/>
              <a:gd name="connsiteY6" fmla="*/ 1047411 h 6588253"/>
              <a:gd name="connsiteX7" fmla="*/ 1676755 w 2250917"/>
              <a:gd name="connsiteY7" fmla="*/ 1047411 h 6588253"/>
              <a:gd name="connsiteX8" fmla="*/ 1705330 w 2250917"/>
              <a:gd name="connsiteY8" fmla="*/ 1199811 h 6588253"/>
              <a:gd name="connsiteX9" fmla="*/ 1762480 w 2250917"/>
              <a:gd name="connsiteY9" fmla="*/ 1333161 h 6588253"/>
              <a:gd name="connsiteX10" fmla="*/ 1676755 w 2250917"/>
              <a:gd name="connsiteY10" fmla="*/ 1256961 h 6588253"/>
              <a:gd name="connsiteX11" fmla="*/ 1505305 w 2250917"/>
              <a:gd name="connsiteY11" fmla="*/ 1304586 h 6588253"/>
              <a:gd name="connsiteX12" fmla="*/ 1476730 w 2250917"/>
              <a:gd name="connsiteY12" fmla="*/ 1476036 h 6588253"/>
              <a:gd name="connsiteX13" fmla="*/ 1410055 w 2250917"/>
              <a:gd name="connsiteY13" fmla="*/ 1618911 h 6588253"/>
              <a:gd name="connsiteX14" fmla="*/ 1371955 w 2250917"/>
              <a:gd name="connsiteY14" fmla="*/ 1685586 h 6588253"/>
              <a:gd name="connsiteX15" fmla="*/ 1495780 w 2250917"/>
              <a:gd name="connsiteY15" fmla="*/ 1818936 h 6588253"/>
              <a:gd name="connsiteX16" fmla="*/ 1514830 w 2250917"/>
              <a:gd name="connsiteY16" fmla="*/ 1876086 h 6588253"/>
              <a:gd name="connsiteX17" fmla="*/ 1514830 w 2250917"/>
              <a:gd name="connsiteY17" fmla="*/ 1961811 h 6588253"/>
              <a:gd name="connsiteX18" fmla="*/ 1486255 w 2250917"/>
              <a:gd name="connsiteY18" fmla="*/ 1990386 h 6588253"/>
              <a:gd name="connsiteX19" fmla="*/ 1391005 w 2250917"/>
              <a:gd name="connsiteY19" fmla="*/ 1961811 h 6588253"/>
              <a:gd name="connsiteX20" fmla="*/ 1343380 w 2250917"/>
              <a:gd name="connsiteY20" fmla="*/ 1990386 h 6588253"/>
              <a:gd name="connsiteX21" fmla="*/ 1219555 w 2250917"/>
              <a:gd name="connsiteY21" fmla="*/ 1980861 h 6588253"/>
              <a:gd name="connsiteX22" fmla="*/ 1114780 w 2250917"/>
              <a:gd name="connsiteY22" fmla="*/ 1961811 h 6588253"/>
              <a:gd name="connsiteX23" fmla="*/ 1124305 w 2250917"/>
              <a:gd name="connsiteY23" fmla="*/ 2047536 h 6588253"/>
              <a:gd name="connsiteX24" fmla="*/ 1095730 w 2250917"/>
              <a:gd name="connsiteY24" fmla="*/ 2085636 h 6588253"/>
              <a:gd name="connsiteX25" fmla="*/ 1200505 w 2250917"/>
              <a:gd name="connsiteY25" fmla="*/ 2161836 h 6588253"/>
              <a:gd name="connsiteX26" fmla="*/ 1257655 w 2250917"/>
              <a:gd name="connsiteY26" fmla="*/ 2161836 h 6588253"/>
              <a:gd name="connsiteX27" fmla="*/ 1343380 w 2250917"/>
              <a:gd name="connsiteY27" fmla="*/ 2114211 h 6588253"/>
              <a:gd name="connsiteX28" fmla="*/ 1400530 w 2250917"/>
              <a:gd name="connsiteY28" fmla="*/ 2247561 h 6588253"/>
              <a:gd name="connsiteX29" fmla="*/ 1457680 w 2250917"/>
              <a:gd name="connsiteY29" fmla="*/ 2352336 h 6588253"/>
              <a:gd name="connsiteX30" fmla="*/ 1486255 w 2250917"/>
              <a:gd name="connsiteY30" fmla="*/ 2419011 h 6588253"/>
              <a:gd name="connsiteX31" fmla="*/ 1533880 w 2250917"/>
              <a:gd name="connsiteY31" fmla="*/ 2419011 h 6588253"/>
              <a:gd name="connsiteX32" fmla="*/ 1591030 w 2250917"/>
              <a:gd name="connsiteY32" fmla="*/ 2466636 h 6588253"/>
              <a:gd name="connsiteX33" fmla="*/ 1695805 w 2250917"/>
              <a:gd name="connsiteY33" fmla="*/ 2523786 h 6588253"/>
              <a:gd name="connsiteX34" fmla="*/ 1752955 w 2250917"/>
              <a:gd name="connsiteY34" fmla="*/ 2552361 h 6588253"/>
              <a:gd name="connsiteX35" fmla="*/ 1629130 w 2250917"/>
              <a:gd name="connsiteY35" fmla="*/ 2657136 h 6588253"/>
              <a:gd name="connsiteX36" fmla="*/ 1591030 w 2250917"/>
              <a:gd name="connsiteY36" fmla="*/ 2761911 h 6588253"/>
              <a:gd name="connsiteX37" fmla="*/ 1562455 w 2250917"/>
              <a:gd name="connsiteY37" fmla="*/ 2952411 h 6588253"/>
              <a:gd name="connsiteX38" fmla="*/ 1495780 w 2250917"/>
              <a:gd name="connsiteY38" fmla="*/ 3038136 h 6588253"/>
              <a:gd name="connsiteX39" fmla="*/ 1476730 w 2250917"/>
              <a:gd name="connsiteY39" fmla="*/ 3114336 h 6588253"/>
              <a:gd name="connsiteX40" fmla="*/ 1514830 w 2250917"/>
              <a:gd name="connsiteY40" fmla="*/ 3190536 h 6588253"/>
              <a:gd name="connsiteX41" fmla="*/ 1495780 w 2250917"/>
              <a:gd name="connsiteY41" fmla="*/ 3276261 h 6588253"/>
              <a:gd name="connsiteX42" fmla="*/ 1419580 w 2250917"/>
              <a:gd name="connsiteY42" fmla="*/ 3323886 h 6588253"/>
              <a:gd name="connsiteX43" fmla="*/ 1371955 w 2250917"/>
              <a:gd name="connsiteY43" fmla="*/ 3266736 h 6588253"/>
              <a:gd name="connsiteX44" fmla="*/ 1219555 w 2250917"/>
              <a:gd name="connsiteY44" fmla="*/ 3323886 h 6588253"/>
              <a:gd name="connsiteX45" fmla="*/ 1095730 w 2250917"/>
              <a:gd name="connsiteY45" fmla="*/ 3285786 h 6588253"/>
              <a:gd name="connsiteX46" fmla="*/ 1067155 w 2250917"/>
              <a:gd name="connsiteY46" fmla="*/ 3285786 h 6588253"/>
              <a:gd name="connsiteX47" fmla="*/ 1010005 w 2250917"/>
              <a:gd name="connsiteY47" fmla="*/ 3314361 h 6588253"/>
              <a:gd name="connsiteX48" fmla="*/ 981430 w 2250917"/>
              <a:gd name="connsiteY48" fmla="*/ 3409611 h 6588253"/>
              <a:gd name="connsiteX49" fmla="*/ 1010005 w 2250917"/>
              <a:gd name="connsiteY49" fmla="*/ 3447711 h 6588253"/>
              <a:gd name="connsiteX50" fmla="*/ 1076680 w 2250917"/>
              <a:gd name="connsiteY50" fmla="*/ 3466761 h 6588253"/>
              <a:gd name="connsiteX51" fmla="*/ 1076680 w 2250917"/>
              <a:gd name="connsiteY51" fmla="*/ 3485811 h 6588253"/>
              <a:gd name="connsiteX52" fmla="*/ 1124305 w 2250917"/>
              <a:gd name="connsiteY52" fmla="*/ 3495336 h 6588253"/>
              <a:gd name="connsiteX53" fmla="*/ 1124305 w 2250917"/>
              <a:gd name="connsiteY53" fmla="*/ 3523911 h 6588253"/>
              <a:gd name="connsiteX54" fmla="*/ 1114780 w 2250917"/>
              <a:gd name="connsiteY54" fmla="*/ 3571536 h 6588253"/>
              <a:gd name="connsiteX55" fmla="*/ 1086205 w 2250917"/>
              <a:gd name="connsiteY55" fmla="*/ 3609636 h 6588253"/>
              <a:gd name="connsiteX56" fmla="*/ 1114780 w 2250917"/>
              <a:gd name="connsiteY56" fmla="*/ 3666786 h 6588253"/>
              <a:gd name="connsiteX57" fmla="*/ 1086205 w 2250917"/>
              <a:gd name="connsiteY57" fmla="*/ 3685836 h 6588253"/>
              <a:gd name="connsiteX58" fmla="*/ 1057630 w 2250917"/>
              <a:gd name="connsiteY58" fmla="*/ 3676311 h 6588253"/>
              <a:gd name="connsiteX59" fmla="*/ 981430 w 2250917"/>
              <a:gd name="connsiteY59" fmla="*/ 3704886 h 6588253"/>
              <a:gd name="connsiteX60" fmla="*/ 981430 w 2250917"/>
              <a:gd name="connsiteY60" fmla="*/ 3733461 h 6588253"/>
              <a:gd name="connsiteX61" fmla="*/ 962380 w 2250917"/>
              <a:gd name="connsiteY61" fmla="*/ 3800136 h 6588253"/>
              <a:gd name="connsiteX62" fmla="*/ 838555 w 2250917"/>
              <a:gd name="connsiteY62" fmla="*/ 3714411 h 6588253"/>
              <a:gd name="connsiteX63" fmla="*/ 819505 w 2250917"/>
              <a:gd name="connsiteY63" fmla="*/ 3609636 h 6588253"/>
              <a:gd name="connsiteX64" fmla="*/ 752830 w 2250917"/>
              <a:gd name="connsiteY64" fmla="*/ 3571536 h 6588253"/>
              <a:gd name="connsiteX65" fmla="*/ 705205 w 2250917"/>
              <a:gd name="connsiteY65" fmla="*/ 3619161 h 6588253"/>
              <a:gd name="connsiteX66" fmla="*/ 695680 w 2250917"/>
              <a:gd name="connsiteY66" fmla="*/ 3695361 h 6588253"/>
              <a:gd name="connsiteX67" fmla="*/ 609955 w 2250917"/>
              <a:gd name="connsiteY67" fmla="*/ 3800136 h 6588253"/>
              <a:gd name="connsiteX68" fmla="*/ 571855 w 2250917"/>
              <a:gd name="connsiteY68" fmla="*/ 3762036 h 6588253"/>
              <a:gd name="connsiteX69" fmla="*/ 638530 w 2250917"/>
              <a:gd name="connsiteY69" fmla="*/ 3819186 h 6588253"/>
              <a:gd name="connsiteX70" fmla="*/ 686155 w 2250917"/>
              <a:gd name="connsiteY70" fmla="*/ 3857286 h 6588253"/>
              <a:gd name="connsiteX71" fmla="*/ 781405 w 2250917"/>
              <a:gd name="connsiteY71" fmla="*/ 3828711 h 6588253"/>
              <a:gd name="connsiteX72" fmla="*/ 829030 w 2250917"/>
              <a:gd name="connsiteY72" fmla="*/ 3876336 h 6588253"/>
              <a:gd name="connsiteX73" fmla="*/ 829030 w 2250917"/>
              <a:gd name="connsiteY73" fmla="*/ 3914436 h 6588253"/>
              <a:gd name="connsiteX74" fmla="*/ 733780 w 2250917"/>
              <a:gd name="connsiteY74" fmla="*/ 3914436 h 6588253"/>
              <a:gd name="connsiteX75" fmla="*/ 686155 w 2250917"/>
              <a:gd name="connsiteY75" fmla="*/ 3923961 h 6588253"/>
              <a:gd name="connsiteX76" fmla="*/ 686155 w 2250917"/>
              <a:gd name="connsiteY76" fmla="*/ 3952536 h 6588253"/>
              <a:gd name="connsiteX77" fmla="*/ 657580 w 2250917"/>
              <a:gd name="connsiteY77" fmla="*/ 3971586 h 6588253"/>
              <a:gd name="connsiteX78" fmla="*/ 638530 w 2250917"/>
              <a:gd name="connsiteY78" fmla="*/ 3962061 h 6588253"/>
              <a:gd name="connsiteX79" fmla="*/ 629005 w 2250917"/>
              <a:gd name="connsiteY79" fmla="*/ 3962061 h 6588253"/>
              <a:gd name="connsiteX80" fmla="*/ 609955 w 2250917"/>
              <a:gd name="connsiteY80" fmla="*/ 4019211 h 6588253"/>
              <a:gd name="connsiteX81" fmla="*/ 581380 w 2250917"/>
              <a:gd name="connsiteY81" fmla="*/ 4028736 h 6588253"/>
              <a:gd name="connsiteX82" fmla="*/ 552805 w 2250917"/>
              <a:gd name="connsiteY82" fmla="*/ 4057311 h 6588253"/>
              <a:gd name="connsiteX83" fmla="*/ 581380 w 2250917"/>
              <a:gd name="connsiteY83" fmla="*/ 4095411 h 6588253"/>
              <a:gd name="connsiteX84" fmla="*/ 562330 w 2250917"/>
              <a:gd name="connsiteY84" fmla="*/ 4152561 h 6588253"/>
              <a:gd name="connsiteX85" fmla="*/ 457555 w 2250917"/>
              <a:gd name="connsiteY85" fmla="*/ 4143036 h 6588253"/>
              <a:gd name="connsiteX86" fmla="*/ 362305 w 2250917"/>
              <a:gd name="connsiteY86" fmla="*/ 4143036 h 6588253"/>
              <a:gd name="connsiteX87" fmla="*/ 190855 w 2250917"/>
              <a:gd name="connsiteY87" fmla="*/ 4162086 h 6588253"/>
              <a:gd name="connsiteX88" fmla="*/ 95605 w 2250917"/>
              <a:gd name="connsiteY88" fmla="*/ 4266861 h 6588253"/>
              <a:gd name="connsiteX89" fmla="*/ 38455 w 2250917"/>
              <a:gd name="connsiteY89" fmla="*/ 4333536 h 6588253"/>
              <a:gd name="connsiteX90" fmla="*/ 355 w 2250917"/>
              <a:gd name="connsiteY90" fmla="*/ 4362111 h 6588253"/>
              <a:gd name="connsiteX91" fmla="*/ 19405 w 2250917"/>
              <a:gd name="connsiteY91" fmla="*/ 4390686 h 6588253"/>
              <a:gd name="connsiteX92" fmla="*/ 19405 w 2250917"/>
              <a:gd name="connsiteY92" fmla="*/ 4409736 h 6588253"/>
              <a:gd name="connsiteX93" fmla="*/ 19405 w 2250917"/>
              <a:gd name="connsiteY93" fmla="*/ 4476411 h 6588253"/>
              <a:gd name="connsiteX94" fmla="*/ 9880 w 2250917"/>
              <a:gd name="connsiteY94" fmla="*/ 4514511 h 6588253"/>
              <a:gd name="connsiteX95" fmla="*/ 76555 w 2250917"/>
              <a:gd name="connsiteY95" fmla="*/ 4590711 h 6588253"/>
              <a:gd name="connsiteX96" fmla="*/ 95605 w 2250917"/>
              <a:gd name="connsiteY96" fmla="*/ 4600236 h 6588253"/>
              <a:gd name="connsiteX97" fmla="*/ 190855 w 2250917"/>
              <a:gd name="connsiteY97" fmla="*/ 4609761 h 6588253"/>
              <a:gd name="connsiteX98" fmla="*/ 200380 w 2250917"/>
              <a:gd name="connsiteY98" fmla="*/ 4762161 h 6588253"/>
              <a:gd name="connsiteX99" fmla="*/ 209905 w 2250917"/>
              <a:gd name="connsiteY99" fmla="*/ 4905036 h 6588253"/>
              <a:gd name="connsiteX100" fmla="*/ 228955 w 2250917"/>
              <a:gd name="connsiteY100" fmla="*/ 4943136 h 6588253"/>
              <a:gd name="connsiteX101" fmla="*/ 200380 w 2250917"/>
              <a:gd name="connsiteY101" fmla="*/ 5000286 h 6588253"/>
              <a:gd name="connsiteX102" fmla="*/ 181330 w 2250917"/>
              <a:gd name="connsiteY102" fmla="*/ 5105061 h 6588253"/>
              <a:gd name="connsiteX103" fmla="*/ 143230 w 2250917"/>
              <a:gd name="connsiteY103" fmla="*/ 5247936 h 6588253"/>
              <a:gd name="connsiteX104" fmla="*/ 114655 w 2250917"/>
              <a:gd name="connsiteY104" fmla="*/ 5486061 h 6588253"/>
              <a:gd name="connsiteX105" fmla="*/ 95605 w 2250917"/>
              <a:gd name="connsiteY105" fmla="*/ 5590836 h 6588253"/>
              <a:gd name="connsiteX106" fmla="*/ 95605 w 2250917"/>
              <a:gd name="connsiteY106" fmla="*/ 5695611 h 6588253"/>
              <a:gd name="connsiteX107" fmla="*/ 95605 w 2250917"/>
              <a:gd name="connsiteY107" fmla="*/ 5857536 h 6588253"/>
              <a:gd name="connsiteX108" fmla="*/ 133705 w 2250917"/>
              <a:gd name="connsiteY108" fmla="*/ 5981361 h 6588253"/>
              <a:gd name="connsiteX109" fmla="*/ 133705 w 2250917"/>
              <a:gd name="connsiteY109" fmla="*/ 6009936 h 6588253"/>
              <a:gd name="connsiteX110" fmla="*/ 143230 w 2250917"/>
              <a:gd name="connsiteY110" fmla="*/ 6067086 h 6588253"/>
              <a:gd name="connsiteX111" fmla="*/ 152755 w 2250917"/>
              <a:gd name="connsiteY111" fmla="*/ 6105186 h 6588253"/>
              <a:gd name="connsiteX112" fmla="*/ 152755 w 2250917"/>
              <a:gd name="connsiteY112" fmla="*/ 6114711 h 6588253"/>
              <a:gd name="connsiteX113" fmla="*/ 1991080 w 2250917"/>
              <a:gd name="connsiteY113" fmla="*/ 6152810 h 6588253"/>
              <a:gd name="connsiteX114" fmla="*/ 2000605 w 2250917"/>
              <a:gd name="connsiteY114" fmla="*/ 6181385 h 6588253"/>
              <a:gd name="connsiteX115" fmla="*/ 2038705 w 2250917"/>
              <a:gd name="connsiteY115" fmla="*/ 6181385 h 6588253"/>
              <a:gd name="connsiteX116" fmla="*/ 2029180 w 2250917"/>
              <a:gd name="connsiteY116" fmla="*/ 6162335 h 6588253"/>
              <a:gd name="connsiteX117" fmla="*/ 171805 w 2250917"/>
              <a:gd name="connsiteY117" fmla="*/ 6143285 h 6588253"/>
              <a:gd name="connsiteX118" fmla="*/ 2095855 w 2250917"/>
              <a:gd name="connsiteY118" fmla="*/ 6171861 h 6588253"/>
              <a:gd name="connsiteX119" fmla="*/ 2057755 w 2250917"/>
              <a:gd name="connsiteY119" fmla="*/ 428286 h 6588253"/>
              <a:gd name="connsiteX120" fmla="*/ 1438630 w 2250917"/>
              <a:gd name="connsiteY120" fmla="*/ 428286 h 6588253"/>
              <a:gd name="connsiteX121" fmla="*/ 1438630 w 2250917"/>
              <a:gd name="connsiteY121" fmla="*/ 504486 h 6588253"/>
              <a:gd name="connsiteX122" fmla="*/ 1419580 w 2250917"/>
              <a:gd name="connsiteY122" fmla="*/ 580686 h 6588253"/>
              <a:gd name="connsiteX0" fmla="*/ 1419580 w 2250917"/>
              <a:gd name="connsiteY0" fmla="*/ 580686 h 6587568"/>
              <a:gd name="connsiteX1" fmla="*/ 1305280 w 2250917"/>
              <a:gd name="connsiteY1" fmla="*/ 618786 h 6587568"/>
              <a:gd name="connsiteX2" fmla="*/ 1381480 w 2250917"/>
              <a:gd name="connsiteY2" fmla="*/ 675936 h 6587568"/>
              <a:gd name="connsiteX3" fmla="*/ 1486255 w 2250917"/>
              <a:gd name="connsiteY3" fmla="*/ 742611 h 6587568"/>
              <a:gd name="connsiteX4" fmla="*/ 1533880 w 2250917"/>
              <a:gd name="connsiteY4" fmla="*/ 875961 h 6587568"/>
              <a:gd name="connsiteX5" fmla="*/ 1543405 w 2250917"/>
              <a:gd name="connsiteY5" fmla="*/ 952161 h 6587568"/>
              <a:gd name="connsiteX6" fmla="*/ 1619605 w 2250917"/>
              <a:gd name="connsiteY6" fmla="*/ 1047411 h 6587568"/>
              <a:gd name="connsiteX7" fmla="*/ 1676755 w 2250917"/>
              <a:gd name="connsiteY7" fmla="*/ 1047411 h 6587568"/>
              <a:gd name="connsiteX8" fmla="*/ 1705330 w 2250917"/>
              <a:gd name="connsiteY8" fmla="*/ 1199811 h 6587568"/>
              <a:gd name="connsiteX9" fmla="*/ 1762480 w 2250917"/>
              <a:gd name="connsiteY9" fmla="*/ 1333161 h 6587568"/>
              <a:gd name="connsiteX10" fmla="*/ 1676755 w 2250917"/>
              <a:gd name="connsiteY10" fmla="*/ 1256961 h 6587568"/>
              <a:gd name="connsiteX11" fmla="*/ 1505305 w 2250917"/>
              <a:gd name="connsiteY11" fmla="*/ 1304586 h 6587568"/>
              <a:gd name="connsiteX12" fmla="*/ 1476730 w 2250917"/>
              <a:gd name="connsiteY12" fmla="*/ 1476036 h 6587568"/>
              <a:gd name="connsiteX13" fmla="*/ 1410055 w 2250917"/>
              <a:gd name="connsiteY13" fmla="*/ 1618911 h 6587568"/>
              <a:gd name="connsiteX14" fmla="*/ 1371955 w 2250917"/>
              <a:gd name="connsiteY14" fmla="*/ 1685586 h 6587568"/>
              <a:gd name="connsiteX15" fmla="*/ 1495780 w 2250917"/>
              <a:gd name="connsiteY15" fmla="*/ 1818936 h 6587568"/>
              <a:gd name="connsiteX16" fmla="*/ 1514830 w 2250917"/>
              <a:gd name="connsiteY16" fmla="*/ 1876086 h 6587568"/>
              <a:gd name="connsiteX17" fmla="*/ 1514830 w 2250917"/>
              <a:gd name="connsiteY17" fmla="*/ 1961811 h 6587568"/>
              <a:gd name="connsiteX18" fmla="*/ 1486255 w 2250917"/>
              <a:gd name="connsiteY18" fmla="*/ 1990386 h 6587568"/>
              <a:gd name="connsiteX19" fmla="*/ 1391005 w 2250917"/>
              <a:gd name="connsiteY19" fmla="*/ 1961811 h 6587568"/>
              <a:gd name="connsiteX20" fmla="*/ 1343380 w 2250917"/>
              <a:gd name="connsiteY20" fmla="*/ 1990386 h 6587568"/>
              <a:gd name="connsiteX21" fmla="*/ 1219555 w 2250917"/>
              <a:gd name="connsiteY21" fmla="*/ 1980861 h 6587568"/>
              <a:gd name="connsiteX22" fmla="*/ 1114780 w 2250917"/>
              <a:gd name="connsiteY22" fmla="*/ 1961811 h 6587568"/>
              <a:gd name="connsiteX23" fmla="*/ 1124305 w 2250917"/>
              <a:gd name="connsiteY23" fmla="*/ 2047536 h 6587568"/>
              <a:gd name="connsiteX24" fmla="*/ 1095730 w 2250917"/>
              <a:gd name="connsiteY24" fmla="*/ 2085636 h 6587568"/>
              <a:gd name="connsiteX25" fmla="*/ 1200505 w 2250917"/>
              <a:gd name="connsiteY25" fmla="*/ 2161836 h 6587568"/>
              <a:gd name="connsiteX26" fmla="*/ 1257655 w 2250917"/>
              <a:gd name="connsiteY26" fmla="*/ 2161836 h 6587568"/>
              <a:gd name="connsiteX27" fmla="*/ 1343380 w 2250917"/>
              <a:gd name="connsiteY27" fmla="*/ 2114211 h 6587568"/>
              <a:gd name="connsiteX28" fmla="*/ 1400530 w 2250917"/>
              <a:gd name="connsiteY28" fmla="*/ 2247561 h 6587568"/>
              <a:gd name="connsiteX29" fmla="*/ 1457680 w 2250917"/>
              <a:gd name="connsiteY29" fmla="*/ 2352336 h 6587568"/>
              <a:gd name="connsiteX30" fmla="*/ 1486255 w 2250917"/>
              <a:gd name="connsiteY30" fmla="*/ 2419011 h 6587568"/>
              <a:gd name="connsiteX31" fmla="*/ 1533880 w 2250917"/>
              <a:gd name="connsiteY31" fmla="*/ 2419011 h 6587568"/>
              <a:gd name="connsiteX32" fmla="*/ 1591030 w 2250917"/>
              <a:gd name="connsiteY32" fmla="*/ 2466636 h 6587568"/>
              <a:gd name="connsiteX33" fmla="*/ 1695805 w 2250917"/>
              <a:gd name="connsiteY33" fmla="*/ 2523786 h 6587568"/>
              <a:gd name="connsiteX34" fmla="*/ 1752955 w 2250917"/>
              <a:gd name="connsiteY34" fmla="*/ 2552361 h 6587568"/>
              <a:gd name="connsiteX35" fmla="*/ 1629130 w 2250917"/>
              <a:gd name="connsiteY35" fmla="*/ 2657136 h 6587568"/>
              <a:gd name="connsiteX36" fmla="*/ 1591030 w 2250917"/>
              <a:gd name="connsiteY36" fmla="*/ 2761911 h 6587568"/>
              <a:gd name="connsiteX37" fmla="*/ 1562455 w 2250917"/>
              <a:gd name="connsiteY37" fmla="*/ 2952411 h 6587568"/>
              <a:gd name="connsiteX38" fmla="*/ 1495780 w 2250917"/>
              <a:gd name="connsiteY38" fmla="*/ 3038136 h 6587568"/>
              <a:gd name="connsiteX39" fmla="*/ 1476730 w 2250917"/>
              <a:gd name="connsiteY39" fmla="*/ 3114336 h 6587568"/>
              <a:gd name="connsiteX40" fmla="*/ 1514830 w 2250917"/>
              <a:gd name="connsiteY40" fmla="*/ 3190536 h 6587568"/>
              <a:gd name="connsiteX41" fmla="*/ 1495780 w 2250917"/>
              <a:gd name="connsiteY41" fmla="*/ 3276261 h 6587568"/>
              <a:gd name="connsiteX42" fmla="*/ 1419580 w 2250917"/>
              <a:gd name="connsiteY42" fmla="*/ 3323886 h 6587568"/>
              <a:gd name="connsiteX43" fmla="*/ 1371955 w 2250917"/>
              <a:gd name="connsiteY43" fmla="*/ 3266736 h 6587568"/>
              <a:gd name="connsiteX44" fmla="*/ 1219555 w 2250917"/>
              <a:gd name="connsiteY44" fmla="*/ 3323886 h 6587568"/>
              <a:gd name="connsiteX45" fmla="*/ 1095730 w 2250917"/>
              <a:gd name="connsiteY45" fmla="*/ 3285786 h 6587568"/>
              <a:gd name="connsiteX46" fmla="*/ 1067155 w 2250917"/>
              <a:gd name="connsiteY46" fmla="*/ 3285786 h 6587568"/>
              <a:gd name="connsiteX47" fmla="*/ 1010005 w 2250917"/>
              <a:gd name="connsiteY47" fmla="*/ 3314361 h 6587568"/>
              <a:gd name="connsiteX48" fmla="*/ 981430 w 2250917"/>
              <a:gd name="connsiteY48" fmla="*/ 3409611 h 6587568"/>
              <a:gd name="connsiteX49" fmla="*/ 1010005 w 2250917"/>
              <a:gd name="connsiteY49" fmla="*/ 3447711 h 6587568"/>
              <a:gd name="connsiteX50" fmla="*/ 1076680 w 2250917"/>
              <a:gd name="connsiteY50" fmla="*/ 3466761 h 6587568"/>
              <a:gd name="connsiteX51" fmla="*/ 1076680 w 2250917"/>
              <a:gd name="connsiteY51" fmla="*/ 3485811 h 6587568"/>
              <a:gd name="connsiteX52" fmla="*/ 1124305 w 2250917"/>
              <a:gd name="connsiteY52" fmla="*/ 3495336 h 6587568"/>
              <a:gd name="connsiteX53" fmla="*/ 1124305 w 2250917"/>
              <a:gd name="connsiteY53" fmla="*/ 3523911 h 6587568"/>
              <a:gd name="connsiteX54" fmla="*/ 1114780 w 2250917"/>
              <a:gd name="connsiteY54" fmla="*/ 3571536 h 6587568"/>
              <a:gd name="connsiteX55" fmla="*/ 1086205 w 2250917"/>
              <a:gd name="connsiteY55" fmla="*/ 3609636 h 6587568"/>
              <a:gd name="connsiteX56" fmla="*/ 1114780 w 2250917"/>
              <a:gd name="connsiteY56" fmla="*/ 3666786 h 6587568"/>
              <a:gd name="connsiteX57" fmla="*/ 1086205 w 2250917"/>
              <a:gd name="connsiteY57" fmla="*/ 3685836 h 6587568"/>
              <a:gd name="connsiteX58" fmla="*/ 1057630 w 2250917"/>
              <a:gd name="connsiteY58" fmla="*/ 3676311 h 6587568"/>
              <a:gd name="connsiteX59" fmla="*/ 981430 w 2250917"/>
              <a:gd name="connsiteY59" fmla="*/ 3704886 h 6587568"/>
              <a:gd name="connsiteX60" fmla="*/ 981430 w 2250917"/>
              <a:gd name="connsiteY60" fmla="*/ 3733461 h 6587568"/>
              <a:gd name="connsiteX61" fmla="*/ 962380 w 2250917"/>
              <a:gd name="connsiteY61" fmla="*/ 3800136 h 6587568"/>
              <a:gd name="connsiteX62" fmla="*/ 838555 w 2250917"/>
              <a:gd name="connsiteY62" fmla="*/ 3714411 h 6587568"/>
              <a:gd name="connsiteX63" fmla="*/ 819505 w 2250917"/>
              <a:gd name="connsiteY63" fmla="*/ 3609636 h 6587568"/>
              <a:gd name="connsiteX64" fmla="*/ 752830 w 2250917"/>
              <a:gd name="connsiteY64" fmla="*/ 3571536 h 6587568"/>
              <a:gd name="connsiteX65" fmla="*/ 705205 w 2250917"/>
              <a:gd name="connsiteY65" fmla="*/ 3619161 h 6587568"/>
              <a:gd name="connsiteX66" fmla="*/ 695680 w 2250917"/>
              <a:gd name="connsiteY66" fmla="*/ 3695361 h 6587568"/>
              <a:gd name="connsiteX67" fmla="*/ 609955 w 2250917"/>
              <a:gd name="connsiteY67" fmla="*/ 3800136 h 6587568"/>
              <a:gd name="connsiteX68" fmla="*/ 571855 w 2250917"/>
              <a:gd name="connsiteY68" fmla="*/ 3762036 h 6587568"/>
              <a:gd name="connsiteX69" fmla="*/ 638530 w 2250917"/>
              <a:gd name="connsiteY69" fmla="*/ 3819186 h 6587568"/>
              <a:gd name="connsiteX70" fmla="*/ 686155 w 2250917"/>
              <a:gd name="connsiteY70" fmla="*/ 3857286 h 6587568"/>
              <a:gd name="connsiteX71" fmla="*/ 781405 w 2250917"/>
              <a:gd name="connsiteY71" fmla="*/ 3828711 h 6587568"/>
              <a:gd name="connsiteX72" fmla="*/ 829030 w 2250917"/>
              <a:gd name="connsiteY72" fmla="*/ 3876336 h 6587568"/>
              <a:gd name="connsiteX73" fmla="*/ 829030 w 2250917"/>
              <a:gd name="connsiteY73" fmla="*/ 3914436 h 6587568"/>
              <a:gd name="connsiteX74" fmla="*/ 733780 w 2250917"/>
              <a:gd name="connsiteY74" fmla="*/ 3914436 h 6587568"/>
              <a:gd name="connsiteX75" fmla="*/ 686155 w 2250917"/>
              <a:gd name="connsiteY75" fmla="*/ 3923961 h 6587568"/>
              <a:gd name="connsiteX76" fmla="*/ 686155 w 2250917"/>
              <a:gd name="connsiteY76" fmla="*/ 3952536 h 6587568"/>
              <a:gd name="connsiteX77" fmla="*/ 657580 w 2250917"/>
              <a:gd name="connsiteY77" fmla="*/ 3971586 h 6587568"/>
              <a:gd name="connsiteX78" fmla="*/ 638530 w 2250917"/>
              <a:gd name="connsiteY78" fmla="*/ 3962061 h 6587568"/>
              <a:gd name="connsiteX79" fmla="*/ 629005 w 2250917"/>
              <a:gd name="connsiteY79" fmla="*/ 3962061 h 6587568"/>
              <a:gd name="connsiteX80" fmla="*/ 609955 w 2250917"/>
              <a:gd name="connsiteY80" fmla="*/ 4019211 h 6587568"/>
              <a:gd name="connsiteX81" fmla="*/ 581380 w 2250917"/>
              <a:gd name="connsiteY81" fmla="*/ 4028736 h 6587568"/>
              <a:gd name="connsiteX82" fmla="*/ 552805 w 2250917"/>
              <a:gd name="connsiteY82" fmla="*/ 4057311 h 6587568"/>
              <a:gd name="connsiteX83" fmla="*/ 581380 w 2250917"/>
              <a:gd name="connsiteY83" fmla="*/ 4095411 h 6587568"/>
              <a:gd name="connsiteX84" fmla="*/ 562330 w 2250917"/>
              <a:gd name="connsiteY84" fmla="*/ 4152561 h 6587568"/>
              <a:gd name="connsiteX85" fmla="*/ 457555 w 2250917"/>
              <a:gd name="connsiteY85" fmla="*/ 4143036 h 6587568"/>
              <a:gd name="connsiteX86" fmla="*/ 362305 w 2250917"/>
              <a:gd name="connsiteY86" fmla="*/ 4143036 h 6587568"/>
              <a:gd name="connsiteX87" fmla="*/ 190855 w 2250917"/>
              <a:gd name="connsiteY87" fmla="*/ 4162086 h 6587568"/>
              <a:gd name="connsiteX88" fmla="*/ 95605 w 2250917"/>
              <a:gd name="connsiteY88" fmla="*/ 4266861 h 6587568"/>
              <a:gd name="connsiteX89" fmla="*/ 38455 w 2250917"/>
              <a:gd name="connsiteY89" fmla="*/ 4333536 h 6587568"/>
              <a:gd name="connsiteX90" fmla="*/ 355 w 2250917"/>
              <a:gd name="connsiteY90" fmla="*/ 4362111 h 6587568"/>
              <a:gd name="connsiteX91" fmla="*/ 19405 w 2250917"/>
              <a:gd name="connsiteY91" fmla="*/ 4390686 h 6587568"/>
              <a:gd name="connsiteX92" fmla="*/ 19405 w 2250917"/>
              <a:gd name="connsiteY92" fmla="*/ 4409736 h 6587568"/>
              <a:gd name="connsiteX93" fmla="*/ 19405 w 2250917"/>
              <a:gd name="connsiteY93" fmla="*/ 4476411 h 6587568"/>
              <a:gd name="connsiteX94" fmla="*/ 9880 w 2250917"/>
              <a:gd name="connsiteY94" fmla="*/ 4514511 h 6587568"/>
              <a:gd name="connsiteX95" fmla="*/ 76555 w 2250917"/>
              <a:gd name="connsiteY95" fmla="*/ 4590711 h 6587568"/>
              <a:gd name="connsiteX96" fmla="*/ 95605 w 2250917"/>
              <a:gd name="connsiteY96" fmla="*/ 4600236 h 6587568"/>
              <a:gd name="connsiteX97" fmla="*/ 190855 w 2250917"/>
              <a:gd name="connsiteY97" fmla="*/ 4609761 h 6587568"/>
              <a:gd name="connsiteX98" fmla="*/ 200380 w 2250917"/>
              <a:gd name="connsiteY98" fmla="*/ 4762161 h 6587568"/>
              <a:gd name="connsiteX99" fmla="*/ 209905 w 2250917"/>
              <a:gd name="connsiteY99" fmla="*/ 4905036 h 6587568"/>
              <a:gd name="connsiteX100" fmla="*/ 228955 w 2250917"/>
              <a:gd name="connsiteY100" fmla="*/ 4943136 h 6587568"/>
              <a:gd name="connsiteX101" fmla="*/ 200380 w 2250917"/>
              <a:gd name="connsiteY101" fmla="*/ 5000286 h 6587568"/>
              <a:gd name="connsiteX102" fmla="*/ 181330 w 2250917"/>
              <a:gd name="connsiteY102" fmla="*/ 5105061 h 6587568"/>
              <a:gd name="connsiteX103" fmla="*/ 143230 w 2250917"/>
              <a:gd name="connsiteY103" fmla="*/ 5247936 h 6587568"/>
              <a:gd name="connsiteX104" fmla="*/ 114655 w 2250917"/>
              <a:gd name="connsiteY104" fmla="*/ 5486061 h 6587568"/>
              <a:gd name="connsiteX105" fmla="*/ 95605 w 2250917"/>
              <a:gd name="connsiteY105" fmla="*/ 5590836 h 6587568"/>
              <a:gd name="connsiteX106" fmla="*/ 95605 w 2250917"/>
              <a:gd name="connsiteY106" fmla="*/ 5695611 h 6587568"/>
              <a:gd name="connsiteX107" fmla="*/ 95605 w 2250917"/>
              <a:gd name="connsiteY107" fmla="*/ 5857536 h 6587568"/>
              <a:gd name="connsiteX108" fmla="*/ 133705 w 2250917"/>
              <a:gd name="connsiteY108" fmla="*/ 5981361 h 6587568"/>
              <a:gd name="connsiteX109" fmla="*/ 133705 w 2250917"/>
              <a:gd name="connsiteY109" fmla="*/ 6009936 h 6587568"/>
              <a:gd name="connsiteX110" fmla="*/ 143230 w 2250917"/>
              <a:gd name="connsiteY110" fmla="*/ 6067086 h 6587568"/>
              <a:gd name="connsiteX111" fmla="*/ 152755 w 2250917"/>
              <a:gd name="connsiteY111" fmla="*/ 6105186 h 6587568"/>
              <a:gd name="connsiteX112" fmla="*/ 152755 w 2250917"/>
              <a:gd name="connsiteY112" fmla="*/ 6114711 h 6587568"/>
              <a:gd name="connsiteX113" fmla="*/ 1991080 w 2250917"/>
              <a:gd name="connsiteY113" fmla="*/ 6152810 h 6587568"/>
              <a:gd name="connsiteX114" fmla="*/ 2000605 w 2250917"/>
              <a:gd name="connsiteY114" fmla="*/ 6181385 h 6587568"/>
              <a:gd name="connsiteX115" fmla="*/ 2038705 w 2250917"/>
              <a:gd name="connsiteY115" fmla="*/ 6181385 h 6587568"/>
              <a:gd name="connsiteX116" fmla="*/ 171805 w 2250917"/>
              <a:gd name="connsiteY116" fmla="*/ 6143285 h 6587568"/>
              <a:gd name="connsiteX117" fmla="*/ 2095855 w 2250917"/>
              <a:gd name="connsiteY117" fmla="*/ 6171861 h 6587568"/>
              <a:gd name="connsiteX118" fmla="*/ 2057755 w 2250917"/>
              <a:gd name="connsiteY118" fmla="*/ 428286 h 6587568"/>
              <a:gd name="connsiteX119" fmla="*/ 1438630 w 2250917"/>
              <a:gd name="connsiteY119" fmla="*/ 428286 h 6587568"/>
              <a:gd name="connsiteX120" fmla="*/ 1438630 w 2250917"/>
              <a:gd name="connsiteY120" fmla="*/ 504486 h 6587568"/>
              <a:gd name="connsiteX121" fmla="*/ 1419580 w 2250917"/>
              <a:gd name="connsiteY121" fmla="*/ 580686 h 6587568"/>
              <a:gd name="connsiteX0" fmla="*/ 1419580 w 2250917"/>
              <a:gd name="connsiteY0" fmla="*/ 580686 h 6587568"/>
              <a:gd name="connsiteX1" fmla="*/ 1305280 w 2250917"/>
              <a:gd name="connsiteY1" fmla="*/ 618786 h 6587568"/>
              <a:gd name="connsiteX2" fmla="*/ 1381480 w 2250917"/>
              <a:gd name="connsiteY2" fmla="*/ 675936 h 6587568"/>
              <a:gd name="connsiteX3" fmla="*/ 1486255 w 2250917"/>
              <a:gd name="connsiteY3" fmla="*/ 742611 h 6587568"/>
              <a:gd name="connsiteX4" fmla="*/ 1533880 w 2250917"/>
              <a:gd name="connsiteY4" fmla="*/ 875961 h 6587568"/>
              <a:gd name="connsiteX5" fmla="*/ 1543405 w 2250917"/>
              <a:gd name="connsiteY5" fmla="*/ 952161 h 6587568"/>
              <a:gd name="connsiteX6" fmla="*/ 1619605 w 2250917"/>
              <a:gd name="connsiteY6" fmla="*/ 1047411 h 6587568"/>
              <a:gd name="connsiteX7" fmla="*/ 1676755 w 2250917"/>
              <a:gd name="connsiteY7" fmla="*/ 1047411 h 6587568"/>
              <a:gd name="connsiteX8" fmla="*/ 1705330 w 2250917"/>
              <a:gd name="connsiteY8" fmla="*/ 1199811 h 6587568"/>
              <a:gd name="connsiteX9" fmla="*/ 1762480 w 2250917"/>
              <a:gd name="connsiteY9" fmla="*/ 1333161 h 6587568"/>
              <a:gd name="connsiteX10" fmla="*/ 1676755 w 2250917"/>
              <a:gd name="connsiteY10" fmla="*/ 1256961 h 6587568"/>
              <a:gd name="connsiteX11" fmla="*/ 1505305 w 2250917"/>
              <a:gd name="connsiteY11" fmla="*/ 1304586 h 6587568"/>
              <a:gd name="connsiteX12" fmla="*/ 1476730 w 2250917"/>
              <a:gd name="connsiteY12" fmla="*/ 1476036 h 6587568"/>
              <a:gd name="connsiteX13" fmla="*/ 1410055 w 2250917"/>
              <a:gd name="connsiteY13" fmla="*/ 1618911 h 6587568"/>
              <a:gd name="connsiteX14" fmla="*/ 1371955 w 2250917"/>
              <a:gd name="connsiteY14" fmla="*/ 1685586 h 6587568"/>
              <a:gd name="connsiteX15" fmla="*/ 1495780 w 2250917"/>
              <a:gd name="connsiteY15" fmla="*/ 1818936 h 6587568"/>
              <a:gd name="connsiteX16" fmla="*/ 1514830 w 2250917"/>
              <a:gd name="connsiteY16" fmla="*/ 1876086 h 6587568"/>
              <a:gd name="connsiteX17" fmla="*/ 1514830 w 2250917"/>
              <a:gd name="connsiteY17" fmla="*/ 1961811 h 6587568"/>
              <a:gd name="connsiteX18" fmla="*/ 1486255 w 2250917"/>
              <a:gd name="connsiteY18" fmla="*/ 1990386 h 6587568"/>
              <a:gd name="connsiteX19" fmla="*/ 1391005 w 2250917"/>
              <a:gd name="connsiteY19" fmla="*/ 1961811 h 6587568"/>
              <a:gd name="connsiteX20" fmla="*/ 1343380 w 2250917"/>
              <a:gd name="connsiteY20" fmla="*/ 1990386 h 6587568"/>
              <a:gd name="connsiteX21" fmla="*/ 1219555 w 2250917"/>
              <a:gd name="connsiteY21" fmla="*/ 1980861 h 6587568"/>
              <a:gd name="connsiteX22" fmla="*/ 1114780 w 2250917"/>
              <a:gd name="connsiteY22" fmla="*/ 1961811 h 6587568"/>
              <a:gd name="connsiteX23" fmla="*/ 1124305 w 2250917"/>
              <a:gd name="connsiteY23" fmla="*/ 2047536 h 6587568"/>
              <a:gd name="connsiteX24" fmla="*/ 1095730 w 2250917"/>
              <a:gd name="connsiteY24" fmla="*/ 2085636 h 6587568"/>
              <a:gd name="connsiteX25" fmla="*/ 1200505 w 2250917"/>
              <a:gd name="connsiteY25" fmla="*/ 2161836 h 6587568"/>
              <a:gd name="connsiteX26" fmla="*/ 1257655 w 2250917"/>
              <a:gd name="connsiteY26" fmla="*/ 2161836 h 6587568"/>
              <a:gd name="connsiteX27" fmla="*/ 1343380 w 2250917"/>
              <a:gd name="connsiteY27" fmla="*/ 2114211 h 6587568"/>
              <a:gd name="connsiteX28" fmla="*/ 1400530 w 2250917"/>
              <a:gd name="connsiteY28" fmla="*/ 2247561 h 6587568"/>
              <a:gd name="connsiteX29" fmla="*/ 1457680 w 2250917"/>
              <a:gd name="connsiteY29" fmla="*/ 2352336 h 6587568"/>
              <a:gd name="connsiteX30" fmla="*/ 1486255 w 2250917"/>
              <a:gd name="connsiteY30" fmla="*/ 2419011 h 6587568"/>
              <a:gd name="connsiteX31" fmla="*/ 1533880 w 2250917"/>
              <a:gd name="connsiteY31" fmla="*/ 2419011 h 6587568"/>
              <a:gd name="connsiteX32" fmla="*/ 1591030 w 2250917"/>
              <a:gd name="connsiteY32" fmla="*/ 2466636 h 6587568"/>
              <a:gd name="connsiteX33" fmla="*/ 1695805 w 2250917"/>
              <a:gd name="connsiteY33" fmla="*/ 2523786 h 6587568"/>
              <a:gd name="connsiteX34" fmla="*/ 1752955 w 2250917"/>
              <a:gd name="connsiteY34" fmla="*/ 2552361 h 6587568"/>
              <a:gd name="connsiteX35" fmla="*/ 1629130 w 2250917"/>
              <a:gd name="connsiteY35" fmla="*/ 2657136 h 6587568"/>
              <a:gd name="connsiteX36" fmla="*/ 1591030 w 2250917"/>
              <a:gd name="connsiteY36" fmla="*/ 2761911 h 6587568"/>
              <a:gd name="connsiteX37" fmla="*/ 1562455 w 2250917"/>
              <a:gd name="connsiteY37" fmla="*/ 2952411 h 6587568"/>
              <a:gd name="connsiteX38" fmla="*/ 1495780 w 2250917"/>
              <a:gd name="connsiteY38" fmla="*/ 3038136 h 6587568"/>
              <a:gd name="connsiteX39" fmla="*/ 1476730 w 2250917"/>
              <a:gd name="connsiteY39" fmla="*/ 3114336 h 6587568"/>
              <a:gd name="connsiteX40" fmla="*/ 1514830 w 2250917"/>
              <a:gd name="connsiteY40" fmla="*/ 3190536 h 6587568"/>
              <a:gd name="connsiteX41" fmla="*/ 1495780 w 2250917"/>
              <a:gd name="connsiteY41" fmla="*/ 3276261 h 6587568"/>
              <a:gd name="connsiteX42" fmla="*/ 1419580 w 2250917"/>
              <a:gd name="connsiteY42" fmla="*/ 3323886 h 6587568"/>
              <a:gd name="connsiteX43" fmla="*/ 1371955 w 2250917"/>
              <a:gd name="connsiteY43" fmla="*/ 3266736 h 6587568"/>
              <a:gd name="connsiteX44" fmla="*/ 1219555 w 2250917"/>
              <a:gd name="connsiteY44" fmla="*/ 3323886 h 6587568"/>
              <a:gd name="connsiteX45" fmla="*/ 1095730 w 2250917"/>
              <a:gd name="connsiteY45" fmla="*/ 3285786 h 6587568"/>
              <a:gd name="connsiteX46" fmla="*/ 1067155 w 2250917"/>
              <a:gd name="connsiteY46" fmla="*/ 3285786 h 6587568"/>
              <a:gd name="connsiteX47" fmla="*/ 1010005 w 2250917"/>
              <a:gd name="connsiteY47" fmla="*/ 3314361 h 6587568"/>
              <a:gd name="connsiteX48" fmla="*/ 981430 w 2250917"/>
              <a:gd name="connsiteY48" fmla="*/ 3409611 h 6587568"/>
              <a:gd name="connsiteX49" fmla="*/ 1010005 w 2250917"/>
              <a:gd name="connsiteY49" fmla="*/ 3447711 h 6587568"/>
              <a:gd name="connsiteX50" fmla="*/ 1076680 w 2250917"/>
              <a:gd name="connsiteY50" fmla="*/ 3466761 h 6587568"/>
              <a:gd name="connsiteX51" fmla="*/ 1076680 w 2250917"/>
              <a:gd name="connsiteY51" fmla="*/ 3485811 h 6587568"/>
              <a:gd name="connsiteX52" fmla="*/ 1124305 w 2250917"/>
              <a:gd name="connsiteY52" fmla="*/ 3495336 h 6587568"/>
              <a:gd name="connsiteX53" fmla="*/ 1124305 w 2250917"/>
              <a:gd name="connsiteY53" fmla="*/ 3523911 h 6587568"/>
              <a:gd name="connsiteX54" fmla="*/ 1114780 w 2250917"/>
              <a:gd name="connsiteY54" fmla="*/ 3571536 h 6587568"/>
              <a:gd name="connsiteX55" fmla="*/ 1086205 w 2250917"/>
              <a:gd name="connsiteY55" fmla="*/ 3609636 h 6587568"/>
              <a:gd name="connsiteX56" fmla="*/ 1114780 w 2250917"/>
              <a:gd name="connsiteY56" fmla="*/ 3666786 h 6587568"/>
              <a:gd name="connsiteX57" fmla="*/ 1086205 w 2250917"/>
              <a:gd name="connsiteY57" fmla="*/ 3685836 h 6587568"/>
              <a:gd name="connsiteX58" fmla="*/ 1057630 w 2250917"/>
              <a:gd name="connsiteY58" fmla="*/ 3676311 h 6587568"/>
              <a:gd name="connsiteX59" fmla="*/ 981430 w 2250917"/>
              <a:gd name="connsiteY59" fmla="*/ 3704886 h 6587568"/>
              <a:gd name="connsiteX60" fmla="*/ 981430 w 2250917"/>
              <a:gd name="connsiteY60" fmla="*/ 3733461 h 6587568"/>
              <a:gd name="connsiteX61" fmla="*/ 962380 w 2250917"/>
              <a:gd name="connsiteY61" fmla="*/ 3800136 h 6587568"/>
              <a:gd name="connsiteX62" fmla="*/ 838555 w 2250917"/>
              <a:gd name="connsiteY62" fmla="*/ 3714411 h 6587568"/>
              <a:gd name="connsiteX63" fmla="*/ 819505 w 2250917"/>
              <a:gd name="connsiteY63" fmla="*/ 3609636 h 6587568"/>
              <a:gd name="connsiteX64" fmla="*/ 752830 w 2250917"/>
              <a:gd name="connsiteY64" fmla="*/ 3571536 h 6587568"/>
              <a:gd name="connsiteX65" fmla="*/ 705205 w 2250917"/>
              <a:gd name="connsiteY65" fmla="*/ 3619161 h 6587568"/>
              <a:gd name="connsiteX66" fmla="*/ 695680 w 2250917"/>
              <a:gd name="connsiteY66" fmla="*/ 3695361 h 6587568"/>
              <a:gd name="connsiteX67" fmla="*/ 609955 w 2250917"/>
              <a:gd name="connsiteY67" fmla="*/ 3800136 h 6587568"/>
              <a:gd name="connsiteX68" fmla="*/ 571855 w 2250917"/>
              <a:gd name="connsiteY68" fmla="*/ 3762036 h 6587568"/>
              <a:gd name="connsiteX69" fmla="*/ 638530 w 2250917"/>
              <a:gd name="connsiteY69" fmla="*/ 3819186 h 6587568"/>
              <a:gd name="connsiteX70" fmla="*/ 686155 w 2250917"/>
              <a:gd name="connsiteY70" fmla="*/ 3857286 h 6587568"/>
              <a:gd name="connsiteX71" fmla="*/ 781405 w 2250917"/>
              <a:gd name="connsiteY71" fmla="*/ 3828711 h 6587568"/>
              <a:gd name="connsiteX72" fmla="*/ 829030 w 2250917"/>
              <a:gd name="connsiteY72" fmla="*/ 3876336 h 6587568"/>
              <a:gd name="connsiteX73" fmla="*/ 829030 w 2250917"/>
              <a:gd name="connsiteY73" fmla="*/ 3914436 h 6587568"/>
              <a:gd name="connsiteX74" fmla="*/ 733780 w 2250917"/>
              <a:gd name="connsiteY74" fmla="*/ 3914436 h 6587568"/>
              <a:gd name="connsiteX75" fmla="*/ 686155 w 2250917"/>
              <a:gd name="connsiteY75" fmla="*/ 3923961 h 6587568"/>
              <a:gd name="connsiteX76" fmla="*/ 686155 w 2250917"/>
              <a:gd name="connsiteY76" fmla="*/ 3952536 h 6587568"/>
              <a:gd name="connsiteX77" fmla="*/ 657580 w 2250917"/>
              <a:gd name="connsiteY77" fmla="*/ 3971586 h 6587568"/>
              <a:gd name="connsiteX78" fmla="*/ 638530 w 2250917"/>
              <a:gd name="connsiteY78" fmla="*/ 3962061 h 6587568"/>
              <a:gd name="connsiteX79" fmla="*/ 629005 w 2250917"/>
              <a:gd name="connsiteY79" fmla="*/ 3962061 h 6587568"/>
              <a:gd name="connsiteX80" fmla="*/ 609955 w 2250917"/>
              <a:gd name="connsiteY80" fmla="*/ 4019211 h 6587568"/>
              <a:gd name="connsiteX81" fmla="*/ 581380 w 2250917"/>
              <a:gd name="connsiteY81" fmla="*/ 4028736 h 6587568"/>
              <a:gd name="connsiteX82" fmla="*/ 552805 w 2250917"/>
              <a:gd name="connsiteY82" fmla="*/ 4057311 h 6587568"/>
              <a:gd name="connsiteX83" fmla="*/ 581380 w 2250917"/>
              <a:gd name="connsiteY83" fmla="*/ 4095411 h 6587568"/>
              <a:gd name="connsiteX84" fmla="*/ 562330 w 2250917"/>
              <a:gd name="connsiteY84" fmla="*/ 4152561 h 6587568"/>
              <a:gd name="connsiteX85" fmla="*/ 457555 w 2250917"/>
              <a:gd name="connsiteY85" fmla="*/ 4143036 h 6587568"/>
              <a:gd name="connsiteX86" fmla="*/ 362305 w 2250917"/>
              <a:gd name="connsiteY86" fmla="*/ 4143036 h 6587568"/>
              <a:gd name="connsiteX87" fmla="*/ 190855 w 2250917"/>
              <a:gd name="connsiteY87" fmla="*/ 4162086 h 6587568"/>
              <a:gd name="connsiteX88" fmla="*/ 95605 w 2250917"/>
              <a:gd name="connsiteY88" fmla="*/ 4266861 h 6587568"/>
              <a:gd name="connsiteX89" fmla="*/ 38455 w 2250917"/>
              <a:gd name="connsiteY89" fmla="*/ 4333536 h 6587568"/>
              <a:gd name="connsiteX90" fmla="*/ 355 w 2250917"/>
              <a:gd name="connsiteY90" fmla="*/ 4362111 h 6587568"/>
              <a:gd name="connsiteX91" fmla="*/ 19405 w 2250917"/>
              <a:gd name="connsiteY91" fmla="*/ 4390686 h 6587568"/>
              <a:gd name="connsiteX92" fmla="*/ 19405 w 2250917"/>
              <a:gd name="connsiteY92" fmla="*/ 4409736 h 6587568"/>
              <a:gd name="connsiteX93" fmla="*/ 19405 w 2250917"/>
              <a:gd name="connsiteY93" fmla="*/ 4476411 h 6587568"/>
              <a:gd name="connsiteX94" fmla="*/ 9880 w 2250917"/>
              <a:gd name="connsiteY94" fmla="*/ 4514511 h 6587568"/>
              <a:gd name="connsiteX95" fmla="*/ 76555 w 2250917"/>
              <a:gd name="connsiteY95" fmla="*/ 4590711 h 6587568"/>
              <a:gd name="connsiteX96" fmla="*/ 95605 w 2250917"/>
              <a:gd name="connsiteY96" fmla="*/ 4600236 h 6587568"/>
              <a:gd name="connsiteX97" fmla="*/ 190855 w 2250917"/>
              <a:gd name="connsiteY97" fmla="*/ 4609761 h 6587568"/>
              <a:gd name="connsiteX98" fmla="*/ 200380 w 2250917"/>
              <a:gd name="connsiteY98" fmla="*/ 4762161 h 6587568"/>
              <a:gd name="connsiteX99" fmla="*/ 209905 w 2250917"/>
              <a:gd name="connsiteY99" fmla="*/ 4905036 h 6587568"/>
              <a:gd name="connsiteX100" fmla="*/ 228955 w 2250917"/>
              <a:gd name="connsiteY100" fmla="*/ 4943136 h 6587568"/>
              <a:gd name="connsiteX101" fmla="*/ 200380 w 2250917"/>
              <a:gd name="connsiteY101" fmla="*/ 5000286 h 6587568"/>
              <a:gd name="connsiteX102" fmla="*/ 181330 w 2250917"/>
              <a:gd name="connsiteY102" fmla="*/ 5105061 h 6587568"/>
              <a:gd name="connsiteX103" fmla="*/ 143230 w 2250917"/>
              <a:gd name="connsiteY103" fmla="*/ 5247936 h 6587568"/>
              <a:gd name="connsiteX104" fmla="*/ 114655 w 2250917"/>
              <a:gd name="connsiteY104" fmla="*/ 5486061 h 6587568"/>
              <a:gd name="connsiteX105" fmla="*/ 95605 w 2250917"/>
              <a:gd name="connsiteY105" fmla="*/ 5590836 h 6587568"/>
              <a:gd name="connsiteX106" fmla="*/ 95605 w 2250917"/>
              <a:gd name="connsiteY106" fmla="*/ 5695611 h 6587568"/>
              <a:gd name="connsiteX107" fmla="*/ 95605 w 2250917"/>
              <a:gd name="connsiteY107" fmla="*/ 5857536 h 6587568"/>
              <a:gd name="connsiteX108" fmla="*/ 133705 w 2250917"/>
              <a:gd name="connsiteY108" fmla="*/ 5981361 h 6587568"/>
              <a:gd name="connsiteX109" fmla="*/ 133705 w 2250917"/>
              <a:gd name="connsiteY109" fmla="*/ 6009936 h 6587568"/>
              <a:gd name="connsiteX110" fmla="*/ 143230 w 2250917"/>
              <a:gd name="connsiteY110" fmla="*/ 6067086 h 6587568"/>
              <a:gd name="connsiteX111" fmla="*/ 152755 w 2250917"/>
              <a:gd name="connsiteY111" fmla="*/ 6105186 h 6587568"/>
              <a:gd name="connsiteX112" fmla="*/ 152755 w 2250917"/>
              <a:gd name="connsiteY112" fmla="*/ 6114711 h 6587568"/>
              <a:gd name="connsiteX113" fmla="*/ 1991080 w 2250917"/>
              <a:gd name="connsiteY113" fmla="*/ 6152810 h 6587568"/>
              <a:gd name="connsiteX114" fmla="*/ 2000605 w 2250917"/>
              <a:gd name="connsiteY114" fmla="*/ 6181385 h 6587568"/>
              <a:gd name="connsiteX115" fmla="*/ 171805 w 2250917"/>
              <a:gd name="connsiteY115" fmla="*/ 6143285 h 6587568"/>
              <a:gd name="connsiteX116" fmla="*/ 2095855 w 2250917"/>
              <a:gd name="connsiteY116" fmla="*/ 6171861 h 6587568"/>
              <a:gd name="connsiteX117" fmla="*/ 2057755 w 2250917"/>
              <a:gd name="connsiteY117" fmla="*/ 428286 h 6587568"/>
              <a:gd name="connsiteX118" fmla="*/ 1438630 w 2250917"/>
              <a:gd name="connsiteY118" fmla="*/ 428286 h 6587568"/>
              <a:gd name="connsiteX119" fmla="*/ 1438630 w 2250917"/>
              <a:gd name="connsiteY119" fmla="*/ 504486 h 6587568"/>
              <a:gd name="connsiteX120" fmla="*/ 1419580 w 2250917"/>
              <a:gd name="connsiteY120" fmla="*/ 580686 h 6587568"/>
              <a:gd name="connsiteX0" fmla="*/ 1419580 w 2250917"/>
              <a:gd name="connsiteY0" fmla="*/ 580686 h 6588596"/>
              <a:gd name="connsiteX1" fmla="*/ 1305280 w 2250917"/>
              <a:gd name="connsiteY1" fmla="*/ 618786 h 6588596"/>
              <a:gd name="connsiteX2" fmla="*/ 1381480 w 2250917"/>
              <a:gd name="connsiteY2" fmla="*/ 675936 h 6588596"/>
              <a:gd name="connsiteX3" fmla="*/ 1486255 w 2250917"/>
              <a:gd name="connsiteY3" fmla="*/ 742611 h 6588596"/>
              <a:gd name="connsiteX4" fmla="*/ 1533880 w 2250917"/>
              <a:gd name="connsiteY4" fmla="*/ 875961 h 6588596"/>
              <a:gd name="connsiteX5" fmla="*/ 1543405 w 2250917"/>
              <a:gd name="connsiteY5" fmla="*/ 952161 h 6588596"/>
              <a:gd name="connsiteX6" fmla="*/ 1619605 w 2250917"/>
              <a:gd name="connsiteY6" fmla="*/ 1047411 h 6588596"/>
              <a:gd name="connsiteX7" fmla="*/ 1676755 w 2250917"/>
              <a:gd name="connsiteY7" fmla="*/ 1047411 h 6588596"/>
              <a:gd name="connsiteX8" fmla="*/ 1705330 w 2250917"/>
              <a:gd name="connsiteY8" fmla="*/ 1199811 h 6588596"/>
              <a:gd name="connsiteX9" fmla="*/ 1762480 w 2250917"/>
              <a:gd name="connsiteY9" fmla="*/ 1333161 h 6588596"/>
              <a:gd name="connsiteX10" fmla="*/ 1676755 w 2250917"/>
              <a:gd name="connsiteY10" fmla="*/ 1256961 h 6588596"/>
              <a:gd name="connsiteX11" fmla="*/ 1505305 w 2250917"/>
              <a:gd name="connsiteY11" fmla="*/ 1304586 h 6588596"/>
              <a:gd name="connsiteX12" fmla="*/ 1476730 w 2250917"/>
              <a:gd name="connsiteY12" fmla="*/ 1476036 h 6588596"/>
              <a:gd name="connsiteX13" fmla="*/ 1410055 w 2250917"/>
              <a:gd name="connsiteY13" fmla="*/ 1618911 h 6588596"/>
              <a:gd name="connsiteX14" fmla="*/ 1371955 w 2250917"/>
              <a:gd name="connsiteY14" fmla="*/ 1685586 h 6588596"/>
              <a:gd name="connsiteX15" fmla="*/ 1495780 w 2250917"/>
              <a:gd name="connsiteY15" fmla="*/ 1818936 h 6588596"/>
              <a:gd name="connsiteX16" fmla="*/ 1514830 w 2250917"/>
              <a:gd name="connsiteY16" fmla="*/ 1876086 h 6588596"/>
              <a:gd name="connsiteX17" fmla="*/ 1514830 w 2250917"/>
              <a:gd name="connsiteY17" fmla="*/ 1961811 h 6588596"/>
              <a:gd name="connsiteX18" fmla="*/ 1486255 w 2250917"/>
              <a:gd name="connsiteY18" fmla="*/ 1990386 h 6588596"/>
              <a:gd name="connsiteX19" fmla="*/ 1391005 w 2250917"/>
              <a:gd name="connsiteY19" fmla="*/ 1961811 h 6588596"/>
              <a:gd name="connsiteX20" fmla="*/ 1343380 w 2250917"/>
              <a:gd name="connsiteY20" fmla="*/ 1990386 h 6588596"/>
              <a:gd name="connsiteX21" fmla="*/ 1219555 w 2250917"/>
              <a:gd name="connsiteY21" fmla="*/ 1980861 h 6588596"/>
              <a:gd name="connsiteX22" fmla="*/ 1114780 w 2250917"/>
              <a:gd name="connsiteY22" fmla="*/ 1961811 h 6588596"/>
              <a:gd name="connsiteX23" fmla="*/ 1124305 w 2250917"/>
              <a:gd name="connsiteY23" fmla="*/ 2047536 h 6588596"/>
              <a:gd name="connsiteX24" fmla="*/ 1095730 w 2250917"/>
              <a:gd name="connsiteY24" fmla="*/ 2085636 h 6588596"/>
              <a:gd name="connsiteX25" fmla="*/ 1200505 w 2250917"/>
              <a:gd name="connsiteY25" fmla="*/ 2161836 h 6588596"/>
              <a:gd name="connsiteX26" fmla="*/ 1257655 w 2250917"/>
              <a:gd name="connsiteY26" fmla="*/ 2161836 h 6588596"/>
              <a:gd name="connsiteX27" fmla="*/ 1343380 w 2250917"/>
              <a:gd name="connsiteY27" fmla="*/ 2114211 h 6588596"/>
              <a:gd name="connsiteX28" fmla="*/ 1400530 w 2250917"/>
              <a:gd name="connsiteY28" fmla="*/ 2247561 h 6588596"/>
              <a:gd name="connsiteX29" fmla="*/ 1457680 w 2250917"/>
              <a:gd name="connsiteY29" fmla="*/ 2352336 h 6588596"/>
              <a:gd name="connsiteX30" fmla="*/ 1486255 w 2250917"/>
              <a:gd name="connsiteY30" fmla="*/ 2419011 h 6588596"/>
              <a:gd name="connsiteX31" fmla="*/ 1533880 w 2250917"/>
              <a:gd name="connsiteY31" fmla="*/ 2419011 h 6588596"/>
              <a:gd name="connsiteX32" fmla="*/ 1591030 w 2250917"/>
              <a:gd name="connsiteY32" fmla="*/ 2466636 h 6588596"/>
              <a:gd name="connsiteX33" fmla="*/ 1695805 w 2250917"/>
              <a:gd name="connsiteY33" fmla="*/ 2523786 h 6588596"/>
              <a:gd name="connsiteX34" fmla="*/ 1752955 w 2250917"/>
              <a:gd name="connsiteY34" fmla="*/ 2552361 h 6588596"/>
              <a:gd name="connsiteX35" fmla="*/ 1629130 w 2250917"/>
              <a:gd name="connsiteY35" fmla="*/ 2657136 h 6588596"/>
              <a:gd name="connsiteX36" fmla="*/ 1591030 w 2250917"/>
              <a:gd name="connsiteY36" fmla="*/ 2761911 h 6588596"/>
              <a:gd name="connsiteX37" fmla="*/ 1562455 w 2250917"/>
              <a:gd name="connsiteY37" fmla="*/ 2952411 h 6588596"/>
              <a:gd name="connsiteX38" fmla="*/ 1495780 w 2250917"/>
              <a:gd name="connsiteY38" fmla="*/ 3038136 h 6588596"/>
              <a:gd name="connsiteX39" fmla="*/ 1476730 w 2250917"/>
              <a:gd name="connsiteY39" fmla="*/ 3114336 h 6588596"/>
              <a:gd name="connsiteX40" fmla="*/ 1514830 w 2250917"/>
              <a:gd name="connsiteY40" fmla="*/ 3190536 h 6588596"/>
              <a:gd name="connsiteX41" fmla="*/ 1495780 w 2250917"/>
              <a:gd name="connsiteY41" fmla="*/ 3276261 h 6588596"/>
              <a:gd name="connsiteX42" fmla="*/ 1419580 w 2250917"/>
              <a:gd name="connsiteY42" fmla="*/ 3323886 h 6588596"/>
              <a:gd name="connsiteX43" fmla="*/ 1371955 w 2250917"/>
              <a:gd name="connsiteY43" fmla="*/ 3266736 h 6588596"/>
              <a:gd name="connsiteX44" fmla="*/ 1219555 w 2250917"/>
              <a:gd name="connsiteY44" fmla="*/ 3323886 h 6588596"/>
              <a:gd name="connsiteX45" fmla="*/ 1095730 w 2250917"/>
              <a:gd name="connsiteY45" fmla="*/ 3285786 h 6588596"/>
              <a:gd name="connsiteX46" fmla="*/ 1067155 w 2250917"/>
              <a:gd name="connsiteY46" fmla="*/ 3285786 h 6588596"/>
              <a:gd name="connsiteX47" fmla="*/ 1010005 w 2250917"/>
              <a:gd name="connsiteY47" fmla="*/ 3314361 h 6588596"/>
              <a:gd name="connsiteX48" fmla="*/ 981430 w 2250917"/>
              <a:gd name="connsiteY48" fmla="*/ 3409611 h 6588596"/>
              <a:gd name="connsiteX49" fmla="*/ 1010005 w 2250917"/>
              <a:gd name="connsiteY49" fmla="*/ 3447711 h 6588596"/>
              <a:gd name="connsiteX50" fmla="*/ 1076680 w 2250917"/>
              <a:gd name="connsiteY50" fmla="*/ 3466761 h 6588596"/>
              <a:gd name="connsiteX51" fmla="*/ 1076680 w 2250917"/>
              <a:gd name="connsiteY51" fmla="*/ 3485811 h 6588596"/>
              <a:gd name="connsiteX52" fmla="*/ 1124305 w 2250917"/>
              <a:gd name="connsiteY52" fmla="*/ 3495336 h 6588596"/>
              <a:gd name="connsiteX53" fmla="*/ 1124305 w 2250917"/>
              <a:gd name="connsiteY53" fmla="*/ 3523911 h 6588596"/>
              <a:gd name="connsiteX54" fmla="*/ 1114780 w 2250917"/>
              <a:gd name="connsiteY54" fmla="*/ 3571536 h 6588596"/>
              <a:gd name="connsiteX55" fmla="*/ 1086205 w 2250917"/>
              <a:gd name="connsiteY55" fmla="*/ 3609636 h 6588596"/>
              <a:gd name="connsiteX56" fmla="*/ 1114780 w 2250917"/>
              <a:gd name="connsiteY56" fmla="*/ 3666786 h 6588596"/>
              <a:gd name="connsiteX57" fmla="*/ 1086205 w 2250917"/>
              <a:gd name="connsiteY57" fmla="*/ 3685836 h 6588596"/>
              <a:gd name="connsiteX58" fmla="*/ 1057630 w 2250917"/>
              <a:gd name="connsiteY58" fmla="*/ 3676311 h 6588596"/>
              <a:gd name="connsiteX59" fmla="*/ 981430 w 2250917"/>
              <a:gd name="connsiteY59" fmla="*/ 3704886 h 6588596"/>
              <a:gd name="connsiteX60" fmla="*/ 981430 w 2250917"/>
              <a:gd name="connsiteY60" fmla="*/ 3733461 h 6588596"/>
              <a:gd name="connsiteX61" fmla="*/ 962380 w 2250917"/>
              <a:gd name="connsiteY61" fmla="*/ 3800136 h 6588596"/>
              <a:gd name="connsiteX62" fmla="*/ 838555 w 2250917"/>
              <a:gd name="connsiteY62" fmla="*/ 3714411 h 6588596"/>
              <a:gd name="connsiteX63" fmla="*/ 819505 w 2250917"/>
              <a:gd name="connsiteY63" fmla="*/ 3609636 h 6588596"/>
              <a:gd name="connsiteX64" fmla="*/ 752830 w 2250917"/>
              <a:gd name="connsiteY64" fmla="*/ 3571536 h 6588596"/>
              <a:gd name="connsiteX65" fmla="*/ 705205 w 2250917"/>
              <a:gd name="connsiteY65" fmla="*/ 3619161 h 6588596"/>
              <a:gd name="connsiteX66" fmla="*/ 695680 w 2250917"/>
              <a:gd name="connsiteY66" fmla="*/ 3695361 h 6588596"/>
              <a:gd name="connsiteX67" fmla="*/ 609955 w 2250917"/>
              <a:gd name="connsiteY67" fmla="*/ 3800136 h 6588596"/>
              <a:gd name="connsiteX68" fmla="*/ 571855 w 2250917"/>
              <a:gd name="connsiteY68" fmla="*/ 3762036 h 6588596"/>
              <a:gd name="connsiteX69" fmla="*/ 638530 w 2250917"/>
              <a:gd name="connsiteY69" fmla="*/ 3819186 h 6588596"/>
              <a:gd name="connsiteX70" fmla="*/ 686155 w 2250917"/>
              <a:gd name="connsiteY70" fmla="*/ 3857286 h 6588596"/>
              <a:gd name="connsiteX71" fmla="*/ 781405 w 2250917"/>
              <a:gd name="connsiteY71" fmla="*/ 3828711 h 6588596"/>
              <a:gd name="connsiteX72" fmla="*/ 829030 w 2250917"/>
              <a:gd name="connsiteY72" fmla="*/ 3876336 h 6588596"/>
              <a:gd name="connsiteX73" fmla="*/ 829030 w 2250917"/>
              <a:gd name="connsiteY73" fmla="*/ 3914436 h 6588596"/>
              <a:gd name="connsiteX74" fmla="*/ 733780 w 2250917"/>
              <a:gd name="connsiteY74" fmla="*/ 3914436 h 6588596"/>
              <a:gd name="connsiteX75" fmla="*/ 686155 w 2250917"/>
              <a:gd name="connsiteY75" fmla="*/ 3923961 h 6588596"/>
              <a:gd name="connsiteX76" fmla="*/ 686155 w 2250917"/>
              <a:gd name="connsiteY76" fmla="*/ 3952536 h 6588596"/>
              <a:gd name="connsiteX77" fmla="*/ 657580 w 2250917"/>
              <a:gd name="connsiteY77" fmla="*/ 3971586 h 6588596"/>
              <a:gd name="connsiteX78" fmla="*/ 638530 w 2250917"/>
              <a:gd name="connsiteY78" fmla="*/ 3962061 h 6588596"/>
              <a:gd name="connsiteX79" fmla="*/ 629005 w 2250917"/>
              <a:gd name="connsiteY79" fmla="*/ 3962061 h 6588596"/>
              <a:gd name="connsiteX80" fmla="*/ 609955 w 2250917"/>
              <a:gd name="connsiteY80" fmla="*/ 4019211 h 6588596"/>
              <a:gd name="connsiteX81" fmla="*/ 581380 w 2250917"/>
              <a:gd name="connsiteY81" fmla="*/ 4028736 h 6588596"/>
              <a:gd name="connsiteX82" fmla="*/ 552805 w 2250917"/>
              <a:gd name="connsiteY82" fmla="*/ 4057311 h 6588596"/>
              <a:gd name="connsiteX83" fmla="*/ 581380 w 2250917"/>
              <a:gd name="connsiteY83" fmla="*/ 4095411 h 6588596"/>
              <a:gd name="connsiteX84" fmla="*/ 562330 w 2250917"/>
              <a:gd name="connsiteY84" fmla="*/ 4152561 h 6588596"/>
              <a:gd name="connsiteX85" fmla="*/ 457555 w 2250917"/>
              <a:gd name="connsiteY85" fmla="*/ 4143036 h 6588596"/>
              <a:gd name="connsiteX86" fmla="*/ 362305 w 2250917"/>
              <a:gd name="connsiteY86" fmla="*/ 4143036 h 6588596"/>
              <a:gd name="connsiteX87" fmla="*/ 190855 w 2250917"/>
              <a:gd name="connsiteY87" fmla="*/ 4162086 h 6588596"/>
              <a:gd name="connsiteX88" fmla="*/ 95605 w 2250917"/>
              <a:gd name="connsiteY88" fmla="*/ 4266861 h 6588596"/>
              <a:gd name="connsiteX89" fmla="*/ 38455 w 2250917"/>
              <a:gd name="connsiteY89" fmla="*/ 4333536 h 6588596"/>
              <a:gd name="connsiteX90" fmla="*/ 355 w 2250917"/>
              <a:gd name="connsiteY90" fmla="*/ 4362111 h 6588596"/>
              <a:gd name="connsiteX91" fmla="*/ 19405 w 2250917"/>
              <a:gd name="connsiteY91" fmla="*/ 4390686 h 6588596"/>
              <a:gd name="connsiteX92" fmla="*/ 19405 w 2250917"/>
              <a:gd name="connsiteY92" fmla="*/ 4409736 h 6588596"/>
              <a:gd name="connsiteX93" fmla="*/ 19405 w 2250917"/>
              <a:gd name="connsiteY93" fmla="*/ 4476411 h 6588596"/>
              <a:gd name="connsiteX94" fmla="*/ 9880 w 2250917"/>
              <a:gd name="connsiteY94" fmla="*/ 4514511 h 6588596"/>
              <a:gd name="connsiteX95" fmla="*/ 76555 w 2250917"/>
              <a:gd name="connsiteY95" fmla="*/ 4590711 h 6588596"/>
              <a:gd name="connsiteX96" fmla="*/ 95605 w 2250917"/>
              <a:gd name="connsiteY96" fmla="*/ 4600236 h 6588596"/>
              <a:gd name="connsiteX97" fmla="*/ 190855 w 2250917"/>
              <a:gd name="connsiteY97" fmla="*/ 4609761 h 6588596"/>
              <a:gd name="connsiteX98" fmla="*/ 200380 w 2250917"/>
              <a:gd name="connsiteY98" fmla="*/ 4762161 h 6588596"/>
              <a:gd name="connsiteX99" fmla="*/ 209905 w 2250917"/>
              <a:gd name="connsiteY99" fmla="*/ 4905036 h 6588596"/>
              <a:gd name="connsiteX100" fmla="*/ 228955 w 2250917"/>
              <a:gd name="connsiteY100" fmla="*/ 4943136 h 6588596"/>
              <a:gd name="connsiteX101" fmla="*/ 200380 w 2250917"/>
              <a:gd name="connsiteY101" fmla="*/ 5000286 h 6588596"/>
              <a:gd name="connsiteX102" fmla="*/ 181330 w 2250917"/>
              <a:gd name="connsiteY102" fmla="*/ 5105061 h 6588596"/>
              <a:gd name="connsiteX103" fmla="*/ 143230 w 2250917"/>
              <a:gd name="connsiteY103" fmla="*/ 5247936 h 6588596"/>
              <a:gd name="connsiteX104" fmla="*/ 114655 w 2250917"/>
              <a:gd name="connsiteY104" fmla="*/ 5486061 h 6588596"/>
              <a:gd name="connsiteX105" fmla="*/ 95605 w 2250917"/>
              <a:gd name="connsiteY105" fmla="*/ 5590836 h 6588596"/>
              <a:gd name="connsiteX106" fmla="*/ 95605 w 2250917"/>
              <a:gd name="connsiteY106" fmla="*/ 5695611 h 6588596"/>
              <a:gd name="connsiteX107" fmla="*/ 95605 w 2250917"/>
              <a:gd name="connsiteY107" fmla="*/ 5857536 h 6588596"/>
              <a:gd name="connsiteX108" fmla="*/ 133705 w 2250917"/>
              <a:gd name="connsiteY108" fmla="*/ 5981361 h 6588596"/>
              <a:gd name="connsiteX109" fmla="*/ 133705 w 2250917"/>
              <a:gd name="connsiteY109" fmla="*/ 6009936 h 6588596"/>
              <a:gd name="connsiteX110" fmla="*/ 143230 w 2250917"/>
              <a:gd name="connsiteY110" fmla="*/ 6067086 h 6588596"/>
              <a:gd name="connsiteX111" fmla="*/ 152755 w 2250917"/>
              <a:gd name="connsiteY111" fmla="*/ 6105186 h 6588596"/>
              <a:gd name="connsiteX112" fmla="*/ 152755 w 2250917"/>
              <a:gd name="connsiteY112" fmla="*/ 6114711 h 6588596"/>
              <a:gd name="connsiteX113" fmla="*/ 1991080 w 2250917"/>
              <a:gd name="connsiteY113" fmla="*/ 6152810 h 6588596"/>
              <a:gd name="connsiteX114" fmla="*/ 171805 w 2250917"/>
              <a:gd name="connsiteY114" fmla="*/ 6143285 h 6588596"/>
              <a:gd name="connsiteX115" fmla="*/ 2095855 w 2250917"/>
              <a:gd name="connsiteY115" fmla="*/ 6171861 h 6588596"/>
              <a:gd name="connsiteX116" fmla="*/ 2057755 w 2250917"/>
              <a:gd name="connsiteY116" fmla="*/ 428286 h 6588596"/>
              <a:gd name="connsiteX117" fmla="*/ 1438630 w 2250917"/>
              <a:gd name="connsiteY117" fmla="*/ 428286 h 6588596"/>
              <a:gd name="connsiteX118" fmla="*/ 1438630 w 2250917"/>
              <a:gd name="connsiteY118" fmla="*/ 504486 h 6588596"/>
              <a:gd name="connsiteX119" fmla="*/ 1419580 w 2250917"/>
              <a:gd name="connsiteY119" fmla="*/ 580686 h 6588596"/>
              <a:gd name="connsiteX0" fmla="*/ 1419580 w 2250917"/>
              <a:gd name="connsiteY0" fmla="*/ 580686 h 6588596"/>
              <a:gd name="connsiteX1" fmla="*/ 1305280 w 2250917"/>
              <a:gd name="connsiteY1" fmla="*/ 618786 h 6588596"/>
              <a:gd name="connsiteX2" fmla="*/ 1381480 w 2250917"/>
              <a:gd name="connsiteY2" fmla="*/ 675936 h 6588596"/>
              <a:gd name="connsiteX3" fmla="*/ 1486255 w 2250917"/>
              <a:gd name="connsiteY3" fmla="*/ 742611 h 6588596"/>
              <a:gd name="connsiteX4" fmla="*/ 1533880 w 2250917"/>
              <a:gd name="connsiteY4" fmla="*/ 875961 h 6588596"/>
              <a:gd name="connsiteX5" fmla="*/ 1543405 w 2250917"/>
              <a:gd name="connsiteY5" fmla="*/ 952161 h 6588596"/>
              <a:gd name="connsiteX6" fmla="*/ 1619605 w 2250917"/>
              <a:gd name="connsiteY6" fmla="*/ 1047411 h 6588596"/>
              <a:gd name="connsiteX7" fmla="*/ 1676755 w 2250917"/>
              <a:gd name="connsiteY7" fmla="*/ 1047411 h 6588596"/>
              <a:gd name="connsiteX8" fmla="*/ 1705330 w 2250917"/>
              <a:gd name="connsiteY8" fmla="*/ 1199811 h 6588596"/>
              <a:gd name="connsiteX9" fmla="*/ 1762480 w 2250917"/>
              <a:gd name="connsiteY9" fmla="*/ 1333161 h 6588596"/>
              <a:gd name="connsiteX10" fmla="*/ 1676755 w 2250917"/>
              <a:gd name="connsiteY10" fmla="*/ 1256961 h 6588596"/>
              <a:gd name="connsiteX11" fmla="*/ 1505305 w 2250917"/>
              <a:gd name="connsiteY11" fmla="*/ 1304586 h 6588596"/>
              <a:gd name="connsiteX12" fmla="*/ 1476730 w 2250917"/>
              <a:gd name="connsiteY12" fmla="*/ 1476036 h 6588596"/>
              <a:gd name="connsiteX13" fmla="*/ 1410055 w 2250917"/>
              <a:gd name="connsiteY13" fmla="*/ 1618911 h 6588596"/>
              <a:gd name="connsiteX14" fmla="*/ 1371955 w 2250917"/>
              <a:gd name="connsiteY14" fmla="*/ 1685586 h 6588596"/>
              <a:gd name="connsiteX15" fmla="*/ 1495780 w 2250917"/>
              <a:gd name="connsiteY15" fmla="*/ 1818936 h 6588596"/>
              <a:gd name="connsiteX16" fmla="*/ 1514830 w 2250917"/>
              <a:gd name="connsiteY16" fmla="*/ 1876086 h 6588596"/>
              <a:gd name="connsiteX17" fmla="*/ 1514830 w 2250917"/>
              <a:gd name="connsiteY17" fmla="*/ 1961811 h 6588596"/>
              <a:gd name="connsiteX18" fmla="*/ 1486255 w 2250917"/>
              <a:gd name="connsiteY18" fmla="*/ 1990386 h 6588596"/>
              <a:gd name="connsiteX19" fmla="*/ 1391005 w 2250917"/>
              <a:gd name="connsiteY19" fmla="*/ 1961811 h 6588596"/>
              <a:gd name="connsiteX20" fmla="*/ 1343380 w 2250917"/>
              <a:gd name="connsiteY20" fmla="*/ 1990386 h 6588596"/>
              <a:gd name="connsiteX21" fmla="*/ 1219555 w 2250917"/>
              <a:gd name="connsiteY21" fmla="*/ 1980861 h 6588596"/>
              <a:gd name="connsiteX22" fmla="*/ 1114780 w 2250917"/>
              <a:gd name="connsiteY22" fmla="*/ 1961811 h 6588596"/>
              <a:gd name="connsiteX23" fmla="*/ 1124305 w 2250917"/>
              <a:gd name="connsiteY23" fmla="*/ 2047536 h 6588596"/>
              <a:gd name="connsiteX24" fmla="*/ 1095730 w 2250917"/>
              <a:gd name="connsiteY24" fmla="*/ 2085636 h 6588596"/>
              <a:gd name="connsiteX25" fmla="*/ 1200505 w 2250917"/>
              <a:gd name="connsiteY25" fmla="*/ 2161836 h 6588596"/>
              <a:gd name="connsiteX26" fmla="*/ 1257655 w 2250917"/>
              <a:gd name="connsiteY26" fmla="*/ 2161836 h 6588596"/>
              <a:gd name="connsiteX27" fmla="*/ 1343380 w 2250917"/>
              <a:gd name="connsiteY27" fmla="*/ 2114211 h 6588596"/>
              <a:gd name="connsiteX28" fmla="*/ 1400530 w 2250917"/>
              <a:gd name="connsiteY28" fmla="*/ 2247561 h 6588596"/>
              <a:gd name="connsiteX29" fmla="*/ 1457680 w 2250917"/>
              <a:gd name="connsiteY29" fmla="*/ 2352336 h 6588596"/>
              <a:gd name="connsiteX30" fmla="*/ 1486255 w 2250917"/>
              <a:gd name="connsiteY30" fmla="*/ 2419011 h 6588596"/>
              <a:gd name="connsiteX31" fmla="*/ 1533880 w 2250917"/>
              <a:gd name="connsiteY31" fmla="*/ 2419011 h 6588596"/>
              <a:gd name="connsiteX32" fmla="*/ 1591030 w 2250917"/>
              <a:gd name="connsiteY32" fmla="*/ 2466636 h 6588596"/>
              <a:gd name="connsiteX33" fmla="*/ 1695805 w 2250917"/>
              <a:gd name="connsiteY33" fmla="*/ 2523786 h 6588596"/>
              <a:gd name="connsiteX34" fmla="*/ 1752955 w 2250917"/>
              <a:gd name="connsiteY34" fmla="*/ 2552361 h 6588596"/>
              <a:gd name="connsiteX35" fmla="*/ 1629130 w 2250917"/>
              <a:gd name="connsiteY35" fmla="*/ 2657136 h 6588596"/>
              <a:gd name="connsiteX36" fmla="*/ 1591030 w 2250917"/>
              <a:gd name="connsiteY36" fmla="*/ 2761911 h 6588596"/>
              <a:gd name="connsiteX37" fmla="*/ 1562455 w 2250917"/>
              <a:gd name="connsiteY37" fmla="*/ 2952411 h 6588596"/>
              <a:gd name="connsiteX38" fmla="*/ 1495780 w 2250917"/>
              <a:gd name="connsiteY38" fmla="*/ 3038136 h 6588596"/>
              <a:gd name="connsiteX39" fmla="*/ 1476730 w 2250917"/>
              <a:gd name="connsiteY39" fmla="*/ 3114336 h 6588596"/>
              <a:gd name="connsiteX40" fmla="*/ 1514830 w 2250917"/>
              <a:gd name="connsiteY40" fmla="*/ 3190536 h 6588596"/>
              <a:gd name="connsiteX41" fmla="*/ 1495780 w 2250917"/>
              <a:gd name="connsiteY41" fmla="*/ 3276261 h 6588596"/>
              <a:gd name="connsiteX42" fmla="*/ 1419580 w 2250917"/>
              <a:gd name="connsiteY42" fmla="*/ 3323886 h 6588596"/>
              <a:gd name="connsiteX43" fmla="*/ 1371955 w 2250917"/>
              <a:gd name="connsiteY43" fmla="*/ 3266736 h 6588596"/>
              <a:gd name="connsiteX44" fmla="*/ 1219555 w 2250917"/>
              <a:gd name="connsiteY44" fmla="*/ 3323886 h 6588596"/>
              <a:gd name="connsiteX45" fmla="*/ 1095730 w 2250917"/>
              <a:gd name="connsiteY45" fmla="*/ 3285786 h 6588596"/>
              <a:gd name="connsiteX46" fmla="*/ 1067155 w 2250917"/>
              <a:gd name="connsiteY46" fmla="*/ 3285786 h 6588596"/>
              <a:gd name="connsiteX47" fmla="*/ 1010005 w 2250917"/>
              <a:gd name="connsiteY47" fmla="*/ 3314361 h 6588596"/>
              <a:gd name="connsiteX48" fmla="*/ 981430 w 2250917"/>
              <a:gd name="connsiteY48" fmla="*/ 3409611 h 6588596"/>
              <a:gd name="connsiteX49" fmla="*/ 1010005 w 2250917"/>
              <a:gd name="connsiteY49" fmla="*/ 3447711 h 6588596"/>
              <a:gd name="connsiteX50" fmla="*/ 1076680 w 2250917"/>
              <a:gd name="connsiteY50" fmla="*/ 3466761 h 6588596"/>
              <a:gd name="connsiteX51" fmla="*/ 1076680 w 2250917"/>
              <a:gd name="connsiteY51" fmla="*/ 3485811 h 6588596"/>
              <a:gd name="connsiteX52" fmla="*/ 1124305 w 2250917"/>
              <a:gd name="connsiteY52" fmla="*/ 3495336 h 6588596"/>
              <a:gd name="connsiteX53" fmla="*/ 1124305 w 2250917"/>
              <a:gd name="connsiteY53" fmla="*/ 3523911 h 6588596"/>
              <a:gd name="connsiteX54" fmla="*/ 1114780 w 2250917"/>
              <a:gd name="connsiteY54" fmla="*/ 3571536 h 6588596"/>
              <a:gd name="connsiteX55" fmla="*/ 1086205 w 2250917"/>
              <a:gd name="connsiteY55" fmla="*/ 3609636 h 6588596"/>
              <a:gd name="connsiteX56" fmla="*/ 1114780 w 2250917"/>
              <a:gd name="connsiteY56" fmla="*/ 3666786 h 6588596"/>
              <a:gd name="connsiteX57" fmla="*/ 1086205 w 2250917"/>
              <a:gd name="connsiteY57" fmla="*/ 3685836 h 6588596"/>
              <a:gd name="connsiteX58" fmla="*/ 1057630 w 2250917"/>
              <a:gd name="connsiteY58" fmla="*/ 3676311 h 6588596"/>
              <a:gd name="connsiteX59" fmla="*/ 981430 w 2250917"/>
              <a:gd name="connsiteY59" fmla="*/ 3704886 h 6588596"/>
              <a:gd name="connsiteX60" fmla="*/ 981430 w 2250917"/>
              <a:gd name="connsiteY60" fmla="*/ 3733461 h 6588596"/>
              <a:gd name="connsiteX61" fmla="*/ 962380 w 2250917"/>
              <a:gd name="connsiteY61" fmla="*/ 3800136 h 6588596"/>
              <a:gd name="connsiteX62" fmla="*/ 838555 w 2250917"/>
              <a:gd name="connsiteY62" fmla="*/ 3714411 h 6588596"/>
              <a:gd name="connsiteX63" fmla="*/ 819505 w 2250917"/>
              <a:gd name="connsiteY63" fmla="*/ 3609636 h 6588596"/>
              <a:gd name="connsiteX64" fmla="*/ 752830 w 2250917"/>
              <a:gd name="connsiteY64" fmla="*/ 3571536 h 6588596"/>
              <a:gd name="connsiteX65" fmla="*/ 705205 w 2250917"/>
              <a:gd name="connsiteY65" fmla="*/ 3619161 h 6588596"/>
              <a:gd name="connsiteX66" fmla="*/ 695680 w 2250917"/>
              <a:gd name="connsiteY66" fmla="*/ 3695361 h 6588596"/>
              <a:gd name="connsiteX67" fmla="*/ 609955 w 2250917"/>
              <a:gd name="connsiteY67" fmla="*/ 3800136 h 6588596"/>
              <a:gd name="connsiteX68" fmla="*/ 571855 w 2250917"/>
              <a:gd name="connsiteY68" fmla="*/ 3762036 h 6588596"/>
              <a:gd name="connsiteX69" fmla="*/ 638530 w 2250917"/>
              <a:gd name="connsiteY69" fmla="*/ 3819186 h 6588596"/>
              <a:gd name="connsiteX70" fmla="*/ 686155 w 2250917"/>
              <a:gd name="connsiteY70" fmla="*/ 3857286 h 6588596"/>
              <a:gd name="connsiteX71" fmla="*/ 781405 w 2250917"/>
              <a:gd name="connsiteY71" fmla="*/ 3828711 h 6588596"/>
              <a:gd name="connsiteX72" fmla="*/ 829030 w 2250917"/>
              <a:gd name="connsiteY72" fmla="*/ 3876336 h 6588596"/>
              <a:gd name="connsiteX73" fmla="*/ 829030 w 2250917"/>
              <a:gd name="connsiteY73" fmla="*/ 3914436 h 6588596"/>
              <a:gd name="connsiteX74" fmla="*/ 733780 w 2250917"/>
              <a:gd name="connsiteY74" fmla="*/ 3914436 h 6588596"/>
              <a:gd name="connsiteX75" fmla="*/ 686155 w 2250917"/>
              <a:gd name="connsiteY75" fmla="*/ 3923961 h 6588596"/>
              <a:gd name="connsiteX76" fmla="*/ 686155 w 2250917"/>
              <a:gd name="connsiteY76" fmla="*/ 3952536 h 6588596"/>
              <a:gd name="connsiteX77" fmla="*/ 657580 w 2250917"/>
              <a:gd name="connsiteY77" fmla="*/ 3971586 h 6588596"/>
              <a:gd name="connsiteX78" fmla="*/ 638530 w 2250917"/>
              <a:gd name="connsiteY78" fmla="*/ 3962061 h 6588596"/>
              <a:gd name="connsiteX79" fmla="*/ 629005 w 2250917"/>
              <a:gd name="connsiteY79" fmla="*/ 3962061 h 6588596"/>
              <a:gd name="connsiteX80" fmla="*/ 609955 w 2250917"/>
              <a:gd name="connsiteY80" fmla="*/ 4019211 h 6588596"/>
              <a:gd name="connsiteX81" fmla="*/ 581380 w 2250917"/>
              <a:gd name="connsiteY81" fmla="*/ 4028736 h 6588596"/>
              <a:gd name="connsiteX82" fmla="*/ 552805 w 2250917"/>
              <a:gd name="connsiteY82" fmla="*/ 4057311 h 6588596"/>
              <a:gd name="connsiteX83" fmla="*/ 581380 w 2250917"/>
              <a:gd name="connsiteY83" fmla="*/ 4095411 h 6588596"/>
              <a:gd name="connsiteX84" fmla="*/ 562330 w 2250917"/>
              <a:gd name="connsiteY84" fmla="*/ 4152561 h 6588596"/>
              <a:gd name="connsiteX85" fmla="*/ 457555 w 2250917"/>
              <a:gd name="connsiteY85" fmla="*/ 4143036 h 6588596"/>
              <a:gd name="connsiteX86" fmla="*/ 362305 w 2250917"/>
              <a:gd name="connsiteY86" fmla="*/ 4143036 h 6588596"/>
              <a:gd name="connsiteX87" fmla="*/ 190855 w 2250917"/>
              <a:gd name="connsiteY87" fmla="*/ 4162086 h 6588596"/>
              <a:gd name="connsiteX88" fmla="*/ 95605 w 2250917"/>
              <a:gd name="connsiteY88" fmla="*/ 4266861 h 6588596"/>
              <a:gd name="connsiteX89" fmla="*/ 38455 w 2250917"/>
              <a:gd name="connsiteY89" fmla="*/ 4333536 h 6588596"/>
              <a:gd name="connsiteX90" fmla="*/ 355 w 2250917"/>
              <a:gd name="connsiteY90" fmla="*/ 4362111 h 6588596"/>
              <a:gd name="connsiteX91" fmla="*/ 19405 w 2250917"/>
              <a:gd name="connsiteY91" fmla="*/ 4390686 h 6588596"/>
              <a:gd name="connsiteX92" fmla="*/ 19405 w 2250917"/>
              <a:gd name="connsiteY92" fmla="*/ 4409736 h 6588596"/>
              <a:gd name="connsiteX93" fmla="*/ 19405 w 2250917"/>
              <a:gd name="connsiteY93" fmla="*/ 4476411 h 6588596"/>
              <a:gd name="connsiteX94" fmla="*/ 9880 w 2250917"/>
              <a:gd name="connsiteY94" fmla="*/ 4514511 h 6588596"/>
              <a:gd name="connsiteX95" fmla="*/ 76555 w 2250917"/>
              <a:gd name="connsiteY95" fmla="*/ 4590711 h 6588596"/>
              <a:gd name="connsiteX96" fmla="*/ 95605 w 2250917"/>
              <a:gd name="connsiteY96" fmla="*/ 4600236 h 6588596"/>
              <a:gd name="connsiteX97" fmla="*/ 190855 w 2250917"/>
              <a:gd name="connsiteY97" fmla="*/ 4609761 h 6588596"/>
              <a:gd name="connsiteX98" fmla="*/ 200380 w 2250917"/>
              <a:gd name="connsiteY98" fmla="*/ 4762161 h 6588596"/>
              <a:gd name="connsiteX99" fmla="*/ 209905 w 2250917"/>
              <a:gd name="connsiteY99" fmla="*/ 4905036 h 6588596"/>
              <a:gd name="connsiteX100" fmla="*/ 228955 w 2250917"/>
              <a:gd name="connsiteY100" fmla="*/ 4943136 h 6588596"/>
              <a:gd name="connsiteX101" fmla="*/ 200380 w 2250917"/>
              <a:gd name="connsiteY101" fmla="*/ 5000286 h 6588596"/>
              <a:gd name="connsiteX102" fmla="*/ 181330 w 2250917"/>
              <a:gd name="connsiteY102" fmla="*/ 5105061 h 6588596"/>
              <a:gd name="connsiteX103" fmla="*/ 143230 w 2250917"/>
              <a:gd name="connsiteY103" fmla="*/ 5247936 h 6588596"/>
              <a:gd name="connsiteX104" fmla="*/ 114655 w 2250917"/>
              <a:gd name="connsiteY104" fmla="*/ 5486061 h 6588596"/>
              <a:gd name="connsiteX105" fmla="*/ 95605 w 2250917"/>
              <a:gd name="connsiteY105" fmla="*/ 5590836 h 6588596"/>
              <a:gd name="connsiteX106" fmla="*/ 95605 w 2250917"/>
              <a:gd name="connsiteY106" fmla="*/ 5695611 h 6588596"/>
              <a:gd name="connsiteX107" fmla="*/ 95605 w 2250917"/>
              <a:gd name="connsiteY107" fmla="*/ 5857536 h 6588596"/>
              <a:gd name="connsiteX108" fmla="*/ 133705 w 2250917"/>
              <a:gd name="connsiteY108" fmla="*/ 5981361 h 6588596"/>
              <a:gd name="connsiteX109" fmla="*/ 133705 w 2250917"/>
              <a:gd name="connsiteY109" fmla="*/ 6009936 h 6588596"/>
              <a:gd name="connsiteX110" fmla="*/ 143230 w 2250917"/>
              <a:gd name="connsiteY110" fmla="*/ 6067086 h 6588596"/>
              <a:gd name="connsiteX111" fmla="*/ 152755 w 2250917"/>
              <a:gd name="connsiteY111" fmla="*/ 6105186 h 6588596"/>
              <a:gd name="connsiteX112" fmla="*/ 152755 w 2250917"/>
              <a:gd name="connsiteY112" fmla="*/ 6114711 h 6588596"/>
              <a:gd name="connsiteX113" fmla="*/ 171805 w 2250917"/>
              <a:gd name="connsiteY113" fmla="*/ 6143285 h 6588596"/>
              <a:gd name="connsiteX114" fmla="*/ 2095855 w 2250917"/>
              <a:gd name="connsiteY114" fmla="*/ 6171861 h 6588596"/>
              <a:gd name="connsiteX115" fmla="*/ 2057755 w 2250917"/>
              <a:gd name="connsiteY115" fmla="*/ 428286 h 6588596"/>
              <a:gd name="connsiteX116" fmla="*/ 1438630 w 2250917"/>
              <a:gd name="connsiteY116" fmla="*/ 428286 h 6588596"/>
              <a:gd name="connsiteX117" fmla="*/ 1438630 w 2250917"/>
              <a:gd name="connsiteY117" fmla="*/ 504486 h 6588596"/>
              <a:gd name="connsiteX118" fmla="*/ 1419580 w 2250917"/>
              <a:gd name="connsiteY118" fmla="*/ 580686 h 6588596"/>
              <a:gd name="connsiteX0" fmla="*/ 1419580 w 2243059"/>
              <a:gd name="connsiteY0" fmla="*/ 570104 h 6479443"/>
              <a:gd name="connsiteX1" fmla="*/ 1305280 w 2243059"/>
              <a:gd name="connsiteY1" fmla="*/ 608204 h 6479443"/>
              <a:gd name="connsiteX2" fmla="*/ 1381480 w 2243059"/>
              <a:gd name="connsiteY2" fmla="*/ 665354 h 6479443"/>
              <a:gd name="connsiteX3" fmla="*/ 1486255 w 2243059"/>
              <a:gd name="connsiteY3" fmla="*/ 732029 h 6479443"/>
              <a:gd name="connsiteX4" fmla="*/ 1533880 w 2243059"/>
              <a:gd name="connsiteY4" fmla="*/ 865379 h 6479443"/>
              <a:gd name="connsiteX5" fmla="*/ 1543405 w 2243059"/>
              <a:gd name="connsiteY5" fmla="*/ 941579 h 6479443"/>
              <a:gd name="connsiteX6" fmla="*/ 1619605 w 2243059"/>
              <a:gd name="connsiteY6" fmla="*/ 1036829 h 6479443"/>
              <a:gd name="connsiteX7" fmla="*/ 1676755 w 2243059"/>
              <a:gd name="connsiteY7" fmla="*/ 1036829 h 6479443"/>
              <a:gd name="connsiteX8" fmla="*/ 1705330 w 2243059"/>
              <a:gd name="connsiteY8" fmla="*/ 1189229 h 6479443"/>
              <a:gd name="connsiteX9" fmla="*/ 1762480 w 2243059"/>
              <a:gd name="connsiteY9" fmla="*/ 1322579 h 6479443"/>
              <a:gd name="connsiteX10" fmla="*/ 1676755 w 2243059"/>
              <a:gd name="connsiteY10" fmla="*/ 1246379 h 6479443"/>
              <a:gd name="connsiteX11" fmla="*/ 1505305 w 2243059"/>
              <a:gd name="connsiteY11" fmla="*/ 1294004 h 6479443"/>
              <a:gd name="connsiteX12" fmla="*/ 1476730 w 2243059"/>
              <a:gd name="connsiteY12" fmla="*/ 1465454 h 6479443"/>
              <a:gd name="connsiteX13" fmla="*/ 1410055 w 2243059"/>
              <a:gd name="connsiteY13" fmla="*/ 1608329 h 6479443"/>
              <a:gd name="connsiteX14" fmla="*/ 1371955 w 2243059"/>
              <a:gd name="connsiteY14" fmla="*/ 1675004 h 6479443"/>
              <a:gd name="connsiteX15" fmla="*/ 1495780 w 2243059"/>
              <a:gd name="connsiteY15" fmla="*/ 1808354 h 6479443"/>
              <a:gd name="connsiteX16" fmla="*/ 1514830 w 2243059"/>
              <a:gd name="connsiteY16" fmla="*/ 1865504 h 6479443"/>
              <a:gd name="connsiteX17" fmla="*/ 1514830 w 2243059"/>
              <a:gd name="connsiteY17" fmla="*/ 1951229 h 6479443"/>
              <a:gd name="connsiteX18" fmla="*/ 1486255 w 2243059"/>
              <a:gd name="connsiteY18" fmla="*/ 1979804 h 6479443"/>
              <a:gd name="connsiteX19" fmla="*/ 1391005 w 2243059"/>
              <a:gd name="connsiteY19" fmla="*/ 1951229 h 6479443"/>
              <a:gd name="connsiteX20" fmla="*/ 1343380 w 2243059"/>
              <a:gd name="connsiteY20" fmla="*/ 1979804 h 6479443"/>
              <a:gd name="connsiteX21" fmla="*/ 1219555 w 2243059"/>
              <a:gd name="connsiteY21" fmla="*/ 1970279 h 6479443"/>
              <a:gd name="connsiteX22" fmla="*/ 1114780 w 2243059"/>
              <a:gd name="connsiteY22" fmla="*/ 1951229 h 6479443"/>
              <a:gd name="connsiteX23" fmla="*/ 1124305 w 2243059"/>
              <a:gd name="connsiteY23" fmla="*/ 2036954 h 6479443"/>
              <a:gd name="connsiteX24" fmla="*/ 1095730 w 2243059"/>
              <a:gd name="connsiteY24" fmla="*/ 2075054 h 6479443"/>
              <a:gd name="connsiteX25" fmla="*/ 1200505 w 2243059"/>
              <a:gd name="connsiteY25" fmla="*/ 2151254 h 6479443"/>
              <a:gd name="connsiteX26" fmla="*/ 1257655 w 2243059"/>
              <a:gd name="connsiteY26" fmla="*/ 2151254 h 6479443"/>
              <a:gd name="connsiteX27" fmla="*/ 1343380 w 2243059"/>
              <a:gd name="connsiteY27" fmla="*/ 2103629 h 6479443"/>
              <a:gd name="connsiteX28" fmla="*/ 1400530 w 2243059"/>
              <a:gd name="connsiteY28" fmla="*/ 2236979 h 6479443"/>
              <a:gd name="connsiteX29" fmla="*/ 1457680 w 2243059"/>
              <a:gd name="connsiteY29" fmla="*/ 2341754 h 6479443"/>
              <a:gd name="connsiteX30" fmla="*/ 1486255 w 2243059"/>
              <a:gd name="connsiteY30" fmla="*/ 2408429 h 6479443"/>
              <a:gd name="connsiteX31" fmla="*/ 1533880 w 2243059"/>
              <a:gd name="connsiteY31" fmla="*/ 2408429 h 6479443"/>
              <a:gd name="connsiteX32" fmla="*/ 1591030 w 2243059"/>
              <a:gd name="connsiteY32" fmla="*/ 2456054 h 6479443"/>
              <a:gd name="connsiteX33" fmla="*/ 1695805 w 2243059"/>
              <a:gd name="connsiteY33" fmla="*/ 2513204 h 6479443"/>
              <a:gd name="connsiteX34" fmla="*/ 1752955 w 2243059"/>
              <a:gd name="connsiteY34" fmla="*/ 2541779 h 6479443"/>
              <a:gd name="connsiteX35" fmla="*/ 1629130 w 2243059"/>
              <a:gd name="connsiteY35" fmla="*/ 2646554 h 6479443"/>
              <a:gd name="connsiteX36" fmla="*/ 1591030 w 2243059"/>
              <a:gd name="connsiteY36" fmla="*/ 2751329 h 6479443"/>
              <a:gd name="connsiteX37" fmla="*/ 1562455 w 2243059"/>
              <a:gd name="connsiteY37" fmla="*/ 2941829 h 6479443"/>
              <a:gd name="connsiteX38" fmla="*/ 1495780 w 2243059"/>
              <a:gd name="connsiteY38" fmla="*/ 3027554 h 6479443"/>
              <a:gd name="connsiteX39" fmla="*/ 1476730 w 2243059"/>
              <a:gd name="connsiteY39" fmla="*/ 3103754 h 6479443"/>
              <a:gd name="connsiteX40" fmla="*/ 1514830 w 2243059"/>
              <a:gd name="connsiteY40" fmla="*/ 3179954 h 6479443"/>
              <a:gd name="connsiteX41" fmla="*/ 1495780 w 2243059"/>
              <a:gd name="connsiteY41" fmla="*/ 3265679 h 6479443"/>
              <a:gd name="connsiteX42" fmla="*/ 1419580 w 2243059"/>
              <a:gd name="connsiteY42" fmla="*/ 3313304 h 6479443"/>
              <a:gd name="connsiteX43" fmla="*/ 1371955 w 2243059"/>
              <a:gd name="connsiteY43" fmla="*/ 3256154 h 6479443"/>
              <a:gd name="connsiteX44" fmla="*/ 1219555 w 2243059"/>
              <a:gd name="connsiteY44" fmla="*/ 3313304 h 6479443"/>
              <a:gd name="connsiteX45" fmla="*/ 1095730 w 2243059"/>
              <a:gd name="connsiteY45" fmla="*/ 3275204 h 6479443"/>
              <a:gd name="connsiteX46" fmla="*/ 1067155 w 2243059"/>
              <a:gd name="connsiteY46" fmla="*/ 3275204 h 6479443"/>
              <a:gd name="connsiteX47" fmla="*/ 1010005 w 2243059"/>
              <a:gd name="connsiteY47" fmla="*/ 3303779 h 6479443"/>
              <a:gd name="connsiteX48" fmla="*/ 981430 w 2243059"/>
              <a:gd name="connsiteY48" fmla="*/ 3399029 h 6479443"/>
              <a:gd name="connsiteX49" fmla="*/ 1010005 w 2243059"/>
              <a:gd name="connsiteY49" fmla="*/ 3437129 h 6479443"/>
              <a:gd name="connsiteX50" fmla="*/ 1076680 w 2243059"/>
              <a:gd name="connsiteY50" fmla="*/ 3456179 h 6479443"/>
              <a:gd name="connsiteX51" fmla="*/ 1076680 w 2243059"/>
              <a:gd name="connsiteY51" fmla="*/ 3475229 h 6479443"/>
              <a:gd name="connsiteX52" fmla="*/ 1124305 w 2243059"/>
              <a:gd name="connsiteY52" fmla="*/ 3484754 h 6479443"/>
              <a:gd name="connsiteX53" fmla="*/ 1124305 w 2243059"/>
              <a:gd name="connsiteY53" fmla="*/ 3513329 h 6479443"/>
              <a:gd name="connsiteX54" fmla="*/ 1114780 w 2243059"/>
              <a:gd name="connsiteY54" fmla="*/ 3560954 h 6479443"/>
              <a:gd name="connsiteX55" fmla="*/ 1086205 w 2243059"/>
              <a:gd name="connsiteY55" fmla="*/ 3599054 h 6479443"/>
              <a:gd name="connsiteX56" fmla="*/ 1114780 w 2243059"/>
              <a:gd name="connsiteY56" fmla="*/ 3656204 h 6479443"/>
              <a:gd name="connsiteX57" fmla="*/ 1086205 w 2243059"/>
              <a:gd name="connsiteY57" fmla="*/ 3675254 h 6479443"/>
              <a:gd name="connsiteX58" fmla="*/ 1057630 w 2243059"/>
              <a:gd name="connsiteY58" fmla="*/ 3665729 h 6479443"/>
              <a:gd name="connsiteX59" fmla="*/ 981430 w 2243059"/>
              <a:gd name="connsiteY59" fmla="*/ 3694304 h 6479443"/>
              <a:gd name="connsiteX60" fmla="*/ 981430 w 2243059"/>
              <a:gd name="connsiteY60" fmla="*/ 3722879 h 6479443"/>
              <a:gd name="connsiteX61" fmla="*/ 962380 w 2243059"/>
              <a:gd name="connsiteY61" fmla="*/ 3789554 h 6479443"/>
              <a:gd name="connsiteX62" fmla="*/ 838555 w 2243059"/>
              <a:gd name="connsiteY62" fmla="*/ 3703829 h 6479443"/>
              <a:gd name="connsiteX63" fmla="*/ 819505 w 2243059"/>
              <a:gd name="connsiteY63" fmla="*/ 3599054 h 6479443"/>
              <a:gd name="connsiteX64" fmla="*/ 752830 w 2243059"/>
              <a:gd name="connsiteY64" fmla="*/ 3560954 h 6479443"/>
              <a:gd name="connsiteX65" fmla="*/ 705205 w 2243059"/>
              <a:gd name="connsiteY65" fmla="*/ 3608579 h 6479443"/>
              <a:gd name="connsiteX66" fmla="*/ 695680 w 2243059"/>
              <a:gd name="connsiteY66" fmla="*/ 3684779 h 6479443"/>
              <a:gd name="connsiteX67" fmla="*/ 609955 w 2243059"/>
              <a:gd name="connsiteY67" fmla="*/ 3789554 h 6479443"/>
              <a:gd name="connsiteX68" fmla="*/ 571855 w 2243059"/>
              <a:gd name="connsiteY68" fmla="*/ 3751454 h 6479443"/>
              <a:gd name="connsiteX69" fmla="*/ 638530 w 2243059"/>
              <a:gd name="connsiteY69" fmla="*/ 3808604 h 6479443"/>
              <a:gd name="connsiteX70" fmla="*/ 686155 w 2243059"/>
              <a:gd name="connsiteY70" fmla="*/ 3846704 h 6479443"/>
              <a:gd name="connsiteX71" fmla="*/ 781405 w 2243059"/>
              <a:gd name="connsiteY71" fmla="*/ 3818129 h 6479443"/>
              <a:gd name="connsiteX72" fmla="*/ 829030 w 2243059"/>
              <a:gd name="connsiteY72" fmla="*/ 3865754 h 6479443"/>
              <a:gd name="connsiteX73" fmla="*/ 829030 w 2243059"/>
              <a:gd name="connsiteY73" fmla="*/ 3903854 h 6479443"/>
              <a:gd name="connsiteX74" fmla="*/ 733780 w 2243059"/>
              <a:gd name="connsiteY74" fmla="*/ 3903854 h 6479443"/>
              <a:gd name="connsiteX75" fmla="*/ 686155 w 2243059"/>
              <a:gd name="connsiteY75" fmla="*/ 3913379 h 6479443"/>
              <a:gd name="connsiteX76" fmla="*/ 686155 w 2243059"/>
              <a:gd name="connsiteY76" fmla="*/ 3941954 h 6479443"/>
              <a:gd name="connsiteX77" fmla="*/ 657580 w 2243059"/>
              <a:gd name="connsiteY77" fmla="*/ 3961004 h 6479443"/>
              <a:gd name="connsiteX78" fmla="*/ 638530 w 2243059"/>
              <a:gd name="connsiteY78" fmla="*/ 3951479 h 6479443"/>
              <a:gd name="connsiteX79" fmla="*/ 629005 w 2243059"/>
              <a:gd name="connsiteY79" fmla="*/ 3951479 h 6479443"/>
              <a:gd name="connsiteX80" fmla="*/ 609955 w 2243059"/>
              <a:gd name="connsiteY80" fmla="*/ 4008629 h 6479443"/>
              <a:gd name="connsiteX81" fmla="*/ 581380 w 2243059"/>
              <a:gd name="connsiteY81" fmla="*/ 4018154 h 6479443"/>
              <a:gd name="connsiteX82" fmla="*/ 552805 w 2243059"/>
              <a:gd name="connsiteY82" fmla="*/ 4046729 h 6479443"/>
              <a:gd name="connsiteX83" fmla="*/ 581380 w 2243059"/>
              <a:gd name="connsiteY83" fmla="*/ 4084829 h 6479443"/>
              <a:gd name="connsiteX84" fmla="*/ 562330 w 2243059"/>
              <a:gd name="connsiteY84" fmla="*/ 4141979 h 6479443"/>
              <a:gd name="connsiteX85" fmla="*/ 457555 w 2243059"/>
              <a:gd name="connsiteY85" fmla="*/ 4132454 h 6479443"/>
              <a:gd name="connsiteX86" fmla="*/ 362305 w 2243059"/>
              <a:gd name="connsiteY86" fmla="*/ 4132454 h 6479443"/>
              <a:gd name="connsiteX87" fmla="*/ 190855 w 2243059"/>
              <a:gd name="connsiteY87" fmla="*/ 4151504 h 6479443"/>
              <a:gd name="connsiteX88" fmla="*/ 95605 w 2243059"/>
              <a:gd name="connsiteY88" fmla="*/ 4256279 h 6479443"/>
              <a:gd name="connsiteX89" fmla="*/ 38455 w 2243059"/>
              <a:gd name="connsiteY89" fmla="*/ 4322954 h 6479443"/>
              <a:gd name="connsiteX90" fmla="*/ 355 w 2243059"/>
              <a:gd name="connsiteY90" fmla="*/ 4351529 h 6479443"/>
              <a:gd name="connsiteX91" fmla="*/ 19405 w 2243059"/>
              <a:gd name="connsiteY91" fmla="*/ 4380104 h 6479443"/>
              <a:gd name="connsiteX92" fmla="*/ 19405 w 2243059"/>
              <a:gd name="connsiteY92" fmla="*/ 4399154 h 6479443"/>
              <a:gd name="connsiteX93" fmla="*/ 19405 w 2243059"/>
              <a:gd name="connsiteY93" fmla="*/ 4465829 h 6479443"/>
              <a:gd name="connsiteX94" fmla="*/ 9880 w 2243059"/>
              <a:gd name="connsiteY94" fmla="*/ 4503929 h 6479443"/>
              <a:gd name="connsiteX95" fmla="*/ 76555 w 2243059"/>
              <a:gd name="connsiteY95" fmla="*/ 4580129 h 6479443"/>
              <a:gd name="connsiteX96" fmla="*/ 95605 w 2243059"/>
              <a:gd name="connsiteY96" fmla="*/ 4589654 h 6479443"/>
              <a:gd name="connsiteX97" fmla="*/ 190855 w 2243059"/>
              <a:gd name="connsiteY97" fmla="*/ 4599179 h 6479443"/>
              <a:gd name="connsiteX98" fmla="*/ 200380 w 2243059"/>
              <a:gd name="connsiteY98" fmla="*/ 4751579 h 6479443"/>
              <a:gd name="connsiteX99" fmla="*/ 209905 w 2243059"/>
              <a:gd name="connsiteY99" fmla="*/ 4894454 h 6479443"/>
              <a:gd name="connsiteX100" fmla="*/ 228955 w 2243059"/>
              <a:gd name="connsiteY100" fmla="*/ 4932554 h 6479443"/>
              <a:gd name="connsiteX101" fmla="*/ 200380 w 2243059"/>
              <a:gd name="connsiteY101" fmla="*/ 4989704 h 6479443"/>
              <a:gd name="connsiteX102" fmla="*/ 181330 w 2243059"/>
              <a:gd name="connsiteY102" fmla="*/ 5094479 h 6479443"/>
              <a:gd name="connsiteX103" fmla="*/ 143230 w 2243059"/>
              <a:gd name="connsiteY103" fmla="*/ 5237354 h 6479443"/>
              <a:gd name="connsiteX104" fmla="*/ 114655 w 2243059"/>
              <a:gd name="connsiteY104" fmla="*/ 5475479 h 6479443"/>
              <a:gd name="connsiteX105" fmla="*/ 95605 w 2243059"/>
              <a:gd name="connsiteY105" fmla="*/ 5580254 h 6479443"/>
              <a:gd name="connsiteX106" fmla="*/ 95605 w 2243059"/>
              <a:gd name="connsiteY106" fmla="*/ 5685029 h 6479443"/>
              <a:gd name="connsiteX107" fmla="*/ 95605 w 2243059"/>
              <a:gd name="connsiteY107" fmla="*/ 5846954 h 6479443"/>
              <a:gd name="connsiteX108" fmla="*/ 133705 w 2243059"/>
              <a:gd name="connsiteY108" fmla="*/ 5970779 h 6479443"/>
              <a:gd name="connsiteX109" fmla="*/ 133705 w 2243059"/>
              <a:gd name="connsiteY109" fmla="*/ 5999354 h 6479443"/>
              <a:gd name="connsiteX110" fmla="*/ 143230 w 2243059"/>
              <a:gd name="connsiteY110" fmla="*/ 6056504 h 6479443"/>
              <a:gd name="connsiteX111" fmla="*/ 152755 w 2243059"/>
              <a:gd name="connsiteY111" fmla="*/ 6094604 h 6479443"/>
              <a:gd name="connsiteX112" fmla="*/ 152755 w 2243059"/>
              <a:gd name="connsiteY112" fmla="*/ 6104129 h 6479443"/>
              <a:gd name="connsiteX113" fmla="*/ 171805 w 2243059"/>
              <a:gd name="connsiteY113" fmla="*/ 6132703 h 6479443"/>
              <a:gd name="connsiteX114" fmla="*/ 2095855 w 2243059"/>
              <a:gd name="connsiteY114" fmla="*/ 6161279 h 6479443"/>
              <a:gd name="connsiteX115" fmla="*/ 2105380 w 2243059"/>
              <a:gd name="connsiteY115" fmla="*/ 6018404 h 6479443"/>
              <a:gd name="connsiteX116" fmla="*/ 2057755 w 2243059"/>
              <a:gd name="connsiteY116" fmla="*/ 417704 h 6479443"/>
              <a:gd name="connsiteX117" fmla="*/ 1438630 w 2243059"/>
              <a:gd name="connsiteY117" fmla="*/ 417704 h 6479443"/>
              <a:gd name="connsiteX118" fmla="*/ 1438630 w 2243059"/>
              <a:gd name="connsiteY118" fmla="*/ 493904 h 6479443"/>
              <a:gd name="connsiteX119" fmla="*/ 1419580 w 2243059"/>
              <a:gd name="connsiteY119" fmla="*/ 570104 h 6479443"/>
              <a:gd name="connsiteX0" fmla="*/ 1419580 w 2114760"/>
              <a:gd name="connsiteY0" fmla="*/ 570104 h 6492226"/>
              <a:gd name="connsiteX1" fmla="*/ 1305280 w 2114760"/>
              <a:gd name="connsiteY1" fmla="*/ 608204 h 6492226"/>
              <a:gd name="connsiteX2" fmla="*/ 1381480 w 2114760"/>
              <a:gd name="connsiteY2" fmla="*/ 665354 h 6492226"/>
              <a:gd name="connsiteX3" fmla="*/ 1486255 w 2114760"/>
              <a:gd name="connsiteY3" fmla="*/ 732029 h 6492226"/>
              <a:gd name="connsiteX4" fmla="*/ 1533880 w 2114760"/>
              <a:gd name="connsiteY4" fmla="*/ 865379 h 6492226"/>
              <a:gd name="connsiteX5" fmla="*/ 1543405 w 2114760"/>
              <a:gd name="connsiteY5" fmla="*/ 941579 h 6492226"/>
              <a:gd name="connsiteX6" fmla="*/ 1619605 w 2114760"/>
              <a:gd name="connsiteY6" fmla="*/ 1036829 h 6492226"/>
              <a:gd name="connsiteX7" fmla="*/ 1676755 w 2114760"/>
              <a:gd name="connsiteY7" fmla="*/ 1036829 h 6492226"/>
              <a:gd name="connsiteX8" fmla="*/ 1705330 w 2114760"/>
              <a:gd name="connsiteY8" fmla="*/ 1189229 h 6492226"/>
              <a:gd name="connsiteX9" fmla="*/ 1762480 w 2114760"/>
              <a:gd name="connsiteY9" fmla="*/ 1322579 h 6492226"/>
              <a:gd name="connsiteX10" fmla="*/ 1676755 w 2114760"/>
              <a:gd name="connsiteY10" fmla="*/ 1246379 h 6492226"/>
              <a:gd name="connsiteX11" fmla="*/ 1505305 w 2114760"/>
              <a:gd name="connsiteY11" fmla="*/ 1294004 h 6492226"/>
              <a:gd name="connsiteX12" fmla="*/ 1476730 w 2114760"/>
              <a:gd name="connsiteY12" fmla="*/ 1465454 h 6492226"/>
              <a:gd name="connsiteX13" fmla="*/ 1410055 w 2114760"/>
              <a:gd name="connsiteY13" fmla="*/ 1608329 h 6492226"/>
              <a:gd name="connsiteX14" fmla="*/ 1371955 w 2114760"/>
              <a:gd name="connsiteY14" fmla="*/ 1675004 h 6492226"/>
              <a:gd name="connsiteX15" fmla="*/ 1495780 w 2114760"/>
              <a:gd name="connsiteY15" fmla="*/ 1808354 h 6492226"/>
              <a:gd name="connsiteX16" fmla="*/ 1514830 w 2114760"/>
              <a:gd name="connsiteY16" fmla="*/ 1865504 h 6492226"/>
              <a:gd name="connsiteX17" fmla="*/ 1514830 w 2114760"/>
              <a:gd name="connsiteY17" fmla="*/ 1951229 h 6492226"/>
              <a:gd name="connsiteX18" fmla="*/ 1486255 w 2114760"/>
              <a:gd name="connsiteY18" fmla="*/ 1979804 h 6492226"/>
              <a:gd name="connsiteX19" fmla="*/ 1391005 w 2114760"/>
              <a:gd name="connsiteY19" fmla="*/ 1951229 h 6492226"/>
              <a:gd name="connsiteX20" fmla="*/ 1343380 w 2114760"/>
              <a:gd name="connsiteY20" fmla="*/ 1979804 h 6492226"/>
              <a:gd name="connsiteX21" fmla="*/ 1219555 w 2114760"/>
              <a:gd name="connsiteY21" fmla="*/ 1970279 h 6492226"/>
              <a:gd name="connsiteX22" fmla="*/ 1114780 w 2114760"/>
              <a:gd name="connsiteY22" fmla="*/ 1951229 h 6492226"/>
              <a:gd name="connsiteX23" fmla="*/ 1124305 w 2114760"/>
              <a:gd name="connsiteY23" fmla="*/ 2036954 h 6492226"/>
              <a:gd name="connsiteX24" fmla="*/ 1095730 w 2114760"/>
              <a:gd name="connsiteY24" fmla="*/ 2075054 h 6492226"/>
              <a:gd name="connsiteX25" fmla="*/ 1200505 w 2114760"/>
              <a:gd name="connsiteY25" fmla="*/ 2151254 h 6492226"/>
              <a:gd name="connsiteX26" fmla="*/ 1257655 w 2114760"/>
              <a:gd name="connsiteY26" fmla="*/ 2151254 h 6492226"/>
              <a:gd name="connsiteX27" fmla="*/ 1343380 w 2114760"/>
              <a:gd name="connsiteY27" fmla="*/ 2103629 h 6492226"/>
              <a:gd name="connsiteX28" fmla="*/ 1400530 w 2114760"/>
              <a:gd name="connsiteY28" fmla="*/ 2236979 h 6492226"/>
              <a:gd name="connsiteX29" fmla="*/ 1457680 w 2114760"/>
              <a:gd name="connsiteY29" fmla="*/ 2341754 h 6492226"/>
              <a:gd name="connsiteX30" fmla="*/ 1486255 w 2114760"/>
              <a:gd name="connsiteY30" fmla="*/ 2408429 h 6492226"/>
              <a:gd name="connsiteX31" fmla="*/ 1533880 w 2114760"/>
              <a:gd name="connsiteY31" fmla="*/ 2408429 h 6492226"/>
              <a:gd name="connsiteX32" fmla="*/ 1591030 w 2114760"/>
              <a:gd name="connsiteY32" fmla="*/ 2456054 h 6492226"/>
              <a:gd name="connsiteX33" fmla="*/ 1695805 w 2114760"/>
              <a:gd name="connsiteY33" fmla="*/ 2513204 h 6492226"/>
              <a:gd name="connsiteX34" fmla="*/ 1752955 w 2114760"/>
              <a:gd name="connsiteY34" fmla="*/ 2541779 h 6492226"/>
              <a:gd name="connsiteX35" fmla="*/ 1629130 w 2114760"/>
              <a:gd name="connsiteY35" fmla="*/ 2646554 h 6492226"/>
              <a:gd name="connsiteX36" fmla="*/ 1591030 w 2114760"/>
              <a:gd name="connsiteY36" fmla="*/ 2751329 h 6492226"/>
              <a:gd name="connsiteX37" fmla="*/ 1562455 w 2114760"/>
              <a:gd name="connsiteY37" fmla="*/ 2941829 h 6492226"/>
              <a:gd name="connsiteX38" fmla="*/ 1495780 w 2114760"/>
              <a:gd name="connsiteY38" fmla="*/ 3027554 h 6492226"/>
              <a:gd name="connsiteX39" fmla="*/ 1476730 w 2114760"/>
              <a:gd name="connsiteY39" fmla="*/ 3103754 h 6492226"/>
              <a:gd name="connsiteX40" fmla="*/ 1514830 w 2114760"/>
              <a:gd name="connsiteY40" fmla="*/ 3179954 h 6492226"/>
              <a:gd name="connsiteX41" fmla="*/ 1495780 w 2114760"/>
              <a:gd name="connsiteY41" fmla="*/ 3265679 h 6492226"/>
              <a:gd name="connsiteX42" fmla="*/ 1419580 w 2114760"/>
              <a:gd name="connsiteY42" fmla="*/ 3313304 h 6492226"/>
              <a:gd name="connsiteX43" fmla="*/ 1371955 w 2114760"/>
              <a:gd name="connsiteY43" fmla="*/ 3256154 h 6492226"/>
              <a:gd name="connsiteX44" fmla="*/ 1219555 w 2114760"/>
              <a:gd name="connsiteY44" fmla="*/ 3313304 h 6492226"/>
              <a:gd name="connsiteX45" fmla="*/ 1095730 w 2114760"/>
              <a:gd name="connsiteY45" fmla="*/ 3275204 h 6492226"/>
              <a:gd name="connsiteX46" fmla="*/ 1067155 w 2114760"/>
              <a:gd name="connsiteY46" fmla="*/ 3275204 h 6492226"/>
              <a:gd name="connsiteX47" fmla="*/ 1010005 w 2114760"/>
              <a:gd name="connsiteY47" fmla="*/ 3303779 h 6492226"/>
              <a:gd name="connsiteX48" fmla="*/ 981430 w 2114760"/>
              <a:gd name="connsiteY48" fmla="*/ 3399029 h 6492226"/>
              <a:gd name="connsiteX49" fmla="*/ 1010005 w 2114760"/>
              <a:gd name="connsiteY49" fmla="*/ 3437129 h 6492226"/>
              <a:gd name="connsiteX50" fmla="*/ 1076680 w 2114760"/>
              <a:gd name="connsiteY50" fmla="*/ 3456179 h 6492226"/>
              <a:gd name="connsiteX51" fmla="*/ 1076680 w 2114760"/>
              <a:gd name="connsiteY51" fmla="*/ 3475229 h 6492226"/>
              <a:gd name="connsiteX52" fmla="*/ 1124305 w 2114760"/>
              <a:gd name="connsiteY52" fmla="*/ 3484754 h 6492226"/>
              <a:gd name="connsiteX53" fmla="*/ 1124305 w 2114760"/>
              <a:gd name="connsiteY53" fmla="*/ 3513329 h 6492226"/>
              <a:gd name="connsiteX54" fmla="*/ 1114780 w 2114760"/>
              <a:gd name="connsiteY54" fmla="*/ 3560954 h 6492226"/>
              <a:gd name="connsiteX55" fmla="*/ 1086205 w 2114760"/>
              <a:gd name="connsiteY55" fmla="*/ 3599054 h 6492226"/>
              <a:gd name="connsiteX56" fmla="*/ 1114780 w 2114760"/>
              <a:gd name="connsiteY56" fmla="*/ 3656204 h 6492226"/>
              <a:gd name="connsiteX57" fmla="*/ 1086205 w 2114760"/>
              <a:gd name="connsiteY57" fmla="*/ 3675254 h 6492226"/>
              <a:gd name="connsiteX58" fmla="*/ 1057630 w 2114760"/>
              <a:gd name="connsiteY58" fmla="*/ 3665729 h 6492226"/>
              <a:gd name="connsiteX59" fmla="*/ 981430 w 2114760"/>
              <a:gd name="connsiteY59" fmla="*/ 3694304 h 6492226"/>
              <a:gd name="connsiteX60" fmla="*/ 981430 w 2114760"/>
              <a:gd name="connsiteY60" fmla="*/ 3722879 h 6492226"/>
              <a:gd name="connsiteX61" fmla="*/ 962380 w 2114760"/>
              <a:gd name="connsiteY61" fmla="*/ 3789554 h 6492226"/>
              <a:gd name="connsiteX62" fmla="*/ 838555 w 2114760"/>
              <a:gd name="connsiteY62" fmla="*/ 3703829 h 6492226"/>
              <a:gd name="connsiteX63" fmla="*/ 819505 w 2114760"/>
              <a:gd name="connsiteY63" fmla="*/ 3599054 h 6492226"/>
              <a:gd name="connsiteX64" fmla="*/ 752830 w 2114760"/>
              <a:gd name="connsiteY64" fmla="*/ 3560954 h 6492226"/>
              <a:gd name="connsiteX65" fmla="*/ 705205 w 2114760"/>
              <a:gd name="connsiteY65" fmla="*/ 3608579 h 6492226"/>
              <a:gd name="connsiteX66" fmla="*/ 695680 w 2114760"/>
              <a:gd name="connsiteY66" fmla="*/ 3684779 h 6492226"/>
              <a:gd name="connsiteX67" fmla="*/ 609955 w 2114760"/>
              <a:gd name="connsiteY67" fmla="*/ 3789554 h 6492226"/>
              <a:gd name="connsiteX68" fmla="*/ 571855 w 2114760"/>
              <a:gd name="connsiteY68" fmla="*/ 3751454 h 6492226"/>
              <a:gd name="connsiteX69" fmla="*/ 638530 w 2114760"/>
              <a:gd name="connsiteY69" fmla="*/ 3808604 h 6492226"/>
              <a:gd name="connsiteX70" fmla="*/ 686155 w 2114760"/>
              <a:gd name="connsiteY70" fmla="*/ 3846704 h 6492226"/>
              <a:gd name="connsiteX71" fmla="*/ 781405 w 2114760"/>
              <a:gd name="connsiteY71" fmla="*/ 3818129 h 6492226"/>
              <a:gd name="connsiteX72" fmla="*/ 829030 w 2114760"/>
              <a:gd name="connsiteY72" fmla="*/ 3865754 h 6492226"/>
              <a:gd name="connsiteX73" fmla="*/ 829030 w 2114760"/>
              <a:gd name="connsiteY73" fmla="*/ 3903854 h 6492226"/>
              <a:gd name="connsiteX74" fmla="*/ 733780 w 2114760"/>
              <a:gd name="connsiteY74" fmla="*/ 3903854 h 6492226"/>
              <a:gd name="connsiteX75" fmla="*/ 686155 w 2114760"/>
              <a:gd name="connsiteY75" fmla="*/ 3913379 h 6492226"/>
              <a:gd name="connsiteX76" fmla="*/ 686155 w 2114760"/>
              <a:gd name="connsiteY76" fmla="*/ 3941954 h 6492226"/>
              <a:gd name="connsiteX77" fmla="*/ 657580 w 2114760"/>
              <a:gd name="connsiteY77" fmla="*/ 3961004 h 6492226"/>
              <a:gd name="connsiteX78" fmla="*/ 638530 w 2114760"/>
              <a:gd name="connsiteY78" fmla="*/ 3951479 h 6492226"/>
              <a:gd name="connsiteX79" fmla="*/ 629005 w 2114760"/>
              <a:gd name="connsiteY79" fmla="*/ 3951479 h 6492226"/>
              <a:gd name="connsiteX80" fmla="*/ 609955 w 2114760"/>
              <a:gd name="connsiteY80" fmla="*/ 4008629 h 6492226"/>
              <a:gd name="connsiteX81" fmla="*/ 581380 w 2114760"/>
              <a:gd name="connsiteY81" fmla="*/ 4018154 h 6492226"/>
              <a:gd name="connsiteX82" fmla="*/ 552805 w 2114760"/>
              <a:gd name="connsiteY82" fmla="*/ 4046729 h 6492226"/>
              <a:gd name="connsiteX83" fmla="*/ 581380 w 2114760"/>
              <a:gd name="connsiteY83" fmla="*/ 4084829 h 6492226"/>
              <a:gd name="connsiteX84" fmla="*/ 562330 w 2114760"/>
              <a:gd name="connsiteY84" fmla="*/ 4141979 h 6492226"/>
              <a:gd name="connsiteX85" fmla="*/ 457555 w 2114760"/>
              <a:gd name="connsiteY85" fmla="*/ 4132454 h 6492226"/>
              <a:gd name="connsiteX86" fmla="*/ 362305 w 2114760"/>
              <a:gd name="connsiteY86" fmla="*/ 4132454 h 6492226"/>
              <a:gd name="connsiteX87" fmla="*/ 190855 w 2114760"/>
              <a:gd name="connsiteY87" fmla="*/ 4151504 h 6492226"/>
              <a:gd name="connsiteX88" fmla="*/ 95605 w 2114760"/>
              <a:gd name="connsiteY88" fmla="*/ 4256279 h 6492226"/>
              <a:gd name="connsiteX89" fmla="*/ 38455 w 2114760"/>
              <a:gd name="connsiteY89" fmla="*/ 4322954 h 6492226"/>
              <a:gd name="connsiteX90" fmla="*/ 355 w 2114760"/>
              <a:gd name="connsiteY90" fmla="*/ 4351529 h 6492226"/>
              <a:gd name="connsiteX91" fmla="*/ 19405 w 2114760"/>
              <a:gd name="connsiteY91" fmla="*/ 4380104 h 6492226"/>
              <a:gd name="connsiteX92" fmla="*/ 19405 w 2114760"/>
              <a:gd name="connsiteY92" fmla="*/ 4399154 h 6492226"/>
              <a:gd name="connsiteX93" fmla="*/ 19405 w 2114760"/>
              <a:gd name="connsiteY93" fmla="*/ 4465829 h 6492226"/>
              <a:gd name="connsiteX94" fmla="*/ 9880 w 2114760"/>
              <a:gd name="connsiteY94" fmla="*/ 4503929 h 6492226"/>
              <a:gd name="connsiteX95" fmla="*/ 76555 w 2114760"/>
              <a:gd name="connsiteY95" fmla="*/ 4580129 h 6492226"/>
              <a:gd name="connsiteX96" fmla="*/ 95605 w 2114760"/>
              <a:gd name="connsiteY96" fmla="*/ 4589654 h 6492226"/>
              <a:gd name="connsiteX97" fmla="*/ 190855 w 2114760"/>
              <a:gd name="connsiteY97" fmla="*/ 4599179 h 6492226"/>
              <a:gd name="connsiteX98" fmla="*/ 200380 w 2114760"/>
              <a:gd name="connsiteY98" fmla="*/ 4751579 h 6492226"/>
              <a:gd name="connsiteX99" fmla="*/ 209905 w 2114760"/>
              <a:gd name="connsiteY99" fmla="*/ 4894454 h 6492226"/>
              <a:gd name="connsiteX100" fmla="*/ 228955 w 2114760"/>
              <a:gd name="connsiteY100" fmla="*/ 4932554 h 6492226"/>
              <a:gd name="connsiteX101" fmla="*/ 200380 w 2114760"/>
              <a:gd name="connsiteY101" fmla="*/ 4989704 h 6492226"/>
              <a:gd name="connsiteX102" fmla="*/ 181330 w 2114760"/>
              <a:gd name="connsiteY102" fmla="*/ 5094479 h 6492226"/>
              <a:gd name="connsiteX103" fmla="*/ 143230 w 2114760"/>
              <a:gd name="connsiteY103" fmla="*/ 5237354 h 6492226"/>
              <a:gd name="connsiteX104" fmla="*/ 114655 w 2114760"/>
              <a:gd name="connsiteY104" fmla="*/ 5475479 h 6492226"/>
              <a:gd name="connsiteX105" fmla="*/ 95605 w 2114760"/>
              <a:gd name="connsiteY105" fmla="*/ 5580254 h 6492226"/>
              <a:gd name="connsiteX106" fmla="*/ 95605 w 2114760"/>
              <a:gd name="connsiteY106" fmla="*/ 5685029 h 6492226"/>
              <a:gd name="connsiteX107" fmla="*/ 95605 w 2114760"/>
              <a:gd name="connsiteY107" fmla="*/ 5846954 h 6492226"/>
              <a:gd name="connsiteX108" fmla="*/ 133705 w 2114760"/>
              <a:gd name="connsiteY108" fmla="*/ 5970779 h 6492226"/>
              <a:gd name="connsiteX109" fmla="*/ 133705 w 2114760"/>
              <a:gd name="connsiteY109" fmla="*/ 5999354 h 6492226"/>
              <a:gd name="connsiteX110" fmla="*/ 143230 w 2114760"/>
              <a:gd name="connsiteY110" fmla="*/ 6056504 h 6492226"/>
              <a:gd name="connsiteX111" fmla="*/ 152755 w 2114760"/>
              <a:gd name="connsiteY111" fmla="*/ 6094604 h 6492226"/>
              <a:gd name="connsiteX112" fmla="*/ 152755 w 2114760"/>
              <a:gd name="connsiteY112" fmla="*/ 6104129 h 6492226"/>
              <a:gd name="connsiteX113" fmla="*/ 171805 w 2114760"/>
              <a:gd name="connsiteY113" fmla="*/ 6132703 h 6492226"/>
              <a:gd name="connsiteX114" fmla="*/ 2095855 w 2114760"/>
              <a:gd name="connsiteY114" fmla="*/ 6161279 h 6492226"/>
              <a:gd name="connsiteX115" fmla="*/ 152755 w 2114760"/>
              <a:gd name="connsiteY115" fmla="*/ 6132705 h 6492226"/>
              <a:gd name="connsiteX116" fmla="*/ 2105380 w 2114760"/>
              <a:gd name="connsiteY116" fmla="*/ 6018404 h 6492226"/>
              <a:gd name="connsiteX117" fmla="*/ 2057755 w 2114760"/>
              <a:gd name="connsiteY117" fmla="*/ 417704 h 6492226"/>
              <a:gd name="connsiteX118" fmla="*/ 1438630 w 2114760"/>
              <a:gd name="connsiteY118" fmla="*/ 417704 h 6492226"/>
              <a:gd name="connsiteX119" fmla="*/ 1438630 w 2114760"/>
              <a:gd name="connsiteY119" fmla="*/ 493904 h 6492226"/>
              <a:gd name="connsiteX120" fmla="*/ 1419580 w 2114760"/>
              <a:gd name="connsiteY120" fmla="*/ 570104 h 6492226"/>
              <a:gd name="connsiteX0" fmla="*/ 1419580 w 2145864"/>
              <a:gd name="connsiteY0" fmla="*/ 570104 h 6479334"/>
              <a:gd name="connsiteX1" fmla="*/ 1305280 w 2145864"/>
              <a:gd name="connsiteY1" fmla="*/ 608204 h 6479334"/>
              <a:gd name="connsiteX2" fmla="*/ 1381480 w 2145864"/>
              <a:gd name="connsiteY2" fmla="*/ 665354 h 6479334"/>
              <a:gd name="connsiteX3" fmla="*/ 1486255 w 2145864"/>
              <a:gd name="connsiteY3" fmla="*/ 732029 h 6479334"/>
              <a:gd name="connsiteX4" fmla="*/ 1533880 w 2145864"/>
              <a:gd name="connsiteY4" fmla="*/ 865379 h 6479334"/>
              <a:gd name="connsiteX5" fmla="*/ 1543405 w 2145864"/>
              <a:gd name="connsiteY5" fmla="*/ 941579 h 6479334"/>
              <a:gd name="connsiteX6" fmla="*/ 1619605 w 2145864"/>
              <a:gd name="connsiteY6" fmla="*/ 1036829 h 6479334"/>
              <a:gd name="connsiteX7" fmla="*/ 1676755 w 2145864"/>
              <a:gd name="connsiteY7" fmla="*/ 1036829 h 6479334"/>
              <a:gd name="connsiteX8" fmla="*/ 1705330 w 2145864"/>
              <a:gd name="connsiteY8" fmla="*/ 1189229 h 6479334"/>
              <a:gd name="connsiteX9" fmla="*/ 1762480 w 2145864"/>
              <a:gd name="connsiteY9" fmla="*/ 1322579 h 6479334"/>
              <a:gd name="connsiteX10" fmla="*/ 1676755 w 2145864"/>
              <a:gd name="connsiteY10" fmla="*/ 1246379 h 6479334"/>
              <a:gd name="connsiteX11" fmla="*/ 1505305 w 2145864"/>
              <a:gd name="connsiteY11" fmla="*/ 1294004 h 6479334"/>
              <a:gd name="connsiteX12" fmla="*/ 1476730 w 2145864"/>
              <a:gd name="connsiteY12" fmla="*/ 1465454 h 6479334"/>
              <a:gd name="connsiteX13" fmla="*/ 1410055 w 2145864"/>
              <a:gd name="connsiteY13" fmla="*/ 1608329 h 6479334"/>
              <a:gd name="connsiteX14" fmla="*/ 1371955 w 2145864"/>
              <a:gd name="connsiteY14" fmla="*/ 1675004 h 6479334"/>
              <a:gd name="connsiteX15" fmla="*/ 1495780 w 2145864"/>
              <a:gd name="connsiteY15" fmla="*/ 1808354 h 6479334"/>
              <a:gd name="connsiteX16" fmla="*/ 1514830 w 2145864"/>
              <a:gd name="connsiteY16" fmla="*/ 1865504 h 6479334"/>
              <a:gd name="connsiteX17" fmla="*/ 1514830 w 2145864"/>
              <a:gd name="connsiteY17" fmla="*/ 1951229 h 6479334"/>
              <a:gd name="connsiteX18" fmla="*/ 1486255 w 2145864"/>
              <a:gd name="connsiteY18" fmla="*/ 1979804 h 6479334"/>
              <a:gd name="connsiteX19" fmla="*/ 1391005 w 2145864"/>
              <a:gd name="connsiteY19" fmla="*/ 1951229 h 6479334"/>
              <a:gd name="connsiteX20" fmla="*/ 1343380 w 2145864"/>
              <a:gd name="connsiteY20" fmla="*/ 1979804 h 6479334"/>
              <a:gd name="connsiteX21" fmla="*/ 1219555 w 2145864"/>
              <a:gd name="connsiteY21" fmla="*/ 1970279 h 6479334"/>
              <a:gd name="connsiteX22" fmla="*/ 1114780 w 2145864"/>
              <a:gd name="connsiteY22" fmla="*/ 1951229 h 6479334"/>
              <a:gd name="connsiteX23" fmla="*/ 1124305 w 2145864"/>
              <a:gd name="connsiteY23" fmla="*/ 2036954 h 6479334"/>
              <a:gd name="connsiteX24" fmla="*/ 1095730 w 2145864"/>
              <a:gd name="connsiteY24" fmla="*/ 2075054 h 6479334"/>
              <a:gd name="connsiteX25" fmla="*/ 1200505 w 2145864"/>
              <a:gd name="connsiteY25" fmla="*/ 2151254 h 6479334"/>
              <a:gd name="connsiteX26" fmla="*/ 1257655 w 2145864"/>
              <a:gd name="connsiteY26" fmla="*/ 2151254 h 6479334"/>
              <a:gd name="connsiteX27" fmla="*/ 1343380 w 2145864"/>
              <a:gd name="connsiteY27" fmla="*/ 2103629 h 6479334"/>
              <a:gd name="connsiteX28" fmla="*/ 1400530 w 2145864"/>
              <a:gd name="connsiteY28" fmla="*/ 2236979 h 6479334"/>
              <a:gd name="connsiteX29" fmla="*/ 1457680 w 2145864"/>
              <a:gd name="connsiteY29" fmla="*/ 2341754 h 6479334"/>
              <a:gd name="connsiteX30" fmla="*/ 1486255 w 2145864"/>
              <a:gd name="connsiteY30" fmla="*/ 2408429 h 6479334"/>
              <a:gd name="connsiteX31" fmla="*/ 1533880 w 2145864"/>
              <a:gd name="connsiteY31" fmla="*/ 2408429 h 6479334"/>
              <a:gd name="connsiteX32" fmla="*/ 1591030 w 2145864"/>
              <a:gd name="connsiteY32" fmla="*/ 2456054 h 6479334"/>
              <a:gd name="connsiteX33" fmla="*/ 1695805 w 2145864"/>
              <a:gd name="connsiteY33" fmla="*/ 2513204 h 6479334"/>
              <a:gd name="connsiteX34" fmla="*/ 1752955 w 2145864"/>
              <a:gd name="connsiteY34" fmla="*/ 2541779 h 6479334"/>
              <a:gd name="connsiteX35" fmla="*/ 1629130 w 2145864"/>
              <a:gd name="connsiteY35" fmla="*/ 2646554 h 6479334"/>
              <a:gd name="connsiteX36" fmla="*/ 1591030 w 2145864"/>
              <a:gd name="connsiteY36" fmla="*/ 2751329 h 6479334"/>
              <a:gd name="connsiteX37" fmla="*/ 1562455 w 2145864"/>
              <a:gd name="connsiteY37" fmla="*/ 2941829 h 6479334"/>
              <a:gd name="connsiteX38" fmla="*/ 1495780 w 2145864"/>
              <a:gd name="connsiteY38" fmla="*/ 3027554 h 6479334"/>
              <a:gd name="connsiteX39" fmla="*/ 1476730 w 2145864"/>
              <a:gd name="connsiteY39" fmla="*/ 3103754 h 6479334"/>
              <a:gd name="connsiteX40" fmla="*/ 1514830 w 2145864"/>
              <a:gd name="connsiteY40" fmla="*/ 3179954 h 6479334"/>
              <a:gd name="connsiteX41" fmla="*/ 1495780 w 2145864"/>
              <a:gd name="connsiteY41" fmla="*/ 3265679 h 6479334"/>
              <a:gd name="connsiteX42" fmla="*/ 1419580 w 2145864"/>
              <a:gd name="connsiteY42" fmla="*/ 3313304 h 6479334"/>
              <a:gd name="connsiteX43" fmla="*/ 1371955 w 2145864"/>
              <a:gd name="connsiteY43" fmla="*/ 3256154 h 6479334"/>
              <a:gd name="connsiteX44" fmla="*/ 1219555 w 2145864"/>
              <a:gd name="connsiteY44" fmla="*/ 3313304 h 6479334"/>
              <a:gd name="connsiteX45" fmla="*/ 1095730 w 2145864"/>
              <a:gd name="connsiteY45" fmla="*/ 3275204 h 6479334"/>
              <a:gd name="connsiteX46" fmla="*/ 1067155 w 2145864"/>
              <a:gd name="connsiteY46" fmla="*/ 3275204 h 6479334"/>
              <a:gd name="connsiteX47" fmla="*/ 1010005 w 2145864"/>
              <a:gd name="connsiteY47" fmla="*/ 3303779 h 6479334"/>
              <a:gd name="connsiteX48" fmla="*/ 981430 w 2145864"/>
              <a:gd name="connsiteY48" fmla="*/ 3399029 h 6479334"/>
              <a:gd name="connsiteX49" fmla="*/ 1010005 w 2145864"/>
              <a:gd name="connsiteY49" fmla="*/ 3437129 h 6479334"/>
              <a:gd name="connsiteX50" fmla="*/ 1076680 w 2145864"/>
              <a:gd name="connsiteY50" fmla="*/ 3456179 h 6479334"/>
              <a:gd name="connsiteX51" fmla="*/ 1076680 w 2145864"/>
              <a:gd name="connsiteY51" fmla="*/ 3475229 h 6479334"/>
              <a:gd name="connsiteX52" fmla="*/ 1124305 w 2145864"/>
              <a:gd name="connsiteY52" fmla="*/ 3484754 h 6479334"/>
              <a:gd name="connsiteX53" fmla="*/ 1124305 w 2145864"/>
              <a:gd name="connsiteY53" fmla="*/ 3513329 h 6479334"/>
              <a:gd name="connsiteX54" fmla="*/ 1114780 w 2145864"/>
              <a:gd name="connsiteY54" fmla="*/ 3560954 h 6479334"/>
              <a:gd name="connsiteX55" fmla="*/ 1086205 w 2145864"/>
              <a:gd name="connsiteY55" fmla="*/ 3599054 h 6479334"/>
              <a:gd name="connsiteX56" fmla="*/ 1114780 w 2145864"/>
              <a:gd name="connsiteY56" fmla="*/ 3656204 h 6479334"/>
              <a:gd name="connsiteX57" fmla="*/ 1086205 w 2145864"/>
              <a:gd name="connsiteY57" fmla="*/ 3675254 h 6479334"/>
              <a:gd name="connsiteX58" fmla="*/ 1057630 w 2145864"/>
              <a:gd name="connsiteY58" fmla="*/ 3665729 h 6479334"/>
              <a:gd name="connsiteX59" fmla="*/ 981430 w 2145864"/>
              <a:gd name="connsiteY59" fmla="*/ 3694304 h 6479334"/>
              <a:gd name="connsiteX60" fmla="*/ 981430 w 2145864"/>
              <a:gd name="connsiteY60" fmla="*/ 3722879 h 6479334"/>
              <a:gd name="connsiteX61" fmla="*/ 962380 w 2145864"/>
              <a:gd name="connsiteY61" fmla="*/ 3789554 h 6479334"/>
              <a:gd name="connsiteX62" fmla="*/ 838555 w 2145864"/>
              <a:gd name="connsiteY62" fmla="*/ 3703829 h 6479334"/>
              <a:gd name="connsiteX63" fmla="*/ 819505 w 2145864"/>
              <a:gd name="connsiteY63" fmla="*/ 3599054 h 6479334"/>
              <a:gd name="connsiteX64" fmla="*/ 752830 w 2145864"/>
              <a:gd name="connsiteY64" fmla="*/ 3560954 h 6479334"/>
              <a:gd name="connsiteX65" fmla="*/ 705205 w 2145864"/>
              <a:gd name="connsiteY65" fmla="*/ 3608579 h 6479334"/>
              <a:gd name="connsiteX66" fmla="*/ 695680 w 2145864"/>
              <a:gd name="connsiteY66" fmla="*/ 3684779 h 6479334"/>
              <a:gd name="connsiteX67" fmla="*/ 609955 w 2145864"/>
              <a:gd name="connsiteY67" fmla="*/ 3789554 h 6479334"/>
              <a:gd name="connsiteX68" fmla="*/ 571855 w 2145864"/>
              <a:gd name="connsiteY68" fmla="*/ 3751454 h 6479334"/>
              <a:gd name="connsiteX69" fmla="*/ 638530 w 2145864"/>
              <a:gd name="connsiteY69" fmla="*/ 3808604 h 6479334"/>
              <a:gd name="connsiteX70" fmla="*/ 686155 w 2145864"/>
              <a:gd name="connsiteY70" fmla="*/ 3846704 h 6479334"/>
              <a:gd name="connsiteX71" fmla="*/ 781405 w 2145864"/>
              <a:gd name="connsiteY71" fmla="*/ 3818129 h 6479334"/>
              <a:gd name="connsiteX72" fmla="*/ 829030 w 2145864"/>
              <a:gd name="connsiteY72" fmla="*/ 3865754 h 6479334"/>
              <a:gd name="connsiteX73" fmla="*/ 829030 w 2145864"/>
              <a:gd name="connsiteY73" fmla="*/ 3903854 h 6479334"/>
              <a:gd name="connsiteX74" fmla="*/ 733780 w 2145864"/>
              <a:gd name="connsiteY74" fmla="*/ 3903854 h 6479334"/>
              <a:gd name="connsiteX75" fmla="*/ 686155 w 2145864"/>
              <a:gd name="connsiteY75" fmla="*/ 3913379 h 6479334"/>
              <a:gd name="connsiteX76" fmla="*/ 686155 w 2145864"/>
              <a:gd name="connsiteY76" fmla="*/ 3941954 h 6479334"/>
              <a:gd name="connsiteX77" fmla="*/ 657580 w 2145864"/>
              <a:gd name="connsiteY77" fmla="*/ 3961004 h 6479334"/>
              <a:gd name="connsiteX78" fmla="*/ 638530 w 2145864"/>
              <a:gd name="connsiteY78" fmla="*/ 3951479 h 6479334"/>
              <a:gd name="connsiteX79" fmla="*/ 629005 w 2145864"/>
              <a:gd name="connsiteY79" fmla="*/ 3951479 h 6479334"/>
              <a:gd name="connsiteX80" fmla="*/ 609955 w 2145864"/>
              <a:gd name="connsiteY80" fmla="*/ 4008629 h 6479334"/>
              <a:gd name="connsiteX81" fmla="*/ 581380 w 2145864"/>
              <a:gd name="connsiteY81" fmla="*/ 4018154 h 6479334"/>
              <a:gd name="connsiteX82" fmla="*/ 552805 w 2145864"/>
              <a:gd name="connsiteY82" fmla="*/ 4046729 h 6479334"/>
              <a:gd name="connsiteX83" fmla="*/ 581380 w 2145864"/>
              <a:gd name="connsiteY83" fmla="*/ 4084829 h 6479334"/>
              <a:gd name="connsiteX84" fmla="*/ 562330 w 2145864"/>
              <a:gd name="connsiteY84" fmla="*/ 4141979 h 6479334"/>
              <a:gd name="connsiteX85" fmla="*/ 457555 w 2145864"/>
              <a:gd name="connsiteY85" fmla="*/ 4132454 h 6479334"/>
              <a:gd name="connsiteX86" fmla="*/ 362305 w 2145864"/>
              <a:gd name="connsiteY86" fmla="*/ 4132454 h 6479334"/>
              <a:gd name="connsiteX87" fmla="*/ 190855 w 2145864"/>
              <a:gd name="connsiteY87" fmla="*/ 4151504 h 6479334"/>
              <a:gd name="connsiteX88" fmla="*/ 95605 w 2145864"/>
              <a:gd name="connsiteY88" fmla="*/ 4256279 h 6479334"/>
              <a:gd name="connsiteX89" fmla="*/ 38455 w 2145864"/>
              <a:gd name="connsiteY89" fmla="*/ 4322954 h 6479334"/>
              <a:gd name="connsiteX90" fmla="*/ 355 w 2145864"/>
              <a:gd name="connsiteY90" fmla="*/ 4351529 h 6479334"/>
              <a:gd name="connsiteX91" fmla="*/ 19405 w 2145864"/>
              <a:gd name="connsiteY91" fmla="*/ 4380104 h 6479334"/>
              <a:gd name="connsiteX92" fmla="*/ 19405 w 2145864"/>
              <a:gd name="connsiteY92" fmla="*/ 4399154 h 6479334"/>
              <a:gd name="connsiteX93" fmla="*/ 19405 w 2145864"/>
              <a:gd name="connsiteY93" fmla="*/ 4465829 h 6479334"/>
              <a:gd name="connsiteX94" fmla="*/ 9880 w 2145864"/>
              <a:gd name="connsiteY94" fmla="*/ 4503929 h 6479334"/>
              <a:gd name="connsiteX95" fmla="*/ 76555 w 2145864"/>
              <a:gd name="connsiteY95" fmla="*/ 4580129 h 6479334"/>
              <a:gd name="connsiteX96" fmla="*/ 95605 w 2145864"/>
              <a:gd name="connsiteY96" fmla="*/ 4589654 h 6479334"/>
              <a:gd name="connsiteX97" fmla="*/ 190855 w 2145864"/>
              <a:gd name="connsiteY97" fmla="*/ 4599179 h 6479334"/>
              <a:gd name="connsiteX98" fmla="*/ 200380 w 2145864"/>
              <a:gd name="connsiteY98" fmla="*/ 4751579 h 6479334"/>
              <a:gd name="connsiteX99" fmla="*/ 209905 w 2145864"/>
              <a:gd name="connsiteY99" fmla="*/ 4894454 h 6479334"/>
              <a:gd name="connsiteX100" fmla="*/ 228955 w 2145864"/>
              <a:gd name="connsiteY100" fmla="*/ 4932554 h 6479334"/>
              <a:gd name="connsiteX101" fmla="*/ 200380 w 2145864"/>
              <a:gd name="connsiteY101" fmla="*/ 4989704 h 6479334"/>
              <a:gd name="connsiteX102" fmla="*/ 181330 w 2145864"/>
              <a:gd name="connsiteY102" fmla="*/ 5094479 h 6479334"/>
              <a:gd name="connsiteX103" fmla="*/ 143230 w 2145864"/>
              <a:gd name="connsiteY103" fmla="*/ 5237354 h 6479334"/>
              <a:gd name="connsiteX104" fmla="*/ 114655 w 2145864"/>
              <a:gd name="connsiteY104" fmla="*/ 5475479 h 6479334"/>
              <a:gd name="connsiteX105" fmla="*/ 95605 w 2145864"/>
              <a:gd name="connsiteY105" fmla="*/ 5580254 h 6479334"/>
              <a:gd name="connsiteX106" fmla="*/ 95605 w 2145864"/>
              <a:gd name="connsiteY106" fmla="*/ 5685029 h 6479334"/>
              <a:gd name="connsiteX107" fmla="*/ 95605 w 2145864"/>
              <a:gd name="connsiteY107" fmla="*/ 5846954 h 6479334"/>
              <a:gd name="connsiteX108" fmla="*/ 133705 w 2145864"/>
              <a:gd name="connsiteY108" fmla="*/ 5970779 h 6479334"/>
              <a:gd name="connsiteX109" fmla="*/ 133705 w 2145864"/>
              <a:gd name="connsiteY109" fmla="*/ 5999354 h 6479334"/>
              <a:gd name="connsiteX110" fmla="*/ 143230 w 2145864"/>
              <a:gd name="connsiteY110" fmla="*/ 6056504 h 6479334"/>
              <a:gd name="connsiteX111" fmla="*/ 152755 w 2145864"/>
              <a:gd name="connsiteY111" fmla="*/ 6094604 h 6479334"/>
              <a:gd name="connsiteX112" fmla="*/ 152755 w 2145864"/>
              <a:gd name="connsiteY112" fmla="*/ 6104129 h 6479334"/>
              <a:gd name="connsiteX113" fmla="*/ 171805 w 2145864"/>
              <a:gd name="connsiteY113" fmla="*/ 6132703 h 6479334"/>
              <a:gd name="connsiteX114" fmla="*/ 2095855 w 2145864"/>
              <a:gd name="connsiteY114" fmla="*/ 6161279 h 6479334"/>
              <a:gd name="connsiteX115" fmla="*/ 152755 w 2145864"/>
              <a:gd name="connsiteY115" fmla="*/ 6132705 h 6479334"/>
              <a:gd name="connsiteX116" fmla="*/ 1943455 w 2145864"/>
              <a:gd name="connsiteY116" fmla="*/ 6142229 h 6479334"/>
              <a:gd name="connsiteX117" fmla="*/ 2105380 w 2145864"/>
              <a:gd name="connsiteY117" fmla="*/ 6018404 h 6479334"/>
              <a:gd name="connsiteX118" fmla="*/ 2057755 w 2145864"/>
              <a:gd name="connsiteY118" fmla="*/ 417704 h 6479334"/>
              <a:gd name="connsiteX119" fmla="*/ 1438630 w 2145864"/>
              <a:gd name="connsiteY119" fmla="*/ 417704 h 6479334"/>
              <a:gd name="connsiteX120" fmla="*/ 1438630 w 2145864"/>
              <a:gd name="connsiteY120" fmla="*/ 493904 h 6479334"/>
              <a:gd name="connsiteX121" fmla="*/ 1419580 w 2145864"/>
              <a:gd name="connsiteY121" fmla="*/ 570104 h 6479334"/>
              <a:gd name="connsiteX0" fmla="*/ 1419580 w 2123997"/>
              <a:gd name="connsiteY0" fmla="*/ 570104 h 6499364"/>
              <a:gd name="connsiteX1" fmla="*/ 1305280 w 2123997"/>
              <a:gd name="connsiteY1" fmla="*/ 608204 h 6499364"/>
              <a:gd name="connsiteX2" fmla="*/ 1381480 w 2123997"/>
              <a:gd name="connsiteY2" fmla="*/ 665354 h 6499364"/>
              <a:gd name="connsiteX3" fmla="*/ 1486255 w 2123997"/>
              <a:gd name="connsiteY3" fmla="*/ 732029 h 6499364"/>
              <a:gd name="connsiteX4" fmla="*/ 1533880 w 2123997"/>
              <a:gd name="connsiteY4" fmla="*/ 865379 h 6499364"/>
              <a:gd name="connsiteX5" fmla="*/ 1543405 w 2123997"/>
              <a:gd name="connsiteY5" fmla="*/ 941579 h 6499364"/>
              <a:gd name="connsiteX6" fmla="*/ 1619605 w 2123997"/>
              <a:gd name="connsiteY6" fmla="*/ 1036829 h 6499364"/>
              <a:gd name="connsiteX7" fmla="*/ 1676755 w 2123997"/>
              <a:gd name="connsiteY7" fmla="*/ 1036829 h 6499364"/>
              <a:gd name="connsiteX8" fmla="*/ 1705330 w 2123997"/>
              <a:gd name="connsiteY8" fmla="*/ 1189229 h 6499364"/>
              <a:gd name="connsiteX9" fmla="*/ 1762480 w 2123997"/>
              <a:gd name="connsiteY9" fmla="*/ 1322579 h 6499364"/>
              <a:gd name="connsiteX10" fmla="*/ 1676755 w 2123997"/>
              <a:gd name="connsiteY10" fmla="*/ 1246379 h 6499364"/>
              <a:gd name="connsiteX11" fmla="*/ 1505305 w 2123997"/>
              <a:gd name="connsiteY11" fmla="*/ 1294004 h 6499364"/>
              <a:gd name="connsiteX12" fmla="*/ 1476730 w 2123997"/>
              <a:gd name="connsiteY12" fmla="*/ 1465454 h 6499364"/>
              <a:gd name="connsiteX13" fmla="*/ 1410055 w 2123997"/>
              <a:gd name="connsiteY13" fmla="*/ 1608329 h 6499364"/>
              <a:gd name="connsiteX14" fmla="*/ 1371955 w 2123997"/>
              <a:gd name="connsiteY14" fmla="*/ 1675004 h 6499364"/>
              <a:gd name="connsiteX15" fmla="*/ 1495780 w 2123997"/>
              <a:gd name="connsiteY15" fmla="*/ 1808354 h 6499364"/>
              <a:gd name="connsiteX16" fmla="*/ 1514830 w 2123997"/>
              <a:gd name="connsiteY16" fmla="*/ 1865504 h 6499364"/>
              <a:gd name="connsiteX17" fmla="*/ 1514830 w 2123997"/>
              <a:gd name="connsiteY17" fmla="*/ 1951229 h 6499364"/>
              <a:gd name="connsiteX18" fmla="*/ 1486255 w 2123997"/>
              <a:gd name="connsiteY18" fmla="*/ 1979804 h 6499364"/>
              <a:gd name="connsiteX19" fmla="*/ 1391005 w 2123997"/>
              <a:gd name="connsiteY19" fmla="*/ 1951229 h 6499364"/>
              <a:gd name="connsiteX20" fmla="*/ 1343380 w 2123997"/>
              <a:gd name="connsiteY20" fmla="*/ 1979804 h 6499364"/>
              <a:gd name="connsiteX21" fmla="*/ 1219555 w 2123997"/>
              <a:gd name="connsiteY21" fmla="*/ 1970279 h 6499364"/>
              <a:gd name="connsiteX22" fmla="*/ 1114780 w 2123997"/>
              <a:gd name="connsiteY22" fmla="*/ 1951229 h 6499364"/>
              <a:gd name="connsiteX23" fmla="*/ 1124305 w 2123997"/>
              <a:gd name="connsiteY23" fmla="*/ 2036954 h 6499364"/>
              <a:gd name="connsiteX24" fmla="*/ 1095730 w 2123997"/>
              <a:gd name="connsiteY24" fmla="*/ 2075054 h 6499364"/>
              <a:gd name="connsiteX25" fmla="*/ 1200505 w 2123997"/>
              <a:gd name="connsiteY25" fmla="*/ 2151254 h 6499364"/>
              <a:gd name="connsiteX26" fmla="*/ 1257655 w 2123997"/>
              <a:gd name="connsiteY26" fmla="*/ 2151254 h 6499364"/>
              <a:gd name="connsiteX27" fmla="*/ 1343380 w 2123997"/>
              <a:gd name="connsiteY27" fmla="*/ 2103629 h 6499364"/>
              <a:gd name="connsiteX28" fmla="*/ 1400530 w 2123997"/>
              <a:gd name="connsiteY28" fmla="*/ 2236979 h 6499364"/>
              <a:gd name="connsiteX29" fmla="*/ 1457680 w 2123997"/>
              <a:gd name="connsiteY29" fmla="*/ 2341754 h 6499364"/>
              <a:gd name="connsiteX30" fmla="*/ 1486255 w 2123997"/>
              <a:gd name="connsiteY30" fmla="*/ 2408429 h 6499364"/>
              <a:gd name="connsiteX31" fmla="*/ 1533880 w 2123997"/>
              <a:gd name="connsiteY31" fmla="*/ 2408429 h 6499364"/>
              <a:gd name="connsiteX32" fmla="*/ 1591030 w 2123997"/>
              <a:gd name="connsiteY32" fmla="*/ 2456054 h 6499364"/>
              <a:gd name="connsiteX33" fmla="*/ 1695805 w 2123997"/>
              <a:gd name="connsiteY33" fmla="*/ 2513204 h 6499364"/>
              <a:gd name="connsiteX34" fmla="*/ 1752955 w 2123997"/>
              <a:gd name="connsiteY34" fmla="*/ 2541779 h 6499364"/>
              <a:gd name="connsiteX35" fmla="*/ 1629130 w 2123997"/>
              <a:gd name="connsiteY35" fmla="*/ 2646554 h 6499364"/>
              <a:gd name="connsiteX36" fmla="*/ 1591030 w 2123997"/>
              <a:gd name="connsiteY36" fmla="*/ 2751329 h 6499364"/>
              <a:gd name="connsiteX37" fmla="*/ 1562455 w 2123997"/>
              <a:gd name="connsiteY37" fmla="*/ 2941829 h 6499364"/>
              <a:gd name="connsiteX38" fmla="*/ 1495780 w 2123997"/>
              <a:gd name="connsiteY38" fmla="*/ 3027554 h 6499364"/>
              <a:gd name="connsiteX39" fmla="*/ 1476730 w 2123997"/>
              <a:gd name="connsiteY39" fmla="*/ 3103754 h 6499364"/>
              <a:gd name="connsiteX40" fmla="*/ 1514830 w 2123997"/>
              <a:gd name="connsiteY40" fmla="*/ 3179954 h 6499364"/>
              <a:gd name="connsiteX41" fmla="*/ 1495780 w 2123997"/>
              <a:gd name="connsiteY41" fmla="*/ 3265679 h 6499364"/>
              <a:gd name="connsiteX42" fmla="*/ 1419580 w 2123997"/>
              <a:gd name="connsiteY42" fmla="*/ 3313304 h 6499364"/>
              <a:gd name="connsiteX43" fmla="*/ 1371955 w 2123997"/>
              <a:gd name="connsiteY43" fmla="*/ 3256154 h 6499364"/>
              <a:gd name="connsiteX44" fmla="*/ 1219555 w 2123997"/>
              <a:gd name="connsiteY44" fmla="*/ 3313304 h 6499364"/>
              <a:gd name="connsiteX45" fmla="*/ 1095730 w 2123997"/>
              <a:gd name="connsiteY45" fmla="*/ 3275204 h 6499364"/>
              <a:gd name="connsiteX46" fmla="*/ 1067155 w 2123997"/>
              <a:gd name="connsiteY46" fmla="*/ 3275204 h 6499364"/>
              <a:gd name="connsiteX47" fmla="*/ 1010005 w 2123997"/>
              <a:gd name="connsiteY47" fmla="*/ 3303779 h 6499364"/>
              <a:gd name="connsiteX48" fmla="*/ 981430 w 2123997"/>
              <a:gd name="connsiteY48" fmla="*/ 3399029 h 6499364"/>
              <a:gd name="connsiteX49" fmla="*/ 1010005 w 2123997"/>
              <a:gd name="connsiteY49" fmla="*/ 3437129 h 6499364"/>
              <a:gd name="connsiteX50" fmla="*/ 1076680 w 2123997"/>
              <a:gd name="connsiteY50" fmla="*/ 3456179 h 6499364"/>
              <a:gd name="connsiteX51" fmla="*/ 1076680 w 2123997"/>
              <a:gd name="connsiteY51" fmla="*/ 3475229 h 6499364"/>
              <a:gd name="connsiteX52" fmla="*/ 1124305 w 2123997"/>
              <a:gd name="connsiteY52" fmla="*/ 3484754 h 6499364"/>
              <a:gd name="connsiteX53" fmla="*/ 1124305 w 2123997"/>
              <a:gd name="connsiteY53" fmla="*/ 3513329 h 6499364"/>
              <a:gd name="connsiteX54" fmla="*/ 1114780 w 2123997"/>
              <a:gd name="connsiteY54" fmla="*/ 3560954 h 6499364"/>
              <a:gd name="connsiteX55" fmla="*/ 1086205 w 2123997"/>
              <a:gd name="connsiteY55" fmla="*/ 3599054 h 6499364"/>
              <a:gd name="connsiteX56" fmla="*/ 1114780 w 2123997"/>
              <a:gd name="connsiteY56" fmla="*/ 3656204 h 6499364"/>
              <a:gd name="connsiteX57" fmla="*/ 1086205 w 2123997"/>
              <a:gd name="connsiteY57" fmla="*/ 3675254 h 6499364"/>
              <a:gd name="connsiteX58" fmla="*/ 1057630 w 2123997"/>
              <a:gd name="connsiteY58" fmla="*/ 3665729 h 6499364"/>
              <a:gd name="connsiteX59" fmla="*/ 981430 w 2123997"/>
              <a:gd name="connsiteY59" fmla="*/ 3694304 h 6499364"/>
              <a:gd name="connsiteX60" fmla="*/ 981430 w 2123997"/>
              <a:gd name="connsiteY60" fmla="*/ 3722879 h 6499364"/>
              <a:gd name="connsiteX61" fmla="*/ 962380 w 2123997"/>
              <a:gd name="connsiteY61" fmla="*/ 3789554 h 6499364"/>
              <a:gd name="connsiteX62" fmla="*/ 838555 w 2123997"/>
              <a:gd name="connsiteY62" fmla="*/ 3703829 h 6499364"/>
              <a:gd name="connsiteX63" fmla="*/ 819505 w 2123997"/>
              <a:gd name="connsiteY63" fmla="*/ 3599054 h 6499364"/>
              <a:gd name="connsiteX64" fmla="*/ 752830 w 2123997"/>
              <a:gd name="connsiteY64" fmla="*/ 3560954 h 6499364"/>
              <a:gd name="connsiteX65" fmla="*/ 705205 w 2123997"/>
              <a:gd name="connsiteY65" fmla="*/ 3608579 h 6499364"/>
              <a:gd name="connsiteX66" fmla="*/ 695680 w 2123997"/>
              <a:gd name="connsiteY66" fmla="*/ 3684779 h 6499364"/>
              <a:gd name="connsiteX67" fmla="*/ 609955 w 2123997"/>
              <a:gd name="connsiteY67" fmla="*/ 3789554 h 6499364"/>
              <a:gd name="connsiteX68" fmla="*/ 571855 w 2123997"/>
              <a:gd name="connsiteY68" fmla="*/ 3751454 h 6499364"/>
              <a:gd name="connsiteX69" fmla="*/ 638530 w 2123997"/>
              <a:gd name="connsiteY69" fmla="*/ 3808604 h 6499364"/>
              <a:gd name="connsiteX70" fmla="*/ 686155 w 2123997"/>
              <a:gd name="connsiteY70" fmla="*/ 3846704 h 6499364"/>
              <a:gd name="connsiteX71" fmla="*/ 781405 w 2123997"/>
              <a:gd name="connsiteY71" fmla="*/ 3818129 h 6499364"/>
              <a:gd name="connsiteX72" fmla="*/ 829030 w 2123997"/>
              <a:gd name="connsiteY72" fmla="*/ 3865754 h 6499364"/>
              <a:gd name="connsiteX73" fmla="*/ 829030 w 2123997"/>
              <a:gd name="connsiteY73" fmla="*/ 3903854 h 6499364"/>
              <a:gd name="connsiteX74" fmla="*/ 733780 w 2123997"/>
              <a:gd name="connsiteY74" fmla="*/ 3903854 h 6499364"/>
              <a:gd name="connsiteX75" fmla="*/ 686155 w 2123997"/>
              <a:gd name="connsiteY75" fmla="*/ 3913379 h 6499364"/>
              <a:gd name="connsiteX76" fmla="*/ 686155 w 2123997"/>
              <a:gd name="connsiteY76" fmla="*/ 3941954 h 6499364"/>
              <a:gd name="connsiteX77" fmla="*/ 657580 w 2123997"/>
              <a:gd name="connsiteY77" fmla="*/ 3961004 h 6499364"/>
              <a:gd name="connsiteX78" fmla="*/ 638530 w 2123997"/>
              <a:gd name="connsiteY78" fmla="*/ 3951479 h 6499364"/>
              <a:gd name="connsiteX79" fmla="*/ 629005 w 2123997"/>
              <a:gd name="connsiteY79" fmla="*/ 3951479 h 6499364"/>
              <a:gd name="connsiteX80" fmla="*/ 609955 w 2123997"/>
              <a:gd name="connsiteY80" fmla="*/ 4008629 h 6499364"/>
              <a:gd name="connsiteX81" fmla="*/ 581380 w 2123997"/>
              <a:gd name="connsiteY81" fmla="*/ 4018154 h 6499364"/>
              <a:gd name="connsiteX82" fmla="*/ 552805 w 2123997"/>
              <a:gd name="connsiteY82" fmla="*/ 4046729 h 6499364"/>
              <a:gd name="connsiteX83" fmla="*/ 581380 w 2123997"/>
              <a:gd name="connsiteY83" fmla="*/ 4084829 h 6499364"/>
              <a:gd name="connsiteX84" fmla="*/ 562330 w 2123997"/>
              <a:gd name="connsiteY84" fmla="*/ 4141979 h 6499364"/>
              <a:gd name="connsiteX85" fmla="*/ 457555 w 2123997"/>
              <a:gd name="connsiteY85" fmla="*/ 4132454 h 6499364"/>
              <a:gd name="connsiteX86" fmla="*/ 362305 w 2123997"/>
              <a:gd name="connsiteY86" fmla="*/ 4132454 h 6499364"/>
              <a:gd name="connsiteX87" fmla="*/ 190855 w 2123997"/>
              <a:gd name="connsiteY87" fmla="*/ 4151504 h 6499364"/>
              <a:gd name="connsiteX88" fmla="*/ 95605 w 2123997"/>
              <a:gd name="connsiteY88" fmla="*/ 4256279 h 6499364"/>
              <a:gd name="connsiteX89" fmla="*/ 38455 w 2123997"/>
              <a:gd name="connsiteY89" fmla="*/ 4322954 h 6499364"/>
              <a:gd name="connsiteX90" fmla="*/ 355 w 2123997"/>
              <a:gd name="connsiteY90" fmla="*/ 4351529 h 6499364"/>
              <a:gd name="connsiteX91" fmla="*/ 19405 w 2123997"/>
              <a:gd name="connsiteY91" fmla="*/ 4380104 h 6499364"/>
              <a:gd name="connsiteX92" fmla="*/ 19405 w 2123997"/>
              <a:gd name="connsiteY92" fmla="*/ 4399154 h 6499364"/>
              <a:gd name="connsiteX93" fmla="*/ 19405 w 2123997"/>
              <a:gd name="connsiteY93" fmla="*/ 4465829 h 6499364"/>
              <a:gd name="connsiteX94" fmla="*/ 9880 w 2123997"/>
              <a:gd name="connsiteY94" fmla="*/ 4503929 h 6499364"/>
              <a:gd name="connsiteX95" fmla="*/ 76555 w 2123997"/>
              <a:gd name="connsiteY95" fmla="*/ 4580129 h 6499364"/>
              <a:gd name="connsiteX96" fmla="*/ 95605 w 2123997"/>
              <a:gd name="connsiteY96" fmla="*/ 4589654 h 6499364"/>
              <a:gd name="connsiteX97" fmla="*/ 190855 w 2123997"/>
              <a:gd name="connsiteY97" fmla="*/ 4599179 h 6499364"/>
              <a:gd name="connsiteX98" fmla="*/ 200380 w 2123997"/>
              <a:gd name="connsiteY98" fmla="*/ 4751579 h 6499364"/>
              <a:gd name="connsiteX99" fmla="*/ 209905 w 2123997"/>
              <a:gd name="connsiteY99" fmla="*/ 4894454 h 6499364"/>
              <a:gd name="connsiteX100" fmla="*/ 228955 w 2123997"/>
              <a:gd name="connsiteY100" fmla="*/ 4932554 h 6499364"/>
              <a:gd name="connsiteX101" fmla="*/ 200380 w 2123997"/>
              <a:gd name="connsiteY101" fmla="*/ 4989704 h 6499364"/>
              <a:gd name="connsiteX102" fmla="*/ 181330 w 2123997"/>
              <a:gd name="connsiteY102" fmla="*/ 5094479 h 6499364"/>
              <a:gd name="connsiteX103" fmla="*/ 143230 w 2123997"/>
              <a:gd name="connsiteY103" fmla="*/ 5237354 h 6499364"/>
              <a:gd name="connsiteX104" fmla="*/ 114655 w 2123997"/>
              <a:gd name="connsiteY104" fmla="*/ 5475479 h 6499364"/>
              <a:gd name="connsiteX105" fmla="*/ 95605 w 2123997"/>
              <a:gd name="connsiteY105" fmla="*/ 5580254 h 6499364"/>
              <a:gd name="connsiteX106" fmla="*/ 95605 w 2123997"/>
              <a:gd name="connsiteY106" fmla="*/ 5685029 h 6499364"/>
              <a:gd name="connsiteX107" fmla="*/ 95605 w 2123997"/>
              <a:gd name="connsiteY107" fmla="*/ 5846954 h 6499364"/>
              <a:gd name="connsiteX108" fmla="*/ 133705 w 2123997"/>
              <a:gd name="connsiteY108" fmla="*/ 5970779 h 6499364"/>
              <a:gd name="connsiteX109" fmla="*/ 133705 w 2123997"/>
              <a:gd name="connsiteY109" fmla="*/ 5999354 h 6499364"/>
              <a:gd name="connsiteX110" fmla="*/ 143230 w 2123997"/>
              <a:gd name="connsiteY110" fmla="*/ 6056504 h 6499364"/>
              <a:gd name="connsiteX111" fmla="*/ 152755 w 2123997"/>
              <a:gd name="connsiteY111" fmla="*/ 6094604 h 6499364"/>
              <a:gd name="connsiteX112" fmla="*/ 152755 w 2123997"/>
              <a:gd name="connsiteY112" fmla="*/ 6104129 h 6499364"/>
              <a:gd name="connsiteX113" fmla="*/ 171805 w 2123997"/>
              <a:gd name="connsiteY113" fmla="*/ 6132703 h 6499364"/>
              <a:gd name="connsiteX114" fmla="*/ 2095855 w 2123997"/>
              <a:gd name="connsiteY114" fmla="*/ 6161279 h 6499364"/>
              <a:gd name="connsiteX115" fmla="*/ 152755 w 2123997"/>
              <a:gd name="connsiteY115" fmla="*/ 6132705 h 6499364"/>
              <a:gd name="connsiteX116" fmla="*/ 1943455 w 2123997"/>
              <a:gd name="connsiteY116" fmla="*/ 6142229 h 6499364"/>
              <a:gd name="connsiteX117" fmla="*/ 609955 w 2123997"/>
              <a:gd name="connsiteY117" fmla="*/ 6161279 h 6499364"/>
              <a:gd name="connsiteX118" fmla="*/ 2105380 w 2123997"/>
              <a:gd name="connsiteY118" fmla="*/ 6018404 h 6499364"/>
              <a:gd name="connsiteX119" fmla="*/ 2057755 w 2123997"/>
              <a:gd name="connsiteY119" fmla="*/ 417704 h 6499364"/>
              <a:gd name="connsiteX120" fmla="*/ 1438630 w 2123997"/>
              <a:gd name="connsiteY120" fmla="*/ 417704 h 6499364"/>
              <a:gd name="connsiteX121" fmla="*/ 1438630 w 2123997"/>
              <a:gd name="connsiteY121" fmla="*/ 493904 h 6499364"/>
              <a:gd name="connsiteX122" fmla="*/ 1419580 w 2123997"/>
              <a:gd name="connsiteY122" fmla="*/ 570104 h 6499364"/>
              <a:gd name="connsiteX0" fmla="*/ 1419580 w 2147568"/>
              <a:gd name="connsiteY0" fmla="*/ 570104 h 6480274"/>
              <a:gd name="connsiteX1" fmla="*/ 1305280 w 2147568"/>
              <a:gd name="connsiteY1" fmla="*/ 608204 h 6480274"/>
              <a:gd name="connsiteX2" fmla="*/ 1381480 w 2147568"/>
              <a:gd name="connsiteY2" fmla="*/ 665354 h 6480274"/>
              <a:gd name="connsiteX3" fmla="*/ 1486255 w 2147568"/>
              <a:gd name="connsiteY3" fmla="*/ 732029 h 6480274"/>
              <a:gd name="connsiteX4" fmla="*/ 1533880 w 2147568"/>
              <a:gd name="connsiteY4" fmla="*/ 865379 h 6480274"/>
              <a:gd name="connsiteX5" fmla="*/ 1543405 w 2147568"/>
              <a:gd name="connsiteY5" fmla="*/ 941579 h 6480274"/>
              <a:gd name="connsiteX6" fmla="*/ 1619605 w 2147568"/>
              <a:gd name="connsiteY6" fmla="*/ 1036829 h 6480274"/>
              <a:gd name="connsiteX7" fmla="*/ 1676755 w 2147568"/>
              <a:gd name="connsiteY7" fmla="*/ 1036829 h 6480274"/>
              <a:gd name="connsiteX8" fmla="*/ 1705330 w 2147568"/>
              <a:gd name="connsiteY8" fmla="*/ 1189229 h 6480274"/>
              <a:gd name="connsiteX9" fmla="*/ 1762480 w 2147568"/>
              <a:gd name="connsiteY9" fmla="*/ 1322579 h 6480274"/>
              <a:gd name="connsiteX10" fmla="*/ 1676755 w 2147568"/>
              <a:gd name="connsiteY10" fmla="*/ 1246379 h 6480274"/>
              <a:gd name="connsiteX11" fmla="*/ 1505305 w 2147568"/>
              <a:gd name="connsiteY11" fmla="*/ 1294004 h 6480274"/>
              <a:gd name="connsiteX12" fmla="*/ 1476730 w 2147568"/>
              <a:gd name="connsiteY12" fmla="*/ 1465454 h 6480274"/>
              <a:gd name="connsiteX13" fmla="*/ 1410055 w 2147568"/>
              <a:gd name="connsiteY13" fmla="*/ 1608329 h 6480274"/>
              <a:gd name="connsiteX14" fmla="*/ 1371955 w 2147568"/>
              <a:gd name="connsiteY14" fmla="*/ 1675004 h 6480274"/>
              <a:gd name="connsiteX15" fmla="*/ 1495780 w 2147568"/>
              <a:gd name="connsiteY15" fmla="*/ 1808354 h 6480274"/>
              <a:gd name="connsiteX16" fmla="*/ 1514830 w 2147568"/>
              <a:gd name="connsiteY16" fmla="*/ 1865504 h 6480274"/>
              <a:gd name="connsiteX17" fmla="*/ 1514830 w 2147568"/>
              <a:gd name="connsiteY17" fmla="*/ 1951229 h 6480274"/>
              <a:gd name="connsiteX18" fmla="*/ 1486255 w 2147568"/>
              <a:gd name="connsiteY18" fmla="*/ 1979804 h 6480274"/>
              <a:gd name="connsiteX19" fmla="*/ 1391005 w 2147568"/>
              <a:gd name="connsiteY19" fmla="*/ 1951229 h 6480274"/>
              <a:gd name="connsiteX20" fmla="*/ 1343380 w 2147568"/>
              <a:gd name="connsiteY20" fmla="*/ 1979804 h 6480274"/>
              <a:gd name="connsiteX21" fmla="*/ 1219555 w 2147568"/>
              <a:gd name="connsiteY21" fmla="*/ 1970279 h 6480274"/>
              <a:gd name="connsiteX22" fmla="*/ 1114780 w 2147568"/>
              <a:gd name="connsiteY22" fmla="*/ 1951229 h 6480274"/>
              <a:gd name="connsiteX23" fmla="*/ 1124305 w 2147568"/>
              <a:gd name="connsiteY23" fmla="*/ 2036954 h 6480274"/>
              <a:gd name="connsiteX24" fmla="*/ 1095730 w 2147568"/>
              <a:gd name="connsiteY24" fmla="*/ 2075054 h 6480274"/>
              <a:gd name="connsiteX25" fmla="*/ 1200505 w 2147568"/>
              <a:gd name="connsiteY25" fmla="*/ 2151254 h 6480274"/>
              <a:gd name="connsiteX26" fmla="*/ 1257655 w 2147568"/>
              <a:gd name="connsiteY26" fmla="*/ 2151254 h 6480274"/>
              <a:gd name="connsiteX27" fmla="*/ 1343380 w 2147568"/>
              <a:gd name="connsiteY27" fmla="*/ 2103629 h 6480274"/>
              <a:gd name="connsiteX28" fmla="*/ 1400530 w 2147568"/>
              <a:gd name="connsiteY28" fmla="*/ 2236979 h 6480274"/>
              <a:gd name="connsiteX29" fmla="*/ 1457680 w 2147568"/>
              <a:gd name="connsiteY29" fmla="*/ 2341754 h 6480274"/>
              <a:gd name="connsiteX30" fmla="*/ 1486255 w 2147568"/>
              <a:gd name="connsiteY30" fmla="*/ 2408429 h 6480274"/>
              <a:gd name="connsiteX31" fmla="*/ 1533880 w 2147568"/>
              <a:gd name="connsiteY31" fmla="*/ 2408429 h 6480274"/>
              <a:gd name="connsiteX32" fmla="*/ 1591030 w 2147568"/>
              <a:gd name="connsiteY32" fmla="*/ 2456054 h 6480274"/>
              <a:gd name="connsiteX33" fmla="*/ 1695805 w 2147568"/>
              <a:gd name="connsiteY33" fmla="*/ 2513204 h 6480274"/>
              <a:gd name="connsiteX34" fmla="*/ 1752955 w 2147568"/>
              <a:gd name="connsiteY34" fmla="*/ 2541779 h 6480274"/>
              <a:gd name="connsiteX35" fmla="*/ 1629130 w 2147568"/>
              <a:gd name="connsiteY35" fmla="*/ 2646554 h 6480274"/>
              <a:gd name="connsiteX36" fmla="*/ 1591030 w 2147568"/>
              <a:gd name="connsiteY36" fmla="*/ 2751329 h 6480274"/>
              <a:gd name="connsiteX37" fmla="*/ 1562455 w 2147568"/>
              <a:gd name="connsiteY37" fmla="*/ 2941829 h 6480274"/>
              <a:gd name="connsiteX38" fmla="*/ 1495780 w 2147568"/>
              <a:gd name="connsiteY38" fmla="*/ 3027554 h 6480274"/>
              <a:gd name="connsiteX39" fmla="*/ 1476730 w 2147568"/>
              <a:gd name="connsiteY39" fmla="*/ 3103754 h 6480274"/>
              <a:gd name="connsiteX40" fmla="*/ 1514830 w 2147568"/>
              <a:gd name="connsiteY40" fmla="*/ 3179954 h 6480274"/>
              <a:gd name="connsiteX41" fmla="*/ 1495780 w 2147568"/>
              <a:gd name="connsiteY41" fmla="*/ 3265679 h 6480274"/>
              <a:gd name="connsiteX42" fmla="*/ 1419580 w 2147568"/>
              <a:gd name="connsiteY42" fmla="*/ 3313304 h 6480274"/>
              <a:gd name="connsiteX43" fmla="*/ 1371955 w 2147568"/>
              <a:gd name="connsiteY43" fmla="*/ 3256154 h 6480274"/>
              <a:gd name="connsiteX44" fmla="*/ 1219555 w 2147568"/>
              <a:gd name="connsiteY44" fmla="*/ 3313304 h 6480274"/>
              <a:gd name="connsiteX45" fmla="*/ 1095730 w 2147568"/>
              <a:gd name="connsiteY45" fmla="*/ 3275204 h 6480274"/>
              <a:gd name="connsiteX46" fmla="*/ 1067155 w 2147568"/>
              <a:gd name="connsiteY46" fmla="*/ 3275204 h 6480274"/>
              <a:gd name="connsiteX47" fmla="*/ 1010005 w 2147568"/>
              <a:gd name="connsiteY47" fmla="*/ 3303779 h 6480274"/>
              <a:gd name="connsiteX48" fmla="*/ 981430 w 2147568"/>
              <a:gd name="connsiteY48" fmla="*/ 3399029 h 6480274"/>
              <a:gd name="connsiteX49" fmla="*/ 1010005 w 2147568"/>
              <a:gd name="connsiteY49" fmla="*/ 3437129 h 6480274"/>
              <a:gd name="connsiteX50" fmla="*/ 1076680 w 2147568"/>
              <a:gd name="connsiteY50" fmla="*/ 3456179 h 6480274"/>
              <a:gd name="connsiteX51" fmla="*/ 1076680 w 2147568"/>
              <a:gd name="connsiteY51" fmla="*/ 3475229 h 6480274"/>
              <a:gd name="connsiteX52" fmla="*/ 1124305 w 2147568"/>
              <a:gd name="connsiteY52" fmla="*/ 3484754 h 6480274"/>
              <a:gd name="connsiteX53" fmla="*/ 1124305 w 2147568"/>
              <a:gd name="connsiteY53" fmla="*/ 3513329 h 6480274"/>
              <a:gd name="connsiteX54" fmla="*/ 1114780 w 2147568"/>
              <a:gd name="connsiteY54" fmla="*/ 3560954 h 6480274"/>
              <a:gd name="connsiteX55" fmla="*/ 1086205 w 2147568"/>
              <a:gd name="connsiteY55" fmla="*/ 3599054 h 6480274"/>
              <a:gd name="connsiteX56" fmla="*/ 1114780 w 2147568"/>
              <a:gd name="connsiteY56" fmla="*/ 3656204 h 6480274"/>
              <a:gd name="connsiteX57" fmla="*/ 1086205 w 2147568"/>
              <a:gd name="connsiteY57" fmla="*/ 3675254 h 6480274"/>
              <a:gd name="connsiteX58" fmla="*/ 1057630 w 2147568"/>
              <a:gd name="connsiteY58" fmla="*/ 3665729 h 6480274"/>
              <a:gd name="connsiteX59" fmla="*/ 981430 w 2147568"/>
              <a:gd name="connsiteY59" fmla="*/ 3694304 h 6480274"/>
              <a:gd name="connsiteX60" fmla="*/ 981430 w 2147568"/>
              <a:gd name="connsiteY60" fmla="*/ 3722879 h 6480274"/>
              <a:gd name="connsiteX61" fmla="*/ 962380 w 2147568"/>
              <a:gd name="connsiteY61" fmla="*/ 3789554 h 6480274"/>
              <a:gd name="connsiteX62" fmla="*/ 838555 w 2147568"/>
              <a:gd name="connsiteY62" fmla="*/ 3703829 h 6480274"/>
              <a:gd name="connsiteX63" fmla="*/ 819505 w 2147568"/>
              <a:gd name="connsiteY63" fmla="*/ 3599054 h 6480274"/>
              <a:gd name="connsiteX64" fmla="*/ 752830 w 2147568"/>
              <a:gd name="connsiteY64" fmla="*/ 3560954 h 6480274"/>
              <a:gd name="connsiteX65" fmla="*/ 705205 w 2147568"/>
              <a:gd name="connsiteY65" fmla="*/ 3608579 h 6480274"/>
              <a:gd name="connsiteX66" fmla="*/ 695680 w 2147568"/>
              <a:gd name="connsiteY66" fmla="*/ 3684779 h 6480274"/>
              <a:gd name="connsiteX67" fmla="*/ 609955 w 2147568"/>
              <a:gd name="connsiteY67" fmla="*/ 3789554 h 6480274"/>
              <a:gd name="connsiteX68" fmla="*/ 571855 w 2147568"/>
              <a:gd name="connsiteY68" fmla="*/ 3751454 h 6480274"/>
              <a:gd name="connsiteX69" fmla="*/ 638530 w 2147568"/>
              <a:gd name="connsiteY69" fmla="*/ 3808604 h 6480274"/>
              <a:gd name="connsiteX70" fmla="*/ 686155 w 2147568"/>
              <a:gd name="connsiteY70" fmla="*/ 3846704 h 6480274"/>
              <a:gd name="connsiteX71" fmla="*/ 781405 w 2147568"/>
              <a:gd name="connsiteY71" fmla="*/ 3818129 h 6480274"/>
              <a:gd name="connsiteX72" fmla="*/ 829030 w 2147568"/>
              <a:gd name="connsiteY72" fmla="*/ 3865754 h 6480274"/>
              <a:gd name="connsiteX73" fmla="*/ 829030 w 2147568"/>
              <a:gd name="connsiteY73" fmla="*/ 3903854 h 6480274"/>
              <a:gd name="connsiteX74" fmla="*/ 733780 w 2147568"/>
              <a:gd name="connsiteY74" fmla="*/ 3903854 h 6480274"/>
              <a:gd name="connsiteX75" fmla="*/ 686155 w 2147568"/>
              <a:gd name="connsiteY75" fmla="*/ 3913379 h 6480274"/>
              <a:gd name="connsiteX76" fmla="*/ 686155 w 2147568"/>
              <a:gd name="connsiteY76" fmla="*/ 3941954 h 6480274"/>
              <a:gd name="connsiteX77" fmla="*/ 657580 w 2147568"/>
              <a:gd name="connsiteY77" fmla="*/ 3961004 h 6480274"/>
              <a:gd name="connsiteX78" fmla="*/ 638530 w 2147568"/>
              <a:gd name="connsiteY78" fmla="*/ 3951479 h 6480274"/>
              <a:gd name="connsiteX79" fmla="*/ 629005 w 2147568"/>
              <a:gd name="connsiteY79" fmla="*/ 3951479 h 6480274"/>
              <a:gd name="connsiteX80" fmla="*/ 609955 w 2147568"/>
              <a:gd name="connsiteY80" fmla="*/ 4008629 h 6480274"/>
              <a:gd name="connsiteX81" fmla="*/ 581380 w 2147568"/>
              <a:gd name="connsiteY81" fmla="*/ 4018154 h 6480274"/>
              <a:gd name="connsiteX82" fmla="*/ 552805 w 2147568"/>
              <a:gd name="connsiteY82" fmla="*/ 4046729 h 6480274"/>
              <a:gd name="connsiteX83" fmla="*/ 581380 w 2147568"/>
              <a:gd name="connsiteY83" fmla="*/ 4084829 h 6480274"/>
              <a:gd name="connsiteX84" fmla="*/ 562330 w 2147568"/>
              <a:gd name="connsiteY84" fmla="*/ 4141979 h 6480274"/>
              <a:gd name="connsiteX85" fmla="*/ 457555 w 2147568"/>
              <a:gd name="connsiteY85" fmla="*/ 4132454 h 6480274"/>
              <a:gd name="connsiteX86" fmla="*/ 362305 w 2147568"/>
              <a:gd name="connsiteY86" fmla="*/ 4132454 h 6480274"/>
              <a:gd name="connsiteX87" fmla="*/ 190855 w 2147568"/>
              <a:gd name="connsiteY87" fmla="*/ 4151504 h 6480274"/>
              <a:gd name="connsiteX88" fmla="*/ 95605 w 2147568"/>
              <a:gd name="connsiteY88" fmla="*/ 4256279 h 6480274"/>
              <a:gd name="connsiteX89" fmla="*/ 38455 w 2147568"/>
              <a:gd name="connsiteY89" fmla="*/ 4322954 h 6480274"/>
              <a:gd name="connsiteX90" fmla="*/ 355 w 2147568"/>
              <a:gd name="connsiteY90" fmla="*/ 4351529 h 6480274"/>
              <a:gd name="connsiteX91" fmla="*/ 19405 w 2147568"/>
              <a:gd name="connsiteY91" fmla="*/ 4380104 h 6480274"/>
              <a:gd name="connsiteX92" fmla="*/ 19405 w 2147568"/>
              <a:gd name="connsiteY92" fmla="*/ 4399154 h 6480274"/>
              <a:gd name="connsiteX93" fmla="*/ 19405 w 2147568"/>
              <a:gd name="connsiteY93" fmla="*/ 4465829 h 6480274"/>
              <a:gd name="connsiteX94" fmla="*/ 9880 w 2147568"/>
              <a:gd name="connsiteY94" fmla="*/ 4503929 h 6480274"/>
              <a:gd name="connsiteX95" fmla="*/ 76555 w 2147568"/>
              <a:gd name="connsiteY95" fmla="*/ 4580129 h 6480274"/>
              <a:gd name="connsiteX96" fmla="*/ 95605 w 2147568"/>
              <a:gd name="connsiteY96" fmla="*/ 4589654 h 6480274"/>
              <a:gd name="connsiteX97" fmla="*/ 190855 w 2147568"/>
              <a:gd name="connsiteY97" fmla="*/ 4599179 h 6480274"/>
              <a:gd name="connsiteX98" fmla="*/ 200380 w 2147568"/>
              <a:gd name="connsiteY98" fmla="*/ 4751579 h 6480274"/>
              <a:gd name="connsiteX99" fmla="*/ 209905 w 2147568"/>
              <a:gd name="connsiteY99" fmla="*/ 4894454 h 6480274"/>
              <a:gd name="connsiteX100" fmla="*/ 228955 w 2147568"/>
              <a:gd name="connsiteY100" fmla="*/ 4932554 h 6480274"/>
              <a:gd name="connsiteX101" fmla="*/ 200380 w 2147568"/>
              <a:gd name="connsiteY101" fmla="*/ 4989704 h 6480274"/>
              <a:gd name="connsiteX102" fmla="*/ 181330 w 2147568"/>
              <a:gd name="connsiteY102" fmla="*/ 5094479 h 6480274"/>
              <a:gd name="connsiteX103" fmla="*/ 143230 w 2147568"/>
              <a:gd name="connsiteY103" fmla="*/ 5237354 h 6480274"/>
              <a:gd name="connsiteX104" fmla="*/ 114655 w 2147568"/>
              <a:gd name="connsiteY104" fmla="*/ 5475479 h 6480274"/>
              <a:gd name="connsiteX105" fmla="*/ 95605 w 2147568"/>
              <a:gd name="connsiteY105" fmla="*/ 5580254 h 6480274"/>
              <a:gd name="connsiteX106" fmla="*/ 95605 w 2147568"/>
              <a:gd name="connsiteY106" fmla="*/ 5685029 h 6480274"/>
              <a:gd name="connsiteX107" fmla="*/ 95605 w 2147568"/>
              <a:gd name="connsiteY107" fmla="*/ 5846954 h 6480274"/>
              <a:gd name="connsiteX108" fmla="*/ 133705 w 2147568"/>
              <a:gd name="connsiteY108" fmla="*/ 5970779 h 6480274"/>
              <a:gd name="connsiteX109" fmla="*/ 133705 w 2147568"/>
              <a:gd name="connsiteY109" fmla="*/ 5999354 h 6480274"/>
              <a:gd name="connsiteX110" fmla="*/ 143230 w 2147568"/>
              <a:gd name="connsiteY110" fmla="*/ 6056504 h 6480274"/>
              <a:gd name="connsiteX111" fmla="*/ 152755 w 2147568"/>
              <a:gd name="connsiteY111" fmla="*/ 6094604 h 6480274"/>
              <a:gd name="connsiteX112" fmla="*/ 152755 w 2147568"/>
              <a:gd name="connsiteY112" fmla="*/ 6104129 h 6480274"/>
              <a:gd name="connsiteX113" fmla="*/ 171805 w 2147568"/>
              <a:gd name="connsiteY113" fmla="*/ 6132703 h 6480274"/>
              <a:gd name="connsiteX114" fmla="*/ 2095855 w 2147568"/>
              <a:gd name="connsiteY114" fmla="*/ 6161279 h 6480274"/>
              <a:gd name="connsiteX115" fmla="*/ 152755 w 2147568"/>
              <a:gd name="connsiteY115" fmla="*/ 6132705 h 6480274"/>
              <a:gd name="connsiteX116" fmla="*/ 1943455 w 2147568"/>
              <a:gd name="connsiteY116" fmla="*/ 6142229 h 6480274"/>
              <a:gd name="connsiteX117" fmla="*/ 609955 w 2147568"/>
              <a:gd name="connsiteY117" fmla="*/ 6161279 h 6480274"/>
              <a:gd name="connsiteX118" fmla="*/ 2000606 w 2147568"/>
              <a:gd name="connsiteY118" fmla="*/ 6151754 h 6480274"/>
              <a:gd name="connsiteX119" fmla="*/ 2105380 w 2147568"/>
              <a:gd name="connsiteY119" fmla="*/ 6018404 h 6480274"/>
              <a:gd name="connsiteX120" fmla="*/ 2057755 w 2147568"/>
              <a:gd name="connsiteY120" fmla="*/ 417704 h 6480274"/>
              <a:gd name="connsiteX121" fmla="*/ 1438630 w 2147568"/>
              <a:gd name="connsiteY121" fmla="*/ 417704 h 6480274"/>
              <a:gd name="connsiteX122" fmla="*/ 1438630 w 2147568"/>
              <a:gd name="connsiteY122" fmla="*/ 493904 h 6480274"/>
              <a:gd name="connsiteX123" fmla="*/ 1419580 w 2147568"/>
              <a:gd name="connsiteY123" fmla="*/ 570104 h 6480274"/>
              <a:gd name="connsiteX0" fmla="*/ 1419580 w 2123997"/>
              <a:gd name="connsiteY0" fmla="*/ 570104 h 6495399"/>
              <a:gd name="connsiteX1" fmla="*/ 1305280 w 2123997"/>
              <a:gd name="connsiteY1" fmla="*/ 608204 h 6495399"/>
              <a:gd name="connsiteX2" fmla="*/ 1381480 w 2123997"/>
              <a:gd name="connsiteY2" fmla="*/ 665354 h 6495399"/>
              <a:gd name="connsiteX3" fmla="*/ 1486255 w 2123997"/>
              <a:gd name="connsiteY3" fmla="*/ 732029 h 6495399"/>
              <a:gd name="connsiteX4" fmla="*/ 1533880 w 2123997"/>
              <a:gd name="connsiteY4" fmla="*/ 865379 h 6495399"/>
              <a:gd name="connsiteX5" fmla="*/ 1543405 w 2123997"/>
              <a:gd name="connsiteY5" fmla="*/ 941579 h 6495399"/>
              <a:gd name="connsiteX6" fmla="*/ 1619605 w 2123997"/>
              <a:gd name="connsiteY6" fmla="*/ 1036829 h 6495399"/>
              <a:gd name="connsiteX7" fmla="*/ 1676755 w 2123997"/>
              <a:gd name="connsiteY7" fmla="*/ 1036829 h 6495399"/>
              <a:gd name="connsiteX8" fmla="*/ 1705330 w 2123997"/>
              <a:gd name="connsiteY8" fmla="*/ 1189229 h 6495399"/>
              <a:gd name="connsiteX9" fmla="*/ 1762480 w 2123997"/>
              <a:gd name="connsiteY9" fmla="*/ 1322579 h 6495399"/>
              <a:gd name="connsiteX10" fmla="*/ 1676755 w 2123997"/>
              <a:gd name="connsiteY10" fmla="*/ 1246379 h 6495399"/>
              <a:gd name="connsiteX11" fmla="*/ 1505305 w 2123997"/>
              <a:gd name="connsiteY11" fmla="*/ 1294004 h 6495399"/>
              <a:gd name="connsiteX12" fmla="*/ 1476730 w 2123997"/>
              <a:gd name="connsiteY12" fmla="*/ 1465454 h 6495399"/>
              <a:gd name="connsiteX13" fmla="*/ 1410055 w 2123997"/>
              <a:gd name="connsiteY13" fmla="*/ 1608329 h 6495399"/>
              <a:gd name="connsiteX14" fmla="*/ 1371955 w 2123997"/>
              <a:gd name="connsiteY14" fmla="*/ 1675004 h 6495399"/>
              <a:gd name="connsiteX15" fmla="*/ 1495780 w 2123997"/>
              <a:gd name="connsiteY15" fmla="*/ 1808354 h 6495399"/>
              <a:gd name="connsiteX16" fmla="*/ 1514830 w 2123997"/>
              <a:gd name="connsiteY16" fmla="*/ 1865504 h 6495399"/>
              <a:gd name="connsiteX17" fmla="*/ 1514830 w 2123997"/>
              <a:gd name="connsiteY17" fmla="*/ 1951229 h 6495399"/>
              <a:gd name="connsiteX18" fmla="*/ 1486255 w 2123997"/>
              <a:gd name="connsiteY18" fmla="*/ 1979804 h 6495399"/>
              <a:gd name="connsiteX19" fmla="*/ 1391005 w 2123997"/>
              <a:gd name="connsiteY19" fmla="*/ 1951229 h 6495399"/>
              <a:gd name="connsiteX20" fmla="*/ 1343380 w 2123997"/>
              <a:gd name="connsiteY20" fmla="*/ 1979804 h 6495399"/>
              <a:gd name="connsiteX21" fmla="*/ 1219555 w 2123997"/>
              <a:gd name="connsiteY21" fmla="*/ 1970279 h 6495399"/>
              <a:gd name="connsiteX22" fmla="*/ 1114780 w 2123997"/>
              <a:gd name="connsiteY22" fmla="*/ 1951229 h 6495399"/>
              <a:gd name="connsiteX23" fmla="*/ 1124305 w 2123997"/>
              <a:gd name="connsiteY23" fmla="*/ 2036954 h 6495399"/>
              <a:gd name="connsiteX24" fmla="*/ 1095730 w 2123997"/>
              <a:gd name="connsiteY24" fmla="*/ 2075054 h 6495399"/>
              <a:gd name="connsiteX25" fmla="*/ 1200505 w 2123997"/>
              <a:gd name="connsiteY25" fmla="*/ 2151254 h 6495399"/>
              <a:gd name="connsiteX26" fmla="*/ 1257655 w 2123997"/>
              <a:gd name="connsiteY26" fmla="*/ 2151254 h 6495399"/>
              <a:gd name="connsiteX27" fmla="*/ 1343380 w 2123997"/>
              <a:gd name="connsiteY27" fmla="*/ 2103629 h 6495399"/>
              <a:gd name="connsiteX28" fmla="*/ 1400530 w 2123997"/>
              <a:gd name="connsiteY28" fmla="*/ 2236979 h 6495399"/>
              <a:gd name="connsiteX29" fmla="*/ 1457680 w 2123997"/>
              <a:gd name="connsiteY29" fmla="*/ 2341754 h 6495399"/>
              <a:gd name="connsiteX30" fmla="*/ 1486255 w 2123997"/>
              <a:gd name="connsiteY30" fmla="*/ 2408429 h 6495399"/>
              <a:gd name="connsiteX31" fmla="*/ 1533880 w 2123997"/>
              <a:gd name="connsiteY31" fmla="*/ 2408429 h 6495399"/>
              <a:gd name="connsiteX32" fmla="*/ 1591030 w 2123997"/>
              <a:gd name="connsiteY32" fmla="*/ 2456054 h 6495399"/>
              <a:gd name="connsiteX33" fmla="*/ 1695805 w 2123997"/>
              <a:gd name="connsiteY33" fmla="*/ 2513204 h 6495399"/>
              <a:gd name="connsiteX34" fmla="*/ 1752955 w 2123997"/>
              <a:gd name="connsiteY34" fmla="*/ 2541779 h 6495399"/>
              <a:gd name="connsiteX35" fmla="*/ 1629130 w 2123997"/>
              <a:gd name="connsiteY35" fmla="*/ 2646554 h 6495399"/>
              <a:gd name="connsiteX36" fmla="*/ 1591030 w 2123997"/>
              <a:gd name="connsiteY36" fmla="*/ 2751329 h 6495399"/>
              <a:gd name="connsiteX37" fmla="*/ 1562455 w 2123997"/>
              <a:gd name="connsiteY37" fmla="*/ 2941829 h 6495399"/>
              <a:gd name="connsiteX38" fmla="*/ 1495780 w 2123997"/>
              <a:gd name="connsiteY38" fmla="*/ 3027554 h 6495399"/>
              <a:gd name="connsiteX39" fmla="*/ 1476730 w 2123997"/>
              <a:gd name="connsiteY39" fmla="*/ 3103754 h 6495399"/>
              <a:gd name="connsiteX40" fmla="*/ 1514830 w 2123997"/>
              <a:gd name="connsiteY40" fmla="*/ 3179954 h 6495399"/>
              <a:gd name="connsiteX41" fmla="*/ 1495780 w 2123997"/>
              <a:gd name="connsiteY41" fmla="*/ 3265679 h 6495399"/>
              <a:gd name="connsiteX42" fmla="*/ 1419580 w 2123997"/>
              <a:gd name="connsiteY42" fmla="*/ 3313304 h 6495399"/>
              <a:gd name="connsiteX43" fmla="*/ 1371955 w 2123997"/>
              <a:gd name="connsiteY43" fmla="*/ 3256154 h 6495399"/>
              <a:gd name="connsiteX44" fmla="*/ 1219555 w 2123997"/>
              <a:gd name="connsiteY44" fmla="*/ 3313304 h 6495399"/>
              <a:gd name="connsiteX45" fmla="*/ 1095730 w 2123997"/>
              <a:gd name="connsiteY45" fmla="*/ 3275204 h 6495399"/>
              <a:gd name="connsiteX46" fmla="*/ 1067155 w 2123997"/>
              <a:gd name="connsiteY46" fmla="*/ 3275204 h 6495399"/>
              <a:gd name="connsiteX47" fmla="*/ 1010005 w 2123997"/>
              <a:gd name="connsiteY47" fmla="*/ 3303779 h 6495399"/>
              <a:gd name="connsiteX48" fmla="*/ 981430 w 2123997"/>
              <a:gd name="connsiteY48" fmla="*/ 3399029 h 6495399"/>
              <a:gd name="connsiteX49" fmla="*/ 1010005 w 2123997"/>
              <a:gd name="connsiteY49" fmla="*/ 3437129 h 6495399"/>
              <a:gd name="connsiteX50" fmla="*/ 1076680 w 2123997"/>
              <a:gd name="connsiteY50" fmla="*/ 3456179 h 6495399"/>
              <a:gd name="connsiteX51" fmla="*/ 1076680 w 2123997"/>
              <a:gd name="connsiteY51" fmla="*/ 3475229 h 6495399"/>
              <a:gd name="connsiteX52" fmla="*/ 1124305 w 2123997"/>
              <a:gd name="connsiteY52" fmla="*/ 3484754 h 6495399"/>
              <a:gd name="connsiteX53" fmla="*/ 1124305 w 2123997"/>
              <a:gd name="connsiteY53" fmla="*/ 3513329 h 6495399"/>
              <a:gd name="connsiteX54" fmla="*/ 1114780 w 2123997"/>
              <a:gd name="connsiteY54" fmla="*/ 3560954 h 6495399"/>
              <a:gd name="connsiteX55" fmla="*/ 1086205 w 2123997"/>
              <a:gd name="connsiteY55" fmla="*/ 3599054 h 6495399"/>
              <a:gd name="connsiteX56" fmla="*/ 1114780 w 2123997"/>
              <a:gd name="connsiteY56" fmla="*/ 3656204 h 6495399"/>
              <a:gd name="connsiteX57" fmla="*/ 1086205 w 2123997"/>
              <a:gd name="connsiteY57" fmla="*/ 3675254 h 6495399"/>
              <a:gd name="connsiteX58" fmla="*/ 1057630 w 2123997"/>
              <a:gd name="connsiteY58" fmla="*/ 3665729 h 6495399"/>
              <a:gd name="connsiteX59" fmla="*/ 981430 w 2123997"/>
              <a:gd name="connsiteY59" fmla="*/ 3694304 h 6495399"/>
              <a:gd name="connsiteX60" fmla="*/ 981430 w 2123997"/>
              <a:gd name="connsiteY60" fmla="*/ 3722879 h 6495399"/>
              <a:gd name="connsiteX61" fmla="*/ 962380 w 2123997"/>
              <a:gd name="connsiteY61" fmla="*/ 3789554 h 6495399"/>
              <a:gd name="connsiteX62" fmla="*/ 838555 w 2123997"/>
              <a:gd name="connsiteY62" fmla="*/ 3703829 h 6495399"/>
              <a:gd name="connsiteX63" fmla="*/ 819505 w 2123997"/>
              <a:gd name="connsiteY63" fmla="*/ 3599054 h 6495399"/>
              <a:gd name="connsiteX64" fmla="*/ 752830 w 2123997"/>
              <a:gd name="connsiteY64" fmla="*/ 3560954 h 6495399"/>
              <a:gd name="connsiteX65" fmla="*/ 705205 w 2123997"/>
              <a:gd name="connsiteY65" fmla="*/ 3608579 h 6495399"/>
              <a:gd name="connsiteX66" fmla="*/ 695680 w 2123997"/>
              <a:gd name="connsiteY66" fmla="*/ 3684779 h 6495399"/>
              <a:gd name="connsiteX67" fmla="*/ 609955 w 2123997"/>
              <a:gd name="connsiteY67" fmla="*/ 3789554 h 6495399"/>
              <a:gd name="connsiteX68" fmla="*/ 571855 w 2123997"/>
              <a:gd name="connsiteY68" fmla="*/ 3751454 h 6495399"/>
              <a:gd name="connsiteX69" fmla="*/ 638530 w 2123997"/>
              <a:gd name="connsiteY69" fmla="*/ 3808604 h 6495399"/>
              <a:gd name="connsiteX70" fmla="*/ 686155 w 2123997"/>
              <a:gd name="connsiteY70" fmla="*/ 3846704 h 6495399"/>
              <a:gd name="connsiteX71" fmla="*/ 781405 w 2123997"/>
              <a:gd name="connsiteY71" fmla="*/ 3818129 h 6495399"/>
              <a:gd name="connsiteX72" fmla="*/ 829030 w 2123997"/>
              <a:gd name="connsiteY72" fmla="*/ 3865754 h 6495399"/>
              <a:gd name="connsiteX73" fmla="*/ 829030 w 2123997"/>
              <a:gd name="connsiteY73" fmla="*/ 3903854 h 6495399"/>
              <a:gd name="connsiteX74" fmla="*/ 733780 w 2123997"/>
              <a:gd name="connsiteY74" fmla="*/ 3903854 h 6495399"/>
              <a:gd name="connsiteX75" fmla="*/ 686155 w 2123997"/>
              <a:gd name="connsiteY75" fmla="*/ 3913379 h 6495399"/>
              <a:gd name="connsiteX76" fmla="*/ 686155 w 2123997"/>
              <a:gd name="connsiteY76" fmla="*/ 3941954 h 6495399"/>
              <a:gd name="connsiteX77" fmla="*/ 657580 w 2123997"/>
              <a:gd name="connsiteY77" fmla="*/ 3961004 h 6495399"/>
              <a:gd name="connsiteX78" fmla="*/ 638530 w 2123997"/>
              <a:gd name="connsiteY78" fmla="*/ 3951479 h 6495399"/>
              <a:gd name="connsiteX79" fmla="*/ 629005 w 2123997"/>
              <a:gd name="connsiteY79" fmla="*/ 3951479 h 6495399"/>
              <a:gd name="connsiteX80" fmla="*/ 609955 w 2123997"/>
              <a:gd name="connsiteY80" fmla="*/ 4008629 h 6495399"/>
              <a:gd name="connsiteX81" fmla="*/ 581380 w 2123997"/>
              <a:gd name="connsiteY81" fmla="*/ 4018154 h 6495399"/>
              <a:gd name="connsiteX82" fmla="*/ 552805 w 2123997"/>
              <a:gd name="connsiteY82" fmla="*/ 4046729 h 6495399"/>
              <a:gd name="connsiteX83" fmla="*/ 581380 w 2123997"/>
              <a:gd name="connsiteY83" fmla="*/ 4084829 h 6495399"/>
              <a:gd name="connsiteX84" fmla="*/ 562330 w 2123997"/>
              <a:gd name="connsiteY84" fmla="*/ 4141979 h 6495399"/>
              <a:gd name="connsiteX85" fmla="*/ 457555 w 2123997"/>
              <a:gd name="connsiteY85" fmla="*/ 4132454 h 6495399"/>
              <a:gd name="connsiteX86" fmla="*/ 362305 w 2123997"/>
              <a:gd name="connsiteY86" fmla="*/ 4132454 h 6495399"/>
              <a:gd name="connsiteX87" fmla="*/ 190855 w 2123997"/>
              <a:gd name="connsiteY87" fmla="*/ 4151504 h 6495399"/>
              <a:gd name="connsiteX88" fmla="*/ 95605 w 2123997"/>
              <a:gd name="connsiteY88" fmla="*/ 4256279 h 6495399"/>
              <a:gd name="connsiteX89" fmla="*/ 38455 w 2123997"/>
              <a:gd name="connsiteY89" fmla="*/ 4322954 h 6495399"/>
              <a:gd name="connsiteX90" fmla="*/ 355 w 2123997"/>
              <a:gd name="connsiteY90" fmla="*/ 4351529 h 6495399"/>
              <a:gd name="connsiteX91" fmla="*/ 19405 w 2123997"/>
              <a:gd name="connsiteY91" fmla="*/ 4380104 h 6495399"/>
              <a:gd name="connsiteX92" fmla="*/ 19405 w 2123997"/>
              <a:gd name="connsiteY92" fmla="*/ 4399154 h 6495399"/>
              <a:gd name="connsiteX93" fmla="*/ 19405 w 2123997"/>
              <a:gd name="connsiteY93" fmla="*/ 4465829 h 6495399"/>
              <a:gd name="connsiteX94" fmla="*/ 9880 w 2123997"/>
              <a:gd name="connsiteY94" fmla="*/ 4503929 h 6495399"/>
              <a:gd name="connsiteX95" fmla="*/ 76555 w 2123997"/>
              <a:gd name="connsiteY95" fmla="*/ 4580129 h 6495399"/>
              <a:gd name="connsiteX96" fmla="*/ 95605 w 2123997"/>
              <a:gd name="connsiteY96" fmla="*/ 4589654 h 6495399"/>
              <a:gd name="connsiteX97" fmla="*/ 190855 w 2123997"/>
              <a:gd name="connsiteY97" fmla="*/ 4599179 h 6495399"/>
              <a:gd name="connsiteX98" fmla="*/ 200380 w 2123997"/>
              <a:gd name="connsiteY98" fmla="*/ 4751579 h 6495399"/>
              <a:gd name="connsiteX99" fmla="*/ 209905 w 2123997"/>
              <a:gd name="connsiteY99" fmla="*/ 4894454 h 6495399"/>
              <a:gd name="connsiteX100" fmla="*/ 228955 w 2123997"/>
              <a:gd name="connsiteY100" fmla="*/ 4932554 h 6495399"/>
              <a:gd name="connsiteX101" fmla="*/ 200380 w 2123997"/>
              <a:gd name="connsiteY101" fmla="*/ 4989704 h 6495399"/>
              <a:gd name="connsiteX102" fmla="*/ 181330 w 2123997"/>
              <a:gd name="connsiteY102" fmla="*/ 5094479 h 6495399"/>
              <a:gd name="connsiteX103" fmla="*/ 143230 w 2123997"/>
              <a:gd name="connsiteY103" fmla="*/ 5237354 h 6495399"/>
              <a:gd name="connsiteX104" fmla="*/ 114655 w 2123997"/>
              <a:gd name="connsiteY104" fmla="*/ 5475479 h 6495399"/>
              <a:gd name="connsiteX105" fmla="*/ 95605 w 2123997"/>
              <a:gd name="connsiteY105" fmla="*/ 5580254 h 6495399"/>
              <a:gd name="connsiteX106" fmla="*/ 95605 w 2123997"/>
              <a:gd name="connsiteY106" fmla="*/ 5685029 h 6495399"/>
              <a:gd name="connsiteX107" fmla="*/ 95605 w 2123997"/>
              <a:gd name="connsiteY107" fmla="*/ 5846954 h 6495399"/>
              <a:gd name="connsiteX108" fmla="*/ 133705 w 2123997"/>
              <a:gd name="connsiteY108" fmla="*/ 5970779 h 6495399"/>
              <a:gd name="connsiteX109" fmla="*/ 133705 w 2123997"/>
              <a:gd name="connsiteY109" fmla="*/ 5999354 h 6495399"/>
              <a:gd name="connsiteX110" fmla="*/ 143230 w 2123997"/>
              <a:gd name="connsiteY110" fmla="*/ 6056504 h 6495399"/>
              <a:gd name="connsiteX111" fmla="*/ 152755 w 2123997"/>
              <a:gd name="connsiteY111" fmla="*/ 6094604 h 6495399"/>
              <a:gd name="connsiteX112" fmla="*/ 152755 w 2123997"/>
              <a:gd name="connsiteY112" fmla="*/ 6104129 h 6495399"/>
              <a:gd name="connsiteX113" fmla="*/ 171805 w 2123997"/>
              <a:gd name="connsiteY113" fmla="*/ 6132703 h 6495399"/>
              <a:gd name="connsiteX114" fmla="*/ 2095855 w 2123997"/>
              <a:gd name="connsiteY114" fmla="*/ 6161279 h 6495399"/>
              <a:gd name="connsiteX115" fmla="*/ 152755 w 2123997"/>
              <a:gd name="connsiteY115" fmla="*/ 6132705 h 6495399"/>
              <a:gd name="connsiteX116" fmla="*/ 1943455 w 2123997"/>
              <a:gd name="connsiteY116" fmla="*/ 6142229 h 6495399"/>
              <a:gd name="connsiteX117" fmla="*/ 609955 w 2123997"/>
              <a:gd name="connsiteY117" fmla="*/ 6161279 h 6495399"/>
              <a:gd name="connsiteX118" fmla="*/ 2000606 w 2123997"/>
              <a:gd name="connsiteY118" fmla="*/ 6151754 h 6495399"/>
              <a:gd name="connsiteX119" fmla="*/ 152755 w 2123997"/>
              <a:gd name="connsiteY119" fmla="*/ 6142229 h 6495399"/>
              <a:gd name="connsiteX120" fmla="*/ 2105380 w 2123997"/>
              <a:gd name="connsiteY120" fmla="*/ 6018404 h 6495399"/>
              <a:gd name="connsiteX121" fmla="*/ 2057755 w 2123997"/>
              <a:gd name="connsiteY121" fmla="*/ 417704 h 6495399"/>
              <a:gd name="connsiteX122" fmla="*/ 1438630 w 2123997"/>
              <a:gd name="connsiteY122" fmla="*/ 417704 h 6495399"/>
              <a:gd name="connsiteX123" fmla="*/ 1438630 w 2123997"/>
              <a:gd name="connsiteY123" fmla="*/ 493904 h 6495399"/>
              <a:gd name="connsiteX124" fmla="*/ 1419580 w 2123997"/>
              <a:gd name="connsiteY124" fmla="*/ 570104 h 6495399"/>
              <a:gd name="connsiteX0" fmla="*/ 1419580 w 2123997"/>
              <a:gd name="connsiteY0" fmla="*/ 570104 h 6491749"/>
              <a:gd name="connsiteX1" fmla="*/ 1305280 w 2123997"/>
              <a:gd name="connsiteY1" fmla="*/ 608204 h 6491749"/>
              <a:gd name="connsiteX2" fmla="*/ 1381480 w 2123997"/>
              <a:gd name="connsiteY2" fmla="*/ 665354 h 6491749"/>
              <a:gd name="connsiteX3" fmla="*/ 1486255 w 2123997"/>
              <a:gd name="connsiteY3" fmla="*/ 732029 h 6491749"/>
              <a:gd name="connsiteX4" fmla="*/ 1533880 w 2123997"/>
              <a:gd name="connsiteY4" fmla="*/ 865379 h 6491749"/>
              <a:gd name="connsiteX5" fmla="*/ 1543405 w 2123997"/>
              <a:gd name="connsiteY5" fmla="*/ 941579 h 6491749"/>
              <a:gd name="connsiteX6" fmla="*/ 1619605 w 2123997"/>
              <a:gd name="connsiteY6" fmla="*/ 1036829 h 6491749"/>
              <a:gd name="connsiteX7" fmla="*/ 1676755 w 2123997"/>
              <a:gd name="connsiteY7" fmla="*/ 1036829 h 6491749"/>
              <a:gd name="connsiteX8" fmla="*/ 1705330 w 2123997"/>
              <a:gd name="connsiteY8" fmla="*/ 1189229 h 6491749"/>
              <a:gd name="connsiteX9" fmla="*/ 1762480 w 2123997"/>
              <a:gd name="connsiteY9" fmla="*/ 1322579 h 6491749"/>
              <a:gd name="connsiteX10" fmla="*/ 1676755 w 2123997"/>
              <a:gd name="connsiteY10" fmla="*/ 1246379 h 6491749"/>
              <a:gd name="connsiteX11" fmla="*/ 1505305 w 2123997"/>
              <a:gd name="connsiteY11" fmla="*/ 1294004 h 6491749"/>
              <a:gd name="connsiteX12" fmla="*/ 1476730 w 2123997"/>
              <a:gd name="connsiteY12" fmla="*/ 1465454 h 6491749"/>
              <a:gd name="connsiteX13" fmla="*/ 1410055 w 2123997"/>
              <a:gd name="connsiteY13" fmla="*/ 1608329 h 6491749"/>
              <a:gd name="connsiteX14" fmla="*/ 1371955 w 2123997"/>
              <a:gd name="connsiteY14" fmla="*/ 1675004 h 6491749"/>
              <a:gd name="connsiteX15" fmla="*/ 1495780 w 2123997"/>
              <a:gd name="connsiteY15" fmla="*/ 1808354 h 6491749"/>
              <a:gd name="connsiteX16" fmla="*/ 1514830 w 2123997"/>
              <a:gd name="connsiteY16" fmla="*/ 1865504 h 6491749"/>
              <a:gd name="connsiteX17" fmla="*/ 1514830 w 2123997"/>
              <a:gd name="connsiteY17" fmla="*/ 1951229 h 6491749"/>
              <a:gd name="connsiteX18" fmla="*/ 1486255 w 2123997"/>
              <a:gd name="connsiteY18" fmla="*/ 1979804 h 6491749"/>
              <a:gd name="connsiteX19" fmla="*/ 1391005 w 2123997"/>
              <a:gd name="connsiteY19" fmla="*/ 1951229 h 6491749"/>
              <a:gd name="connsiteX20" fmla="*/ 1343380 w 2123997"/>
              <a:gd name="connsiteY20" fmla="*/ 1979804 h 6491749"/>
              <a:gd name="connsiteX21" fmla="*/ 1219555 w 2123997"/>
              <a:gd name="connsiteY21" fmla="*/ 1970279 h 6491749"/>
              <a:gd name="connsiteX22" fmla="*/ 1114780 w 2123997"/>
              <a:gd name="connsiteY22" fmla="*/ 1951229 h 6491749"/>
              <a:gd name="connsiteX23" fmla="*/ 1124305 w 2123997"/>
              <a:gd name="connsiteY23" fmla="*/ 2036954 h 6491749"/>
              <a:gd name="connsiteX24" fmla="*/ 1095730 w 2123997"/>
              <a:gd name="connsiteY24" fmla="*/ 2075054 h 6491749"/>
              <a:gd name="connsiteX25" fmla="*/ 1200505 w 2123997"/>
              <a:gd name="connsiteY25" fmla="*/ 2151254 h 6491749"/>
              <a:gd name="connsiteX26" fmla="*/ 1257655 w 2123997"/>
              <a:gd name="connsiteY26" fmla="*/ 2151254 h 6491749"/>
              <a:gd name="connsiteX27" fmla="*/ 1343380 w 2123997"/>
              <a:gd name="connsiteY27" fmla="*/ 2103629 h 6491749"/>
              <a:gd name="connsiteX28" fmla="*/ 1400530 w 2123997"/>
              <a:gd name="connsiteY28" fmla="*/ 2236979 h 6491749"/>
              <a:gd name="connsiteX29" fmla="*/ 1457680 w 2123997"/>
              <a:gd name="connsiteY29" fmla="*/ 2341754 h 6491749"/>
              <a:gd name="connsiteX30" fmla="*/ 1486255 w 2123997"/>
              <a:gd name="connsiteY30" fmla="*/ 2408429 h 6491749"/>
              <a:gd name="connsiteX31" fmla="*/ 1533880 w 2123997"/>
              <a:gd name="connsiteY31" fmla="*/ 2408429 h 6491749"/>
              <a:gd name="connsiteX32" fmla="*/ 1591030 w 2123997"/>
              <a:gd name="connsiteY32" fmla="*/ 2456054 h 6491749"/>
              <a:gd name="connsiteX33" fmla="*/ 1695805 w 2123997"/>
              <a:gd name="connsiteY33" fmla="*/ 2513204 h 6491749"/>
              <a:gd name="connsiteX34" fmla="*/ 1752955 w 2123997"/>
              <a:gd name="connsiteY34" fmla="*/ 2541779 h 6491749"/>
              <a:gd name="connsiteX35" fmla="*/ 1629130 w 2123997"/>
              <a:gd name="connsiteY35" fmla="*/ 2646554 h 6491749"/>
              <a:gd name="connsiteX36" fmla="*/ 1591030 w 2123997"/>
              <a:gd name="connsiteY36" fmla="*/ 2751329 h 6491749"/>
              <a:gd name="connsiteX37" fmla="*/ 1562455 w 2123997"/>
              <a:gd name="connsiteY37" fmla="*/ 2941829 h 6491749"/>
              <a:gd name="connsiteX38" fmla="*/ 1495780 w 2123997"/>
              <a:gd name="connsiteY38" fmla="*/ 3027554 h 6491749"/>
              <a:gd name="connsiteX39" fmla="*/ 1476730 w 2123997"/>
              <a:gd name="connsiteY39" fmla="*/ 3103754 h 6491749"/>
              <a:gd name="connsiteX40" fmla="*/ 1514830 w 2123997"/>
              <a:gd name="connsiteY40" fmla="*/ 3179954 h 6491749"/>
              <a:gd name="connsiteX41" fmla="*/ 1495780 w 2123997"/>
              <a:gd name="connsiteY41" fmla="*/ 3265679 h 6491749"/>
              <a:gd name="connsiteX42" fmla="*/ 1419580 w 2123997"/>
              <a:gd name="connsiteY42" fmla="*/ 3313304 h 6491749"/>
              <a:gd name="connsiteX43" fmla="*/ 1371955 w 2123997"/>
              <a:gd name="connsiteY43" fmla="*/ 3256154 h 6491749"/>
              <a:gd name="connsiteX44" fmla="*/ 1219555 w 2123997"/>
              <a:gd name="connsiteY44" fmla="*/ 3313304 h 6491749"/>
              <a:gd name="connsiteX45" fmla="*/ 1095730 w 2123997"/>
              <a:gd name="connsiteY45" fmla="*/ 3275204 h 6491749"/>
              <a:gd name="connsiteX46" fmla="*/ 1067155 w 2123997"/>
              <a:gd name="connsiteY46" fmla="*/ 3275204 h 6491749"/>
              <a:gd name="connsiteX47" fmla="*/ 1010005 w 2123997"/>
              <a:gd name="connsiteY47" fmla="*/ 3303779 h 6491749"/>
              <a:gd name="connsiteX48" fmla="*/ 981430 w 2123997"/>
              <a:gd name="connsiteY48" fmla="*/ 3399029 h 6491749"/>
              <a:gd name="connsiteX49" fmla="*/ 1010005 w 2123997"/>
              <a:gd name="connsiteY49" fmla="*/ 3437129 h 6491749"/>
              <a:gd name="connsiteX50" fmla="*/ 1076680 w 2123997"/>
              <a:gd name="connsiteY50" fmla="*/ 3456179 h 6491749"/>
              <a:gd name="connsiteX51" fmla="*/ 1076680 w 2123997"/>
              <a:gd name="connsiteY51" fmla="*/ 3475229 h 6491749"/>
              <a:gd name="connsiteX52" fmla="*/ 1124305 w 2123997"/>
              <a:gd name="connsiteY52" fmla="*/ 3484754 h 6491749"/>
              <a:gd name="connsiteX53" fmla="*/ 1124305 w 2123997"/>
              <a:gd name="connsiteY53" fmla="*/ 3513329 h 6491749"/>
              <a:gd name="connsiteX54" fmla="*/ 1114780 w 2123997"/>
              <a:gd name="connsiteY54" fmla="*/ 3560954 h 6491749"/>
              <a:gd name="connsiteX55" fmla="*/ 1086205 w 2123997"/>
              <a:gd name="connsiteY55" fmla="*/ 3599054 h 6491749"/>
              <a:gd name="connsiteX56" fmla="*/ 1114780 w 2123997"/>
              <a:gd name="connsiteY56" fmla="*/ 3656204 h 6491749"/>
              <a:gd name="connsiteX57" fmla="*/ 1086205 w 2123997"/>
              <a:gd name="connsiteY57" fmla="*/ 3675254 h 6491749"/>
              <a:gd name="connsiteX58" fmla="*/ 1057630 w 2123997"/>
              <a:gd name="connsiteY58" fmla="*/ 3665729 h 6491749"/>
              <a:gd name="connsiteX59" fmla="*/ 981430 w 2123997"/>
              <a:gd name="connsiteY59" fmla="*/ 3694304 h 6491749"/>
              <a:gd name="connsiteX60" fmla="*/ 981430 w 2123997"/>
              <a:gd name="connsiteY60" fmla="*/ 3722879 h 6491749"/>
              <a:gd name="connsiteX61" fmla="*/ 962380 w 2123997"/>
              <a:gd name="connsiteY61" fmla="*/ 3789554 h 6491749"/>
              <a:gd name="connsiteX62" fmla="*/ 838555 w 2123997"/>
              <a:gd name="connsiteY62" fmla="*/ 3703829 h 6491749"/>
              <a:gd name="connsiteX63" fmla="*/ 819505 w 2123997"/>
              <a:gd name="connsiteY63" fmla="*/ 3599054 h 6491749"/>
              <a:gd name="connsiteX64" fmla="*/ 752830 w 2123997"/>
              <a:gd name="connsiteY64" fmla="*/ 3560954 h 6491749"/>
              <a:gd name="connsiteX65" fmla="*/ 705205 w 2123997"/>
              <a:gd name="connsiteY65" fmla="*/ 3608579 h 6491749"/>
              <a:gd name="connsiteX66" fmla="*/ 695680 w 2123997"/>
              <a:gd name="connsiteY66" fmla="*/ 3684779 h 6491749"/>
              <a:gd name="connsiteX67" fmla="*/ 609955 w 2123997"/>
              <a:gd name="connsiteY67" fmla="*/ 3789554 h 6491749"/>
              <a:gd name="connsiteX68" fmla="*/ 571855 w 2123997"/>
              <a:gd name="connsiteY68" fmla="*/ 3751454 h 6491749"/>
              <a:gd name="connsiteX69" fmla="*/ 638530 w 2123997"/>
              <a:gd name="connsiteY69" fmla="*/ 3808604 h 6491749"/>
              <a:gd name="connsiteX70" fmla="*/ 686155 w 2123997"/>
              <a:gd name="connsiteY70" fmla="*/ 3846704 h 6491749"/>
              <a:gd name="connsiteX71" fmla="*/ 781405 w 2123997"/>
              <a:gd name="connsiteY71" fmla="*/ 3818129 h 6491749"/>
              <a:gd name="connsiteX72" fmla="*/ 829030 w 2123997"/>
              <a:gd name="connsiteY72" fmla="*/ 3865754 h 6491749"/>
              <a:gd name="connsiteX73" fmla="*/ 829030 w 2123997"/>
              <a:gd name="connsiteY73" fmla="*/ 3903854 h 6491749"/>
              <a:gd name="connsiteX74" fmla="*/ 733780 w 2123997"/>
              <a:gd name="connsiteY74" fmla="*/ 3903854 h 6491749"/>
              <a:gd name="connsiteX75" fmla="*/ 686155 w 2123997"/>
              <a:gd name="connsiteY75" fmla="*/ 3913379 h 6491749"/>
              <a:gd name="connsiteX76" fmla="*/ 686155 w 2123997"/>
              <a:gd name="connsiteY76" fmla="*/ 3941954 h 6491749"/>
              <a:gd name="connsiteX77" fmla="*/ 657580 w 2123997"/>
              <a:gd name="connsiteY77" fmla="*/ 3961004 h 6491749"/>
              <a:gd name="connsiteX78" fmla="*/ 638530 w 2123997"/>
              <a:gd name="connsiteY78" fmla="*/ 3951479 h 6491749"/>
              <a:gd name="connsiteX79" fmla="*/ 629005 w 2123997"/>
              <a:gd name="connsiteY79" fmla="*/ 3951479 h 6491749"/>
              <a:gd name="connsiteX80" fmla="*/ 609955 w 2123997"/>
              <a:gd name="connsiteY80" fmla="*/ 4008629 h 6491749"/>
              <a:gd name="connsiteX81" fmla="*/ 581380 w 2123997"/>
              <a:gd name="connsiteY81" fmla="*/ 4018154 h 6491749"/>
              <a:gd name="connsiteX82" fmla="*/ 552805 w 2123997"/>
              <a:gd name="connsiteY82" fmla="*/ 4046729 h 6491749"/>
              <a:gd name="connsiteX83" fmla="*/ 581380 w 2123997"/>
              <a:gd name="connsiteY83" fmla="*/ 4084829 h 6491749"/>
              <a:gd name="connsiteX84" fmla="*/ 562330 w 2123997"/>
              <a:gd name="connsiteY84" fmla="*/ 4141979 h 6491749"/>
              <a:gd name="connsiteX85" fmla="*/ 457555 w 2123997"/>
              <a:gd name="connsiteY85" fmla="*/ 4132454 h 6491749"/>
              <a:gd name="connsiteX86" fmla="*/ 362305 w 2123997"/>
              <a:gd name="connsiteY86" fmla="*/ 4132454 h 6491749"/>
              <a:gd name="connsiteX87" fmla="*/ 190855 w 2123997"/>
              <a:gd name="connsiteY87" fmla="*/ 4151504 h 6491749"/>
              <a:gd name="connsiteX88" fmla="*/ 95605 w 2123997"/>
              <a:gd name="connsiteY88" fmla="*/ 4256279 h 6491749"/>
              <a:gd name="connsiteX89" fmla="*/ 38455 w 2123997"/>
              <a:gd name="connsiteY89" fmla="*/ 4322954 h 6491749"/>
              <a:gd name="connsiteX90" fmla="*/ 355 w 2123997"/>
              <a:gd name="connsiteY90" fmla="*/ 4351529 h 6491749"/>
              <a:gd name="connsiteX91" fmla="*/ 19405 w 2123997"/>
              <a:gd name="connsiteY91" fmla="*/ 4380104 h 6491749"/>
              <a:gd name="connsiteX92" fmla="*/ 19405 w 2123997"/>
              <a:gd name="connsiteY92" fmla="*/ 4399154 h 6491749"/>
              <a:gd name="connsiteX93" fmla="*/ 19405 w 2123997"/>
              <a:gd name="connsiteY93" fmla="*/ 4465829 h 6491749"/>
              <a:gd name="connsiteX94" fmla="*/ 9880 w 2123997"/>
              <a:gd name="connsiteY94" fmla="*/ 4503929 h 6491749"/>
              <a:gd name="connsiteX95" fmla="*/ 76555 w 2123997"/>
              <a:gd name="connsiteY95" fmla="*/ 4580129 h 6491749"/>
              <a:gd name="connsiteX96" fmla="*/ 95605 w 2123997"/>
              <a:gd name="connsiteY96" fmla="*/ 4589654 h 6491749"/>
              <a:gd name="connsiteX97" fmla="*/ 190855 w 2123997"/>
              <a:gd name="connsiteY97" fmla="*/ 4599179 h 6491749"/>
              <a:gd name="connsiteX98" fmla="*/ 200380 w 2123997"/>
              <a:gd name="connsiteY98" fmla="*/ 4751579 h 6491749"/>
              <a:gd name="connsiteX99" fmla="*/ 209905 w 2123997"/>
              <a:gd name="connsiteY99" fmla="*/ 4894454 h 6491749"/>
              <a:gd name="connsiteX100" fmla="*/ 228955 w 2123997"/>
              <a:gd name="connsiteY100" fmla="*/ 4932554 h 6491749"/>
              <a:gd name="connsiteX101" fmla="*/ 200380 w 2123997"/>
              <a:gd name="connsiteY101" fmla="*/ 4989704 h 6491749"/>
              <a:gd name="connsiteX102" fmla="*/ 181330 w 2123997"/>
              <a:gd name="connsiteY102" fmla="*/ 5094479 h 6491749"/>
              <a:gd name="connsiteX103" fmla="*/ 143230 w 2123997"/>
              <a:gd name="connsiteY103" fmla="*/ 5237354 h 6491749"/>
              <a:gd name="connsiteX104" fmla="*/ 114655 w 2123997"/>
              <a:gd name="connsiteY104" fmla="*/ 5475479 h 6491749"/>
              <a:gd name="connsiteX105" fmla="*/ 95605 w 2123997"/>
              <a:gd name="connsiteY105" fmla="*/ 5580254 h 6491749"/>
              <a:gd name="connsiteX106" fmla="*/ 95605 w 2123997"/>
              <a:gd name="connsiteY106" fmla="*/ 5685029 h 6491749"/>
              <a:gd name="connsiteX107" fmla="*/ 95605 w 2123997"/>
              <a:gd name="connsiteY107" fmla="*/ 5846954 h 6491749"/>
              <a:gd name="connsiteX108" fmla="*/ 133705 w 2123997"/>
              <a:gd name="connsiteY108" fmla="*/ 5970779 h 6491749"/>
              <a:gd name="connsiteX109" fmla="*/ 133705 w 2123997"/>
              <a:gd name="connsiteY109" fmla="*/ 5999354 h 6491749"/>
              <a:gd name="connsiteX110" fmla="*/ 143230 w 2123997"/>
              <a:gd name="connsiteY110" fmla="*/ 6056504 h 6491749"/>
              <a:gd name="connsiteX111" fmla="*/ 152755 w 2123997"/>
              <a:gd name="connsiteY111" fmla="*/ 6094604 h 6491749"/>
              <a:gd name="connsiteX112" fmla="*/ 152755 w 2123997"/>
              <a:gd name="connsiteY112" fmla="*/ 6104129 h 6491749"/>
              <a:gd name="connsiteX113" fmla="*/ 171805 w 2123997"/>
              <a:gd name="connsiteY113" fmla="*/ 6132703 h 6491749"/>
              <a:gd name="connsiteX114" fmla="*/ 2095855 w 2123997"/>
              <a:gd name="connsiteY114" fmla="*/ 6161279 h 6491749"/>
              <a:gd name="connsiteX115" fmla="*/ 152755 w 2123997"/>
              <a:gd name="connsiteY115" fmla="*/ 6132705 h 6491749"/>
              <a:gd name="connsiteX116" fmla="*/ 1943455 w 2123997"/>
              <a:gd name="connsiteY116" fmla="*/ 6142229 h 6491749"/>
              <a:gd name="connsiteX117" fmla="*/ 609955 w 2123997"/>
              <a:gd name="connsiteY117" fmla="*/ 6161279 h 6491749"/>
              <a:gd name="connsiteX118" fmla="*/ 2000606 w 2123997"/>
              <a:gd name="connsiteY118" fmla="*/ 6151754 h 6491749"/>
              <a:gd name="connsiteX119" fmla="*/ 152755 w 2123997"/>
              <a:gd name="connsiteY119" fmla="*/ 6142229 h 6491749"/>
              <a:gd name="connsiteX120" fmla="*/ 1838681 w 2123997"/>
              <a:gd name="connsiteY120" fmla="*/ 6170804 h 6491749"/>
              <a:gd name="connsiteX121" fmla="*/ 2105380 w 2123997"/>
              <a:gd name="connsiteY121" fmla="*/ 6018404 h 6491749"/>
              <a:gd name="connsiteX122" fmla="*/ 2057755 w 2123997"/>
              <a:gd name="connsiteY122" fmla="*/ 417704 h 6491749"/>
              <a:gd name="connsiteX123" fmla="*/ 1438630 w 2123997"/>
              <a:gd name="connsiteY123" fmla="*/ 417704 h 6491749"/>
              <a:gd name="connsiteX124" fmla="*/ 1438630 w 2123997"/>
              <a:gd name="connsiteY124" fmla="*/ 493904 h 6491749"/>
              <a:gd name="connsiteX125" fmla="*/ 1419580 w 2123997"/>
              <a:gd name="connsiteY125" fmla="*/ 570104 h 6491749"/>
              <a:gd name="connsiteX0" fmla="*/ 1419580 w 2123997"/>
              <a:gd name="connsiteY0" fmla="*/ 570104 h 6499563"/>
              <a:gd name="connsiteX1" fmla="*/ 1305280 w 2123997"/>
              <a:gd name="connsiteY1" fmla="*/ 608204 h 6499563"/>
              <a:gd name="connsiteX2" fmla="*/ 1381480 w 2123997"/>
              <a:gd name="connsiteY2" fmla="*/ 665354 h 6499563"/>
              <a:gd name="connsiteX3" fmla="*/ 1486255 w 2123997"/>
              <a:gd name="connsiteY3" fmla="*/ 732029 h 6499563"/>
              <a:gd name="connsiteX4" fmla="*/ 1533880 w 2123997"/>
              <a:gd name="connsiteY4" fmla="*/ 865379 h 6499563"/>
              <a:gd name="connsiteX5" fmla="*/ 1543405 w 2123997"/>
              <a:gd name="connsiteY5" fmla="*/ 941579 h 6499563"/>
              <a:gd name="connsiteX6" fmla="*/ 1619605 w 2123997"/>
              <a:gd name="connsiteY6" fmla="*/ 1036829 h 6499563"/>
              <a:gd name="connsiteX7" fmla="*/ 1676755 w 2123997"/>
              <a:gd name="connsiteY7" fmla="*/ 1036829 h 6499563"/>
              <a:gd name="connsiteX8" fmla="*/ 1705330 w 2123997"/>
              <a:gd name="connsiteY8" fmla="*/ 1189229 h 6499563"/>
              <a:gd name="connsiteX9" fmla="*/ 1762480 w 2123997"/>
              <a:gd name="connsiteY9" fmla="*/ 1322579 h 6499563"/>
              <a:gd name="connsiteX10" fmla="*/ 1676755 w 2123997"/>
              <a:gd name="connsiteY10" fmla="*/ 1246379 h 6499563"/>
              <a:gd name="connsiteX11" fmla="*/ 1505305 w 2123997"/>
              <a:gd name="connsiteY11" fmla="*/ 1294004 h 6499563"/>
              <a:gd name="connsiteX12" fmla="*/ 1476730 w 2123997"/>
              <a:gd name="connsiteY12" fmla="*/ 1465454 h 6499563"/>
              <a:gd name="connsiteX13" fmla="*/ 1410055 w 2123997"/>
              <a:gd name="connsiteY13" fmla="*/ 1608329 h 6499563"/>
              <a:gd name="connsiteX14" fmla="*/ 1371955 w 2123997"/>
              <a:gd name="connsiteY14" fmla="*/ 1675004 h 6499563"/>
              <a:gd name="connsiteX15" fmla="*/ 1495780 w 2123997"/>
              <a:gd name="connsiteY15" fmla="*/ 1808354 h 6499563"/>
              <a:gd name="connsiteX16" fmla="*/ 1514830 w 2123997"/>
              <a:gd name="connsiteY16" fmla="*/ 1865504 h 6499563"/>
              <a:gd name="connsiteX17" fmla="*/ 1514830 w 2123997"/>
              <a:gd name="connsiteY17" fmla="*/ 1951229 h 6499563"/>
              <a:gd name="connsiteX18" fmla="*/ 1486255 w 2123997"/>
              <a:gd name="connsiteY18" fmla="*/ 1979804 h 6499563"/>
              <a:gd name="connsiteX19" fmla="*/ 1391005 w 2123997"/>
              <a:gd name="connsiteY19" fmla="*/ 1951229 h 6499563"/>
              <a:gd name="connsiteX20" fmla="*/ 1343380 w 2123997"/>
              <a:gd name="connsiteY20" fmla="*/ 1979804 h 6499563"/>
              <a:gd name="connsiteX21" fmla="*/ 1219555 w 2123997"/>
              <a:gd name="connsiteY21" fmla="*/ 1970279 h 6499563"/>
              <a:gd name="connsiteX22" fmla="*/ 1114780 w 2123997"/>
              <a:gd name="connsiteY22" fmla="*/ 1951229 h 6499563"/>
              <a:gd name="connsiteX23" fmla="*/ 1124305 w 2123997"/>
              <a:gd name="connsiteY23" fmla="*/ 2036954 h 6499563"/>
              <a:gd name="connsiteX24" fmla="*/ 1095730 w 2123997"/>
              <a:gd name="connsiteY24" fmla="*/ 2075054 h 6499563"/>
              <a:gd name="connsiteX25" fmla="*/ 1200505 w 2123997"/>
              <a:gd name="connsiteY25" fmla="*/ 2151254 h 6499563"/>
              <a:gd name="connsiteX26" fmla="*/ 1257655 w 2123997"/>
              <a:gd name="connsiteY26" fmla="*/ 2151254 h 6499563"/>
              <a:gd name="connsiteX27" fmla="*/ 1343380 w 2123997"/>
              <a:gd name="connsiteY27" fmla="*/ 2103629 h 6499563"/>
              <a:gd name="connsiteX28" fmla="*/ 1400530 w 2123997"/>
              <a:gd name="connsiteY28" fmla="*/ 2236979 h 6499563"/>
              <a:gd name="connsiteX29" fmla="*/ 1457680 w 2123997"/>
              <a:gd name="connsiteY29" fmla="*/ 2341754 h 6499563"/>
              <a:gd name="connsiteX30" fmla="*/ 1486255 w 2123997"/>
              <a:gd name="connsiteY30" fmla="*/ 2408429 h 6499563"/>
              <a:gd name="connsiteX31" fmla="*/ 1533880 w 2123997"/>
              <a:gd name="connsiteY31" fmla="*/ 2408429 h 6499563"/>
              <a:gd name="connsiteX32" fmla="*/ 1591030 w 2123997"/>
              <a:gd name="connsiteY32" fmla="*/ 2456054 h 6499563"/>
              <a:gd name="connsiteX33" fmla="*/ 1695805 w 2123997"/>
              <a:gd name="connsiteY33" fmla="*/ 2513204 h 6499563"/>
              <a:gd name="connsiteX34" fmla="*/ 1752955 w 2123997"/>
              <a:gd name="connsiteY34" fmla="*/ 2541779 h 6499563"/>
              <a:gd name="connsiteX35" fmla="*/ 1629130 w 2123997"/>
              <a:gd name="connsiteY35" fmla="*/ 2646554 h 6499563"/>
              <a:gd name="connsiteX36" fmla="*/ 1591030 w 2123997"/>
              <a:gd name="connsiteY36" fmla="*/ 2751329 h 6499563"/>
              <a:gd name="connsiteX37" fmla="*/ 1562455 w 2123997"/>
              <a:gd name="connsiteY37" fmla="*/ 2941829 h 6499563"/>
              <a:gd name="connsiteX38" fmla="*/ 1495780 w 2123997"/>
              <a:gd name="connsiteY38" fmla="*/ 3027554 h 6499563"/>
              <a:gd name="connsiteX39" fmla="*/ 1476730 w 2123997"/>
              <a:gd name="connsiteY39" fmla="*/ 3103754 h 6499563"/>
              <a:gd name="connsiteX40" fmla="*/ 1514830 w 2123997"/>
              <a:gd name="connsiteY40" fmla="*/ 3179954 h 6499563"/>
              <a:gd name="connsiteX41" fmla="*/ 1495780 w 2123997"/>
              <a:gd name="connsiteY41" fmla="*/ 3265679 h 6499563"/>
              <a:gd name="connsiteX42" fmla="*/ 1419580 w 2123997"/>
              <a:gd name="connsiteY42" fmla="*/ 3313304 h 6499563"/>
              <a:gd name="connsiteX43" fmla="*/ 1371955 w 2123997"/>
              <a:gd name="connsiteY43" fmla="*/ 3256154 h 6499563"/>
              <a:gd name="connsiteX44" fmla="*/ 1219555 w 2123997"/>
              <a:gd name="connsiteY44" fmla="*/ 3313304 h 6499563"/>
              <a:gd name="connsiteX45" fmla="*/ 1095730 w 2123997"/>
              <a:gd name="connsiteY45" fmla="*/ 3275204 h 6499563"/>
              <a:gd name="connsiteX46" fmla="*/ 1067155 w 2123997"/>
              <a:gd name="connsiteY46" fmla="*/ 3275204 h 6499563"/>
              <a:gd name="connsiteX47" fmla="*/ 1010005 w 2123997"/>
              <a:gd name="connsiteY47" fmla="*/ 3303779 h 6499563"/>
              <a:gd name="connsiteX48" fmla="*/ 981430 w 2123997"/>
              <a:gd name="connsiteY48" fmla="*/ 3399029 h 6499563"/>
              <a:gd name="connsiteX49" fmla="*/ 1010005 w 2123997"/>
              <a:gd name="connsiteY49" fmla="*/ 3437129 h 6499563"/>
              <a:gd name="connsiteX50" fmla="*/ 1076680 w 2123997"/>
              <a:gd name="connsiteY50" fmla="*/ 3456179 h 6499563"/>
              <a:gd name="connsiteX51" fmla="*/ 1076680 w 2123997"/>
              <a:gd name="connsiteY51" fmla="*/ 3475229 h 6499563"/>
              <a:gd name="connsiteX52" fmla="*/ 1124305 w 2123997"/>
              <a:gd name="connsiteY52" fmla="*/ 3484754 h 6499563"/>
              <a:gd name="connsiteX53" fmla="*/ 1124305 w 2123997"/>
              <a:gd name="connsiteY53" fmla="*/ 3513329 h 6499563"/>
              <a:gd name="connsiteX54" fmla="*/ 1114780 w 2123997"/>
              <a:gd name="connsiteY54" fmla="*/ 3560954 h 6499563"/>
              <a:gd name="connsiteX55" fmla="*/ 1086205 w 2123997"/>
              <a:gd name="connsiteY55" fmla="*/ 3599054 h 6499563"/>
              <a:gd name="connsiteX56" fmla="*/ 1114780 w 2123997"/>
              <a:gd name="connsiteY56" fmla="*/ 3656204 h 6499563"/>
              <a:gd name="connsiteX57" fmla="*/ 1086205 w 2123997"/>
              <a:gd name="connsiteY57" fmla="*/ 3675254 h 6499563"/>
              <a:gd name="connsiteX58" fmla="*/ 1057630 w 2123997"/>
              <a:gd name="connsiteY58" fmla="*/ 3665729 h 6499563"/>
              <a:gd name="connsiteX59" fmla="*/ 981430 w 2123997"/>
              <a:gd name="connsiteY59" fmla="*/ 3694304 h 6499563"/>
              <a:gd name="connsiteX60" fmla="*/ 981430 w 2123997"/>
              <a:gd name="connsiteY60" fmla="*/ 3722879 h 6499563"/>
              <a:gd name="connsiteX61" fmla="*/ 962380 w 2123997"/>
              <a:gd name="connsiteY61" fmla="*/ 3789554 h 6499563"/>
              <a:gd name="connsiteX62" fmla="*/ 838555 w 2123997"/>
              <a:gd name="connsiteY62" fmla="*/ 3703829 h 6499563"/>
              <a:gd name="connsiteX63" fmla="*/ 819505 w 2123997"/>
              <a:gd name="connsiteY63" fmla="*/ 3599054 h 6499563"/>
              <a:gd name="connsiteX64" fmla="*/ 752830 w 2123997"/>
              <a:gd name="connsiteY64" fmla="*/ 3560954 h 6499563"/>
              <a:gd name="connsiteX65" fmla="*/ 705205 w 2123997"/>
              <a:gd name="connsiteY65" fmla="*/ 3608579 h 6499563"/>
              <a:gd name="connsiteX66" fmla="*/ 695680 w 2123997"/>
              <a:gd name="connsiteY66" fmla="*/ 3684779 h 6499563"/>
              <a:gd name="connsiteX67" fmla="*/ 609955 w 2123997"/>
              <a:gd name="connsiteY67" fmla="*/ 3789554 h 6499563"/>
              <a:gd name="connsiteX68" fmla="*/ 571855 w 2123997"/>
              <a:gd name="connsiteY68" fmla="*/ 3751454 h 6499563"/>
              <a:gd name="connsiteX69" fmla="*/ 638530 w 2123997"/>
              <a:gd name="connsiteY69" fmla="*/ 3808604 h 6499563"/>
              <a:gd name="connsiteX70" fmla="*/ 686155 w 2123997"/>
              <a:gd name="connsiteY70" fmla="*/ 3846704 h 6499563"/>
              <a:gd name="connsiteX71" fmla="*/ 781405 w 2123997"/>
              <a:gd name="connsiteY71" fmla="*/ 3818129 h 6499563"/>
              <a:gd name="connsiteX72" fmla="*/ 829030 w 2123997"/>
              <a:gd name="connsiteY72" fmla="*/ 3865754 h 6499563"/>
              <a:gd name="connsiteX73" fmla="*/ 829030 w 2123997"/>
              <a:gd name="connsiteY73" fmla="*/ 3903854 h 6499563"/>
              <a:gd name="connsiteX74" fmla="*/ 733780 w 2123997"/>
              <a:gd name="connsiteY74" fmla="*/ 3903854 h 6499563"/>
              <a:gd name="connsiteX75" fmla="*/ 686155 w 2123997"/>
              <a:gd name="connsiteY75" fmla="*/ 3913379 h 6499563"/>
              <a:gd name="connsiteX76" fmla="*/ 686155 w 2123997"/>
              <a:gd name="connsiteY76" fmla="*/ 3941954 h 6499563"/>
              <a:gd name="connsiteX77" fmla="*/ 657580 w 2123997"/>
              <a:gd name="connsiteY77" fmla="*/ 3961004 h 6499563"/>
              <a:gd name="connsiteX78" fmla="*/ 638530 w 2123997"/>
              <a:gd name="connsiteY78" fmla="*/ 3951479 h 6499563"/>
              <a:gd name="connsiteX79" fmla="*/ 629005 w 2123997"/>
              <a:gd name="connsiteY79" fmla="*/ 3951479 h 6499563"/>
              <a:gd name="connsiteX80" fmla="*/ 609955 w 2123997"/>
              <a:gd name="connsiteY80" fmla="*/ 4008629 h 6499563"/>
              <a:gd name="connsiteX81" fmla="*/ 581380 w 2123997"/>
              <a:gd name="connsiteY81" fmla="*/ 4018154 h 6499563"/>
              <a:gd name="connsiteX82" fmla="*/ 552805 w 2123997"/>
              <a:gd name="connsiteY82" fmla="*/ 4046729 h 6499563"/>
              <a:gd name="connsiteX83" fmla="*/ 581380 w 2123997"/>
              <a:gd name="connsiteY83" fmla="*/ 4084829 h 6499563"/>
              <a:gd name="connsiteX84" fmla="*/ 562330 w 2123997"/>
              <a:gd name="connsiteY84" fmla="*/ 4141979 h 6499563"/>
              <a:gd name="connsiteX85" fmla="*/ 457555 w 2123997"/>
              <a:gd name="connsiteY85" fmla="*/ 4132454 h 6499563"/>
              <a:gd name="connsiteX86" fmla="*/ 362305 w 2123997"/>
              <a:gd name="connsiteY86" fmla="*/ 4132454 h 6499563"/>
              <a:gd name="connsiteX87" fmla="*/ 190855 w 2123997"/>
              <a:gd name="connsiteY87" fmla="*/ 4151504 h 6499563"/>
              <a:gd name="connsiteX88" fmla="*/ 95605 w 2123997"/>
              <a:gd name="connsiteY88" fmla="*/ 4256279 h 6499563"/>
              <a:gd name="connsiteX89" fmla="*/ 38455 w 2123997"/>
              <a:gd name="connsiteY89" fmla="*/ 4322954 h 6499563"/>
              <a:gd name="connsiteX90" fmla="*/ 355 w 2123997"/>
              <a:gd name="connsiteY90" fmla="*/ 4351529 h 6499563"/>
              <a:gd name="connsiteX91" fmla="*/ 19405 w 2123997"/>
              <a:gd name="connsiteY91" fmla="*/ 4380104 h 6499563"/>
              <a:gd name="connsiteX92" fmla="*/ 19405 w 2123997"/>
              <a:gd name="connsiteY92" fmla="*/ 4399154 h 6499563"/>
              <a:gd name="connsiteX93" fmla="*/ 19405 w 2123997"/>
              <a:gd name="connsiteY93" fmla="*/ 4465829 h 6499563"/>
              <a:gd name="connsiteX94" fmla="*/ 9880 w 2123997"/>
              <a:gd name="connsiteY94" fmla="*/ 4503929 h 6499563"/>
              <a:gd name="connsiteX95" fmla="*/ 76555 w 2123997"/>
              <a:gd name="connsiteY95" fmla="*/ 4580129 h 6499563"/>
              <a:gd name="connsiteX96" fmla="*/ 95605 w 2123997"/>
              <a:gd name="connsiteY96" fmla="*/ 4589654 h 6499563"/>
              <a:gd name="connsiteX97" fmla="*/ 190855 w 2123997"/>
              <a:gd name="connsiteY97" fmla="*/ 4599179 h 6499563"/>
              <a:gd name="connsiteX98" fmla="*/ 200380 w 2123997"/>
              <a:gd name="connsiteY98" fmla="*/ 4751579 h 6499563"/>
              <a:gd name="connsiteX99" fmla="*/ 209905 w 2123997"/>
              <a:gd name="connsiteY99" fmla="*/ 4894454 h 6499563"/>
              <a:gd name="connsiteX100" fmla="*/ 228955 w 2123997"/>
              <a:gd name="connsiteY100" fmla="*/ 4932554 h 6499563"/>
              <a:gd name="connsiteX101" fmla="*/ 200380 w 2123997"/>
              <a:gd name="connsiteY101" fmla="*/ 4989704 h 6499563"/>
              <a:gd name="connsiteX102" fmla="*/ 181330 w 2123997"/>
              <a:gd name="connsiteY102" fmla="*/ 5094479 h 6499563"/>
              <a:gd name="connsiteX103" fmla="*/ 143230 w 2123997"/>
              <a:gd name="connsiteY103" fmla="*/ 5237354 h 6499563"/>
              <a:gd name="connsiteX104" fmla="*/ 114655 w 2123997"/>
              <a:gd name="connsiteY104" fmla="*/ 5475479 h 6499563"/>
              <a:gd name="connsiteX105" fmla="*/ 95605 w 2123997"/>
              <a:gd name="connsiteY105" fmla="*/ 5580254 h 6499563"/>
              <a:gd name="connsiteX106" fmla="*/ 95605 w 2123997"/>
              <a:gd name="connsiteY106" fmla="*/ 5685029 h 6499563"/>
              <a:gd name="connsiteX107" fmla="*/ 95605 w 2123997"/>
              <a:gd name="connsiteY107" fmla="*/ 5846954 h 6499563"/>
              <a:gd name="connsiteX108" fmla="*/ 133705 w 2123997"/>
              <a:gd name="connsiteY108" fmla="*/ 5970779 h 6499563"/>
              <a:gd name="connsiteX109" fmla="*/ 133705 w 2123997"/>
              <a:gd name="connsiteY109" fmla="*/ 5999354 h 6499563"/>
              <a:gd name="connsiteX110" fmla="*/ 143230 w 2123997"/>
              <a:gd name="connsiteY110" fmla="*/ 6056504 h 6499563"/>
              <a:gd name="connsiteX111" fmla="*/ 152755 w 2123997"/>
              <a:gd name="connsiteY111" fmla="*/ 6094604 h 6499563"/>
              <a:gd name="connsiteX112" fmla="*/ 152755 w 2123997"/>
              <a:gd name="connsiteY112" fmla="*/ 6104129 h 6499563"/>
              <a:gd name="connsiteX113" fmla="*/ 171805 w 2123997"/>
              <a:gd name="connsiteY113" fmla="*/ 6132703 h 6499563"/>
              <a:gd name="connsiteX114" fmla="*/ 2095855 w 2123997"/>
              <a:gd name="connsiteY114" fmla="*/ 6161279 h 6499563"/>
              <a:gd name="connsiteX115" fmla="*/ 152755 w 2123997"/>
              <a:gd name="connsiteY115" fmla="*/ 6132705 h 6499563"/>
              <a:gd name="connsiteX116" fmla="*/ 1943455 w 2123997"/>
              <a:gd name="connsiteY116" fmla="*/ 6142229 h 6499563"/>
              <a:gd name="connsiteX117" fmla="*/ 609955 w 2123997"/>
              <a:gd name="connsiteY117" fmla="*/ 6161279 h 6499563"/>
              <a:gd name="connsiteX118" fmla="*/ 2000606 w 2123997"/>
              <a:gd name="connsiteY118" fmla="*/ 6151754 h 6499563"/>
              <a:gd name="connsiteX119" fmla="*/ 152755 w 2123997"/>
              <a:gd name="connsiteY119" fmla="*/ 6142229 h 6499563"/>
              <a:gd name="connsiteX120" fmla="*/ 1838681 w 2123997"/>
              <a:gd name="connsiteY120" fmla="*/ 6170804 h 6499563"/>
              <a:gd name="connsiteX121" fmla="*/ 324206 w 2123997"/>
              <a:gd name="connsiteY121" fmla="*/ 6161279 h 6499563"/>
              <a:gd name="connsiteX122" fmla="*/ 2105380 w 2123997"/>
              <a:gd name="connsiteY122" fmla="*/ 6018404 h 6499563"/>
              <a:gd name="connsiteX123" fmla="*/ 2057755 w 2123997"/>
              <a:gd name="connsiteY123" fmla="*/ 417704 h 6499563"/>
              <a:gd name="connsiteX124" fmla="*/ 1438630 w 2123997"/>
              <a:gd name="connsiteY124" fmla="*/ 417704 h 6499563"/>
              <a:gd name="connsiteX125" fmla="*/ 1438630 w 2123997"/>
              <a:gd name="connsiteY125" fmla="*/ 493904 h 6499563"/>
              <a:gd name="connsiteX126" fmla="*/ 1419580 w 2123997"/>
              <a:gd name="connsiteY126" fmla="*/ 570104 h 6499563"/>
              <a:gd name="connsiteX0" fmla="*/ 1419580 w 2123997"/>
              <a:gd name="connsiteY0" fmla="*/ 570104 h 6233220"/>
              <a:gd name="connsiteX1" fmla="*/ 1305280 w 2123997"/>
              <a:gd name="connsiteY1" fmla="*/ 608204 h 6233220"/>
              <a:gd name="connsiteX2" fmla="*/ 1381480 w 2123997"/>
              <a:gd name="connsiteY2" fmla="*/ 665354 h 6233220"/>
              <a:gd name="connsiteX3" fmla="*/ 1486255 w 2123997"/>
              <a:gd name="connsiteY3" fmla="*/ 732029 h 6233220"/>
              <a:gd name="connsiteX4" fmla="*/ 1533880 w 2123997"/>
              <a:gd name="connsiteY4" fmla="*/ 865379 h 6233220"/>
              <a:gd name="connsiteX5" fmla="*/ 1543405 w 2123997"/>
              <a:gd name="connsiteY5" fmla="*/ 941579 h 6233220"/>
              <a:gd name="connsiteX6" fmla="*/ 1619605 w 2123997"/>
              <a:gd name="connsiteY6" fmla="*/ 1036829 h 6233220"/>
              <a:gd name="connsiteX7" fmla="*/ 1676755 w 2123997"/>
              <a:gd name="connsiteY7" fmla="*/ 1036829 h 6233220"/>
              <a:gd name="connsiteX8" fmla="*/ 1705330 w 2123997"/>
              <a:gd name="connsiteY8" fmla="*/ 1189229 h 6233220"/>
              <a:gd name="connsiteX9" fmla="*/ 1762480 w 2123997"/>
              <a:gd name="connsiteY9" fmla="*/ 1322579 h 6233220"/>
              <a:gd name="connsiteX10" fmla="*/ 1676755 w 2123997"/>
              <a:gd name="connsiteY10" fmla="*/ 1246379 h 6233220"/>
              <a:gd name="connsiteX11" fmla="*/ 1505305 w 2123997"/>
              <a:gd name="connsiteY11" fmla="*/ 1294004 h 6233220"/>
              <a:gd name="connsiteX12" fmla="*/ 1476730 w 2123997"/>
              <a:gd name="connsiteY12" fmla="*/ 1465454 h 6233220"/>
              <a:gd name="connsiteX13" fmla="*/ 1410055 w 2123997"/>
              <a:gd name="connsiteY13" fmla="*/ 1608329 h 6233220"/>
              <a:gd name="connsiteX14" fmla="*/ 1371955 w 2123997"/>
              <a:gd name="connsiteY14" fmla="*/ 1675004 h 6233220"/>
              <a:gd name="connsiteX15" fmla="*/ 1495780 w 2123997"/>
              <a:gd name="connsiteY15" fmla="*/ 1808354 h 6233220"/>
              <a:gd name="connsiteX16" fmla="*/ 1514830 w 2123997"/>
              <a:gd name="connsiteY16" fmla="*/ 1865504 h 6233220"/>
              <a:gd name="connsiteX17" fmla="*/ 1514830 w 2123997"/>
              <a:gd name="connsiteY17" fmla="*/ 1951229 h 6233220"/>
              <a:gd name="connsiteX18" fmla="*/ 1486255 w 2123997"/>
              <a:gd name="connsiteY18" fmla="*/ 1979804 h 6233220"/>
              <a:gd name="connsiteX19" fmla="*/ 1391005 w 2123997"/>
              <a:gd name="connsiteY19" fmla="*/ 1951229 h 6233220"/>
              <a:gd name="connsiteX20" fmla="*/ 1343380 w 2123997"/>
              <a:gd name="connsiteY20" fmla="*/ 1979804 h 6233220"/>
              <a:gd name="connsiteX21" fmla="*/ 1219555 w 2123997"/>
              <a:gd name="connsiteY21" fmla="*/ 1970279 h 6233220"/>
              <a:gd name="connsiteX22" fmla="*/ 1114780 w 2123997"/>
              <a:gd name="connsiteY22" fmla="*/ 1951229 h 6233220"/>
              <a:gd name="connsiteX23" fmla="*/ 1124305 w 2123997"/>
              <a:gd name="connsiteY23" fmla="*/ 2036954 h 6233220"/>
              <a:gd name="connsiteX24" fmla="*/ 1095730 w 2123997"/>
              <a:gd name="connsiteY24" fmla="*/ 2075054 h 6233220"/>
              <a:gd name="connsiteX25" fmla="*/ 1200505 w 2123997"/>
              <a:gd name="connsiteY25" fmla="*/ 2151254 h 6233220"/>
              <a:gd name="connsiteX26" fmla="*/ 1257655 w 2123997"/>
              <a:gd name="connsiteY26" fmla="*/ 2151254 h 6233220"/>
              <a:gd name="connsiteX27" fmla="*/ 1343380 w 2123997"/>
              <a:gd name="connsiteY27" fmla="*/ 2103629 h 6233220"/>
              <a:gd name="connsiteX28" fmla="*/ 1400530 w 2123997"/>
              <a:gd name="connsiteY28" fmla="*/ 2236979 h 6233220"/>
              <a:gd name="connsiteX29" fmla="*/ 1457680 w 2123997"/>
              <a:gd name="connsiteY29" fmla="*/ 2341754 h 6233220"/>
              <a:gd name="connsiteX30" fmla="*/ 1486255 w 2123997"/>
              <a:gd name="connsiteY30" fmla="*/ 2408429 h 6233220"/>
              <a:gd name="connsiteX31" fmla="*/ 1533880 w 2123997"/>
              <a:gd name="connsiteY31" fmla="*/ 2408429 h 6233220"/>
              <a:gd name="connsiteX32" fmla="*/ 1591030 w 2123997"/>
              <a:gd name="connsiteY32" fmla="*/ 2456054 h 6233220"/>
              <a:gd name="connsiteX33" fmla="*/ 1695805 w 2123997"/>
              <a:gd name="connsiteY33" fmla="*/ 2513204 h 6233220"/>
              <a:gd name="connsiteX34" fmla="*/ 1752955 w 2123997"/>
              <a:gd name="connsiteY34" fmla="*/ 2541779 h 6233220"/>
              <a:gd name="connsiteX35" fmla="*/ 1629130 w 2123997"/>
              <a:gd name="connsiteY35" fmla="*/ 2646554 h 6233220"/>
              <a:gd name="connsiteX36" fmla="*/ 1591030 w 2123997"/>
              <a:gd name="connsiteY36" fmla="*/ 2751329 h 6233220"/>
              <a:gd name="connsiteX37" fmla="*/ 1562455 w 2123997"/>
              <a:gd name="connsiteY37" fmla="*/ 2941829 h 6233220"/>
              <a:gd name="connsiteX38" fmla="*/ 1495780 w 2123997"/>
              <a:gd name="connsiteY38" fmla="*/ 3027554 h 6233220"/>
              <a:gd name="connsiteX39" fmla="*/ 1476730 w 2123997"/>
              <a:gd name="connsiteY39" fmla="*/ 3103754 h 6233220"/>
              <a:gd name="connsiteX40" fmla="*/ 1514830 w 2123997"/>
              <a:gd name="connsiteY40" fmla="*/ 3179954 h 6233220"/>
              <a:gd name="connsiteX41" fmla="*/ 1495780 w 2123997"/>
              <a:gd name="connsiteY41" fmla="*/ 3265679 h 6233220"/>
              <a:gd name="connsiteX42" fmla="*/ 1419580 w 2123997"/>
              <a:gd name="connsiteY42" fmla="*/ 3313304 h 6233220"/>
              <a:gd name="connsiteX43" fmla="*/ 1371955 w 2123997"/>
              <a:gd name="connsiteY43" fmla="*/ 3256154 h 6233220"/>
              <a:gd name="connsiteX44" fmla="*/ 1219555 w 2123997"/>
              <a:gd name="connsiteY44" fmla="*/ 3313304 h 6233220"/>
              <a:gd name="connsiteX45" fmla="*/ 1095730 w 2123997"/>
              <a:gd name="connsiteY45" fmla="*/ 3275204 h 6233220"/>
              <a:gd name="connsiteX46" fmla="*/ 1067155 w 2123997"/>
              <a:gd name="connsiteY46" fmla="*/ 3275204 h 6233220"/>
              <a:gd name="connsiteX47" fmla="*/ 1010005 w 2123997"/>
              <a:gd name="connsiteY47" fmla="*/ 3303779 h 6233220"/>
              <a:gd name="connsiteX48" fmla="*/ 981430 w 2123997"/>
              <a:gd name="connsiteY48" fmla="*/ 3399029 h 6233220"/>
              <a:gd name="connsiteX49" fmla="*/ 1010005 w 2123997"/>
              <a:gd name="connsiteY49" fmla="*/ 3437129 h 6233220"/>
              <a:gd name="connsiteX50" fmla="*/ 1076680 w 2123997"/>
              <a:gd name="connsiteY50" fmla="*/ 3456179 h 6233220"/>
              <a:gd name="connsiteX51" fmla="*/ 1076680 w 2123997"/>
              <a:gd name="connsiteY51" fmla="*/ 3475229 h 6233220"/>
              <a:gd name="connsiteX52" fmla="*/ 1124305 w 2123997"/>
              <a:gd name="connsiteY52" fmla="*/ 3484754 h 6233220"/>
              <a:gd name="connsiteX53" fmla="*/ 1124305 w 2123997"/>
              <a:gd name="connsiteY53" fmla="*/ 3513329 h 6233220"/>
              <a:gd name="connsiteX54" fmla="*/ 1114780 w 2123997"/>
              <a:gd name="connsiteY54" fmla="*/ 3560954 h 6233220"/>
              <a:gd name="connsiteX55" fmla="*/ 1086205 w 2123997"/>
              <a:gd name="connsiteY55" fmla="*/ 3599054 h 6233220"/>
              <a:gd name="connsiteX56" fmla="*/ 1114780 w 2123997"/>
              <a:gd name="connsiteY56" fmla="*/ 3656204 h 6233220"/>
              <a:gd name="connsiteX57" fmla="*/ 1086205 w 2123997"/>
              <a:gd name="connsiteY57" fmla="*/ 3675254 h 6233220"/>
              <a:gd name="connsiteX58" fmla="*/ 1057630 w 2123997"/>
              <a:gd name="connsiteY58" fmla="*/ 3665729 h 6233220"/>
              <a:gd name="connsiteX59" fmla="*/ 981430 w 2123997"/>
              <a:gd name="connsiteY59" fmla="*/ 3694304 h 6233220"/>
              <a:gd name="connsiteX60" fmla="*/ 981430 w 2123997"/>
              <a:gd name="connsiteY60" fmla="*/ 3722879 h 6233220"/>
              <a:gd name="connsiteX61" fmla="*/ 962380 w 2123997"/>
              <a:gd name="connsiteY61" fmla="*/ 3789554 h 6233220"/>
              <a:gd name="connsiteX62" fmla="*/ 838555 w 2123997"/>
              <a:gd name="connsiteY62" fmla="*/ 3703829 h 6233220"/>
              <a:gd name="connsiteX63" fmla="*/ 819505 w 2123997"/>
              <a:gd name="connsiteY63" fmla="*/ 3599054 h 6233220"/>
              <a:gd name="connsiteX64" fmla="*/ 752830 w 2123997"/>
              <a:gd name="connsiteY64" fmla="*/ 3560954 h 6233220"/>
              <a:gd name="connsiteX65" fmla="*/ 705205 w 2123997"/>
              <a:gd name="connsiteY65" fmla="*/ 3608579 h 6233220"/>
              <a:gd name="connsiteX66" fmla="*/ 695680 w 2123997"/>
              <a:gd name="connsiteY66" fmla="*/ 3684779 h 6233220"/>
              <a:gd name="connsiteX67" fmla="*/ 609955 w 2123997"/>
              <a:gd name="connsiteY67" fmla="*/ 3789554 h 6233220"/>
              <a:gd name="connsiteX68" fmla="*/ 571855 w 2123997"/>
              <a:gd name="connsiteY68" fmla="*/ 3751454 h 6233220"/>
              <a:gd name="connsiteX69" fmla="*/ 638530 w 2123997"/>
              <a:gd name="connsiteY69" fmla="*/ 3808604 h 6233220"/>
              <a:gd name="connsiteX70" fmla="*/ 686155 w 2123997"/>
              <a:gd name="connsiteY70" fmla="*/ 3846704 h 6233220"/>
              <a:gd name="connsiteX71" fmla="*/ 781405 w 2123997"/>
              <a:gd name="connsiteY71" fmla="*/ 3818129 h 6233220"/>
              <a:gd name="connsiteX72" fmla="*/ 829030 w 2123997"/>
              <a:gd name="connsiteY72" fmla="*/ 3865754 h 6233220"/>
              <a:gd name="connsiteX73" fmla="*/ 829030 w 2123997"/>
              <a:gd name="connsiteY73" fmla="*/ 3903854 h 6233220"/>
              <a:gd name="connsiteX74" fmla="*/ 733780 w 2123997"/>
              <a:gd name="connsiteY74" fmla="*/ 3903854 h 6233220"/>
              <a:gd name="connsiteX75" fmla="*/ 686155 w 2123997"/>
              <a:gd name="connsiteY75" fmla="*/ 3913379 h 6233220"/>
              <a:gd name="connsiteX76" fmla="*/ 686155 w 2123997"/>
              <a:gd name="connsiteY76" fmla="*/ 3941954 h 6233220"/>
              <a:gd name="connsiteX77" fmla="*/ 657580 w 2123997"/>
              <a:gd name="connsiteY77" fmla="*/ 3961004 h 6233220"/>
              <a:gd name="connsiteX78" fmla="*/ 638530 w 2123997"/>
              <a:gd name="connsiteY78" fmla="*/ 3951479 h 6233220"/>
              <a:gd name="connsiteX79" fmla="*/ 629005 w 2123997"/>
              <a:gd name="connsiteY79" fmla="*/ 3951479 h 6233220"/>
              <a:gd name="connsiteX80" fmla="*/ 609955 w 2123997"/>
              <a:gd name="connsiteY80" fmla="*/ 4008629 h 6233220"/>
              <a:gd name="connsiteX81" fmla="*/ 581380 w 2123997"/>
              <a:gd name="connsiteY81" fmla="*/ 4018154 h 6233220"/>
              <a:gd name="connsiteX82" fmla="*/ 552805 w 2123997"/>
              <a:gd name="connsiteY82" fmla="*/ 4046729 h 6233220"/>
              <a:gd name="connsiteX83" fmla="*/ 581380 w 2123997"/>
              <a:gd name="connsiteY83" fmla="*/ 4084829 h 6233220"/>
              <a:gd name="connsiteX84" fmla="*/ 562330 w 2123997"/>
              <a:gd name="connsiteY84" fmla="*/ 4141979 h 6233220"/>
              <a:gd name="connsiteX85" fmla="*/ 457555 w 2123997"/>
              <a:gd name="connsiteY85" fmla="*/ 4132454 h 6233220"/>
              <a:gd name="connsiteX86" fmla="*/ 362305 w 2123997"/>
              <a:gd name="connsiteY86" fmla="*/ 4132454 h 6233220"/>
              <a:gd name="connsiteX87" fmla="*/ 190855 w 2123997"/>
              <a:gd name="connsiteY87" fmla="*/ 4151504 h 6233220"/>
              <a:gd name="connsiteX88" fmla="*/ 95605 w 2123997"/>
              <a:gd name="connsiteY88" fmla="*/ 4256279 h 6233220"/>
              <a:gd name="connsiteX89" fmla="*/ 38455 w 2123997"/>
              <a:gd name="connsiteY89" fmla="*/ 4322954 h 6233220"/>
              <a:gd name="connsiteX90" fmla="*/ 355 w 2123997"/>
              <a:gd name="connsiteY90" fmla="*/ 4351529 h 6233220"/>
              <a:gd name="connsiteX91" fmla="*/ 19405 w 2123997"/>
              <a:gd name="connsiteY91" fmla="*/ 4380104 h 6233220"/>
              <a:gd name="connsiteX92" fmla="*/ 19405 w 2123997"/>
              <a:gd name="connsiteY92" fmla="*/ 4399154 h 6233220"/>
              <a:gd name="connsiteX93" fmla="*/ 19405 w 2123997"/>
              <a:gd name="connsiteY93" fmla="*/ 4465829 h 6233220"/>
              <a:gd name="connsiteX94" fmla="*/ 9880 w 2123997"/>
              <a:gd name="connsiteY94" fmla="*/ 4503929 h 6233220"/>
              <a:gd name="connsiteX95" fmla="*/ 76555 w 2123997"/>
              <a:gd name="connsiteY95" fmla="*/ 4580129 h 6233220"/>
              <a:gd name="connsiteX96" fmla="*/ 95605 w 2123997"/>
              <a:gd name="connsiteY96" fmla="*/ 4589654 h 6233220"/>
              <a:gd name="connsiteX97" fmla="*/ 190855 w 2123997"/>
              <a:gd name="connsiteY97" fmla="*/ 4599179 h 6233220"/>
              <a:gd name="connsiteX98" fmla="*/ 200380 w 2123997"/>
              <a:gd name="connsiteY98" fmla="*/ 4751579 h 6233220"/>
              <a:gd name="connsiteX99" fmla="*/ 209905 w 2123997"/>
              <a:gd name="connsiteY99" fmla="*/ 4894454 h 6233220"/>
              <a:gd name="connsiteX100" fmla="*/ 228955 w 2123997"/>
              <a:gd name="connsiteY100" fmla="*/ 4932554 h 6233220"/>
              <a:gd name="connsiteX101" fmla="*/ 200380 w 2123997"/>
              <a:gd name="connsiteY101" fmla="*/ 4989704 h 6233220"/>
              <a:gd name="connsiteX102" fmla="*/ 181330 w 2123997"/>
              <a:gd name="connsiteY102" fmla="*/ 5094479 h 6233220"/>
              <a:gd name="connsiteX103" fmla="*/ 143230 w 2123997"/>
              <a:gd name="connsiteY103" fmla="*/ 5237354 h 6233220"/>
              <a:gd name="connsiteX104" fmla="*/ 114655 w 2123997"/>
              <a:gd name="connsiteY104" fmla="*/ 5475479 h 6233220"/>
              <a:gd name="connsiteX105" fmla="*/ 95605 w 2123997"/>
              <a:gd name="connsiteY105" fmla="*/ 5580254 h 6233220"/>
              <a:gd name="connsiteX106" fmla="*/ 95605 w 2123997"/>
              <a:gd name="connsiteY106" fmla="*/ 5685029 h 6233220"/>
              <a:gd name="connsiteX107" fmla="*/ 95605 w 2123997"/>
              <a:gd name="connsiteY107" fmla="*/ 5846954 h 6233220"/>
              <a:gd name="connsiteX108" fmla="*/ 133705 w 2123997"/>
              <a:gd name="connsiteY108" fmla="*/ 5970779 h 6233220"/>
              <a:gd name="connsiteX109" fmla="*/ 133705 w 2123997"/>
              <a:gd name="connsiteY109" fmla="*/ 5999354 h 6233220"/>
              <a:gd name="connsiteX110" fmla="*/ 143230 w 2123997"/>
              <a:gd name="connsiteY110" fmla="*/ 6056504 h 6233220"/>
              <a:gd name="connsiteX111" fmla="*/ 152755 w 2123997"/>
              <a:gd name="connsiteY111" fmla="*/ 6094604 h 6233220"/>
              <a:gd name="connsiteX112" fmla="*/ 152755 w 2123997"/>
              <a:gd name="connsiteY112" fmla="*/ 6104129 h 6233220"/>
              <a:gd name="connsiteX113" fmla="*/ 171805 w 2123997"/>
              <a:gd name="connsiteY113" fmla="*/ 6132703 h 6233220"/>
              <a:gd name="connsiteX114" fmla="*/ 2095855 w 2123997"/>
              <a:gd name="connsiteY114" fmla="*/ 6161279 h 6233220"/>
              <a:gd name="connsiteX115" fmla="*/ 152755 w 2123997"/>
              <a:gd name="connsiteY115" fmla="*/ 6132705 h 6233220"/>
              <a:gd name="connsiteX116" fmla="*/ 1943455 w 2123997"/>
              <a:gd name="connsiteY116" fmla="*/ 6142229 h 6233220"/>
              <a:gd name="connsiteX117" fmla="*/ 609955 w 2123997"/>
              <a:gd name="connsiteY117" fmla="*/ 6161279 h 6233220"/>
              <a:gd name="connsiteX118" fmla="*/ 2000606 w 2123997"/>
              <a:gd name="connsiteY118" fmla="*/ 6151754 h 6233220"/>
              <a:gd name="connsiteX119" fmla="*/ 152755 w 2123997"/>
              <a:gd name="connsiteY119" fmla="*/ 6142229 h 6233220"/>
              <a:gd name="connsiteX120" fmla="*/ 1838681 w 2123997"/>
              <a:gd name="connsiteY120" fmla="*/ 6170804 h 6233220"/>
              <a:gd name="connsiteX121" fmla="*/ 324206 w 2123997"/>
              <a:gd name="connsiteY121" fmla="*/ 6161279 h 6233220"/>
              <a:gd name="connsiteX122" fmla="*/ 1867256 w 2123997"/>
              <a:gd name="connsiteY122" fmla="*/ 4389629 h 6233220"/>
              <a:gd name="connsiteX123" fmla="*/ 2105380 w 2123997"/>
              <a:gd name="connsiteY123" fmla="*/ 6018404 h 6233220"/>
              <a:gd name="connsiteX124" fmla="*/ 2057755 w 2123997"/>
              <a:gd name="connsiteY124" fmla="*/ 417704 h 6233220"/>
              <a:gd name="connsiteX125" fmla="*/ 1438630 w 2123997"/>
              <a:gd name="connsiteY125" fmla="*/ 417704 h 6233220"/>
              <a:gd name="connsiteX126" fmla="*/ 1438630 w 2123997"/>
              <a:gd name="connsiteY126" fmla="*/ 493904 h 6233220"/>
              <a:gd name="connsiteX127" fmla="*/ 1419580 w 2123997"/>
              <a:gd name="connsiteY127" fmla="*/ 570104 h 6233220"/>
              <a:gd name="connsiteX0" fmla="*/ 1419580 w 2115826"/>
              <a:gd name="connsiteY0" fmla="*/ 472742 h 6092828"/>
              <a:gd name="connsiteX1" fmla="*/ 1305280 w 2115826"/>
              <a:gd name="connsiteY1" fmla="*/ 510842 h 6092828"/>
              <a:gd name="connsiteX2" fmla="*/ 1381480 w 2115826"/>
              <a:gd name="connsiteY2" fmla="*/ 567992 h 6092828"/>
              <a:gd name="connsiteX3" fmla="*/ 1486255 w 2115826"/>
              <a:gd name="connsiteY3" fmla="*/ 634667 h 6092828"/>
              <a:gd name="connsiteX4" fmla="*/ 1533880 w 2115826"/>
              <a:gd name="connsiteY4" fmla="*/ 768017 h 6092828"/>
              <a:gd name="connsiteX5" fmla="*/ 1543405 w 2115826"/>
              <a:gd name="connsiteY5" fmla="*/ 844217 h 6092828"/>
              <a:gd name="connsiteX6" fmla="*/ 1619605 w 2115826"/>
              <a:gd name="connsiteY6" fmla="*/ 939467 h 6092828"/>
              <a:gd name="connsiteX7" fmla="*/ 1676755 w 2115826"/>
              <a:gd name="connsiteY7" fmla="*/ 939467 h 6092828"/>
              <a:gd name="connsiteX8" fmla="*/ 1705330 w 2115826"/>
              <a:gd name="connsiteY8" fmla="*/ 1091867 h 6092828"/>
              <a:gd name="connsiteX9" fmla="*/ 1762480 w 2115826"/>
              <a:gd name="connsiteY9" fmla="*/ 1225217 h 6092828"/>
              <a:gd name="connsiteX10" fmla="*/ 1676755 w 2115826"/>
              <a:gd name="connsiteY10" fmla="*/ 1149017 h 6092828"/>
              <a:gd name="connsiteX11" fmla="*/ 1505305 w 2115826"/>
              <a:gd name="connsiteY11" fmla="*/ 1196642 h 6092828"/>
              <a:gd name="connsiteX12" fmla="*/ 1476730 w 2115826"/>
              <a:gd name="connsiteY12" fmla="*/ 1368092 h 6092828"/>
              <a:gd name="connsiteX13" fmla="*/ 1410055 w 2115826"/>
              <a:gd name="connsiteY13" fmla="*/ 1510967 h 6092828"/>
              <a:gd name="connsiteX14" fmla="*/ 1371955 w 2115826"/>
              <a:gd name="connsiteY14" fmla="*/ 1577642 h 6092828"/>
              <a:gd name="connsiteX15" fmla="*/ 1495780 w 2115826"/>
              <a:gd name="connsiteY15" fmla="*/ 1710992 h 6092828"/>
              <a:gd name="connsiteX16" fmla="*/ 1514830 w 2115826"/>
              <a:gd name="connsiteY16" fmla="*/ 1768142 h 6092828"/>
              <a:gd name="connsiteX17" fmla="*/ 1514830 w 2115826"/>
              <a:gd name="connsiteY17" fmla="*/ 1853867 h 6092828"/>
              <a:gd name="connsiteX18" fmla="*/ 1486255 w 2115826"/>
              <a:gd name="connsiteY18" fmla="*/ 1882442 h 6092828"/>
              <a:gd name="connsiteX19" fmla="*/ 1391005 w 2115826"/>
              <a:gd name="connsiteY19" fmla="*/ 1853867 h 6092828"/>
              <a:gd name="connsiteX20" fmla="*/ 1343380 w 2115826"/>
              <a:gd name="connsiteY20" fmla="*/ 1882442 h 6092828"/>
              <a:gd name="connsiteX21" fmla="*/ 1219555 w 2115826"/>
              <a:gd name="connsiteY21" fmla="*/ 1872917 h 6092828"/>
              <a:gd name="connsiteX22" fmla="*/ 1114780 w 2115826"/>
              <a:gd name="connsiteY22" fmla="*/ 1853867 h 6092828"/>
              <a:gd name="connsiteX23" fmla="*/ 1124305 w 2115826"/>
              <a:gd name="connsiteY23" fmla="*/ 1939592 h 6092828"/>
              <a:gd name="connsiteX24" fmla="*/ 1095730 w 2115826"/>
              <a:gd name="connsiteY24" fmla="*/ 1977692 h 6092828"/>
              <a:gd name="connsiteX25" fmla="*/ 1200505 w 2115826"/>
              <a:gd name="connsiteY25" fmla="*/ 2053892 h 6092828"/>
              <a:gd name="connsiteX26" fmla="*/ 1257655 w 2115826"/>
              <a:gd name="connsiteY26" fmla="*/ 2053892 h 6092828"/>
              <a:gd name="connsiteX27" fmla="*/ 1343380 w 2115826"/>
              <a:gd name="connsiteY27" fmla="*/ 2006267 h 6092828"/>
              <a:gd name="connsiteX28" fmla="*/ 1400530 w 2115826"/>
              <a:gd name="connsiteY28" fmla="*/ 2139617 h 6092828"/>
              <a:gd name="connsiteX29" fmla="*/ 1457680 w 2115826"/>
              <a:gd name="connsiteY29" fmla="*/ 2244392 h 6092828"/>
              <a:gd name="connsiteX30" fmla="*/ 1486255 w 2115826"/>
              <a:gd name="connsiteY30" fmla="*/ 2311067 h 6092828"/>
              <a:gd name="connsiteX31" fmla="*/ 1533880 w 2115826"/>
              <a:gd name="connsiteY31" fmla="*/ 2311067 h 6092828"/>
              <a:gd name="connsiteX32" fmla="*/ 1591030 w 2115826"/>
              <a:gd name="connsiteY32" fmla="*/ 2358692 h 6092828"/>
              <a:gd name="connsiteX33" fmla="*/ 1695805 w 2115826"/>
              <a:gd name="connsiteY33" fmla="*/ 2415842 h 6092828"/>
              <a:gd name="connsiteX34" fmla="*/ 1752955 w 2115826"/>
              <a:gd name="connsiteY34" fmla="*/ 2444417 h 6092828"/>
              <a:gd name="connsiteX35" fmla="*/ 1629130 w 2115826"/>
              <a:gd name="connsiteY35" fmla="*/ 2549192 h 6092828"/>
              <a:gd name="connsiteX36" fmla="*/ 1591030 w 2115826"/>
              <a:gd name="connsiteY36" fmla="*/ 2653967 h 6092828"/>
              <a:gd name="connsiteX37" fmla="*/ 1562455 w 2115826"/>
              <a:gd name="connsiteY37" fmla="*/ 2844467 h 6092828"/>
              <a:gd name="connsiteX38" fmla="*/ 1495780 w 2115826"/>
              <a:gd name="connsiteY38" fmla="*/ 2930192 h 6092828"/>
              <a:gd name="connsiteX39" fmla="*/ 1476730 w 2115826"/>
              <a:gd name="connsiteY39" fmla="*/ 3006392 h 6092828"/>
              <a:gd name="connsiteX40" fmla="*/ 1514830 w 2115826"/>
              <a:gd name="connsiteY40" fmla="*/ 3082592 h 6092828"/>
              <a:gd name="connsiteX41" fmla="*/ 1495780 w 2115826"/>
              <a:gd name="connsiteY41" fmla="*/ 3168317 h 6092828"/>
              <a:gd name="connsiteX42" fmla="*/ 1419580 w 2115826"/>
              <a:gd name="connsiteY42" fmla="*/ 3215942 h 6092828"/>
              <a:gd name="connsiteX43" fmla="*/ 1371955 w 2115826"/>
              <a:gd name="connsiteY43" fmla="*/ 3158792 h 6092828"/>
              <a:gd name="connsiteX44" fmla="*/ 1219555 w 2115826"/>
              <a:gd name="connsiteY44" fmla="*/ 3215942 h 6092828"/>
              <a:gd name="connsiteX45" fmla="*/ 1095730 w 2115826"/>
              <a:gd name="connsiteY45" fmla="*/ 3177842 h 6092828"/>
              <a:gd name="connsiteX46" fmla="*/ 1067155 w 2115826"/>
              <a:gd name="connsiteY46" fmla="*/ 3177842 h 6092828"/>
              <a:gd name="connsiteX47" fmla="*/ 1010005 w 2115826"/>
              <a:gd name="connsiteY47" fmla="*/ 3206417 h 6092828"/>
              <a:gd name="connsiteX48" fmla="*/ 981430 w 2115826"/>
              <a:gd name="connsiteY48" fmla="*/ 3301667 h 6092828"/>
              <a:gd name="connsiteX49" fmla="*/ 1010005 w 2115826"/>
              <a:gd name="connsiteY49" fmla="*/ 3339767 h 6092828"/>
              <a:gd name="connsiteX50" fmla="*/ 1076680 w 2115826"/>
              <a:gd name="connsiteY50" fmla="*/ 3358817 h 6092828"/>
              <a:gd name="connsiteX51" fmla="*/ 1076680 w 2115826"/>
              <a:gd name="connsiteY51" fmla="*/ 3377867 h 6092828"/>
              <a:gd name="connsiteX52" fmla="*/ 1124305 w 2115826"/>
              <a:gd name="connsiteY52" fmla="*/ 3387392 h 6092828"/>
              <a:gd name="connsiteX53" fmla="*/ 1124305 w 2115826"/>
              <a:gd name="connsiteY53" fmla="*/ 3415967 h 6092828"/>
              <a:gd name="connsiteX54" fmla="*/ 1114780 w 2115826"/>
              <a:gd name="connsiteY54" fmla="*/ 3463592 h 6092828"/>
              <a:gd name="connsiteX55" fmla="*/ 1086205 w 2115826"/>
              <a:gd name="connsiteY55" fmla="*/ 3501692 h 6092828"/>
              <a:gd name="connsiteX56" fmla="*/ 1114780 w 2115826"/>
              <a:gd name="connsiteY56" fmla="*/ 3558842 h 6092828"/>
              <a:gd name="connsiteX57" fmla="*/ 1086205 w 2115826"/>
              <a:gd name="connsiteY57" fmla="*/ 3577892 h 6092828"/>
              <a:gd name="connsiteX58" fmla="*/ 1057630 w 2115826"/>
              <a:gd name="connsiteY58" fmla="*/ 3568367 h 6092828"/>
              <a:gd name="connsiteX59" fmla="*/ 981430 w 2115826"/>
              <a:gd name="connsiteY59" fmla="*/ 3596942 h 6092828"/>
              <a:gd name="connsiteX60" fmla="*/ 981430 w 2115826"/>
              <a:gd name="connsiteY60" fmla="*/ 3625517 h 6092828"/>
              <a:gd name="connsiteX61" fmla="*/ 962380 w 2115826"/>
              <a:gd name="connsiteY61" fmla="*/ 3692192 h 6092828"/>
              <a:gd name="connsiteX62" fmla="*/ 838555 w 2115826"/>
              <a:gd name="connsiteY62" fmla="*/ 3606467 h 6092828"/>
              <a:gd name="connsiteX63" fmla="*/ 819505 w 2115826"/>
              <a:gd name="connsiteY63" fmla="*/ 3501692 h 6092828"/>
              <a:gd name="connsiteX64" fmla="*/ 752830 w 2115826"/>
              <a:gd name="connsiteY64" fmla="*/ 3463592 h 6092828"/>
              <a:gd name="connsiteX65" fmla="*/ 705205 w 2115826"/>
              <a:gd name="connsiteY65" fmla="*/ 3511217 h 6092828"/>
              <a:gd name="connsiteX66" fmla="*/ 695680 w 2115826"/>
              <a:gd name="connsiteY66" fmla="*/ 3587417 h 6092828"/>
              <a:gd name="connsiteX67" fmla="*/ 609955 w 2115826"/>
              <a:gd name="connsiteY67" fmla="*/ 3692192 h 6092828"/>
              <a:gd name="connsiteX68" fmla="*/ 571855 w 2115826"/>
              <a:gd name="connsiteY68" fmla="*/ 3654092 h 6092828"/>
              <a:gd name="connsiteX69" fmla="*/ 638530 w 2115826"/>
              <a:gd name="connsiteY69" fmla="*/ 3711242 h 6092828"/>
              <a:gd name="connsiteX70" fmla="*/ 686155 w 2115826"/>
              <a:gd name="connsiteY70" fmla="*/ 3749342 h 6092828"/>
              <a:gd name="connsiteX71" fmla="*/ 781405 w 2115826"/>
              <a:gd name="connsiteY71" fmla="*/ 3720767 h 6092828"/>
              <a:gd name="connsiteX72" fmla="*/ 829030 w 2115826"/>
              <a:gd name="connsiteY72" fmla="*/ 3768392 h 6092828"/>
              <a:gd name="connsiteX73" fmla="*/ 829030 w 2115826"/>
              <a:gd name="connsiteY73" fmla="*/ 3806492 h 6092828"/>
              <a:gd name="connsiteX74" fmla="*/ 733780 w 2115826"/>
              <a:gd name="connsiteY74" fmla="*/ 3806492 h 6092828"/>
              <a:gd name="connsiteX75" fmla="*/ 686155 w 2115826"/>
              <a:gd name="connsiteY75" fmla="*/ 3816017 h 6092828"/>
              <a:gd name="connsiteX76" fmla="*/ 686155 w 2115826"/>
              <a:gd name="connsiteY76" fmla="*/ 3844592 h 6092828"/>
              <a:gd name="connsiteX77" fmla="*/ 657580 w 2115826"/>
              <a:gd name="connsiteY77" fmla="*/ 3863642 h 6092828"/>
              <a:gd name="connsiteX78" fmla="*/ 638530 w 2115826"/>
              <a:gd name="connsiteY78" fmla="*/ 3854117 h 6092828"/>
              <a:gd name="connsiteX79" fmla="*/ 629005 w 2115826"/>
              <a:gd name="connsiteY79" fmla="*/ 3854117 h 6092828"/>
              <a:gd name="connsiteX80" fmla="*/ 609955 w 2115826"/>
              <a:gd name="connsiteY80" fmla="*/ 3911267 h 6092828"/>
              <a:gd name="connsiteX81" fmla="*/ 581380 w 2115826"/>
              <a:gd name="connsiteY81" fmla="*/ 3920792 h 6092828"/>
              <a:gd name="connsiteX82" fmla="*/ 552805 w 2115826"/>
              <a:gd name="connsiteY82" fmla="*/ 3949367 h 6092828"/>
              <a:gd name="connsiteX83" fmla="*/ 581380 w 2115826"/>
              <a:gd name="connsiteY83" fmla="*/ 3987467 h 6092828"/>
              <a:gd name="connsiteX84" fmla="*/ 562330 w 2115826"/>
              <a:gd name="connsiteY84" fmla="*/ 4044617 h 6092828"/>
              <a:gd name="connsiteX85" fmla="*/ 457555 w 2115826"/>
              <a:gd name="connsiteY85" fmla="*/ 4035092 h 6092828"/>
              <a:gd name="connsiteX86" fmla="*/ 362305 w 2115826"/>
              <a:gd name="connsiteY86" fmla="*/ 4035092 h 6092828"/>
              <a:gd name="connsiteX87" fmla="*/ 190855 w 2115826"/>
              <a:gd name="connsiteY87" fmla="*/ 4054142 h 6092828"/>
              <a:gd name="connsiteX88" fmla="*/ 95605 w 2115826"/>
              <a:gd name="connsiteY88" fmla="*/ 4158917 h 6092828"/>
              <a:gd name="connsiteX89" fmla="*/ 38455 w 2115826"/>
              <a:gd name="connsiteY89" fmla="*/ 4225592 h 6092828"/>
              <a:gd name="connsiteX90" fmla="*/ 355 w 2115826"/>
              <a:gd name="connsiteY90" fmla="*/ 4254167 h 6092828"/>
              <a:gd name="connsiteX91" fmla="*/ 19405 w 2115826"/>
              <a:gd name="connsiteY91" fmla="*/ 4282742 h 6092828"/>
              <a:gd name="connsiteX92" fmla="*/ 19405 w 2115826"/>
              <a:gd name="connsiteY92" fmla="*/ 4301792 h 6092828"/>
              <a:gd name="connsiteX93" fmla="*/ 19405 w 2115826"/>
              <a:gd name="connsiteY93" fmla="*/ 4368467 h 6092828"/>
              <a:gd name="connsiteX94" fmla="*/ 9880 w 2115826"/>
              <a:gd name="connsiteY94" fmla="*/ 4406567 h 6092828"/>
              <a:gd name="connsiteX95" fmla="*/ 76555 w 2115826"/>
              <a:gd name="connsiteY95" fmla="*/ 4482767 h 6092828"/>
              <a:gd name="connsiteX96" fmla="*/ 95605 w 2115826"/>
              <a:gd name="connsiteY96" fmla="*/ 4492292 h 6092828"/>
              <a:gd name="connsiteX97" fmla="*/ 190855 w 2115826"/>
              <a:gd name="connsiteY97" fmla="*/ 4501817 h 6092828"/>
              <a:gd name="connsiteX98" fmla="*/ 200380 w 2115826"/>
              <a:gd name="connsiteY98" fmla="*/ 4654217 h 6092828"/>
              <a:gd name="connsiteX99" fmla="*/ 209905 w 2115826"/>
              <a:gd name="connsiteY99" fmla="*/ 4797092 h 6092828"/>
              <a:gd name="connsiteX100" fmla="*/ 228955 w 2115826"/>
              <a:gd name="connsiteY100" fmla="*/ 4835192 h 6092828"/>
              <a:gd name="connsiteX101" fmla="*/ 200380 w 2115826"/>
              <a:gd name="connsiteY101" fmla="*/ 4892342 h 6092828"/>
              <a:gd name="connsiteX102" fmla="*/ 181330 w 2115826"/>
              <a:gd name="connsiteY102" fmla="*/ 4997117 h 6092828"/>
              <a:gd name="connsiteX103" fmla="*/ 143230 w 2115826"/>
              <a:gd name="connsiteY103" fmla="*/ 5139992 h 6092828"/>
              <a:gd name="connsiteX104" fmla="*/ 114655 w 2115826"/>
              <a:gd name="connsiteY104" fmla="*/ 5378117 h 6092828"/>
              <a:gd name="connsiteX105" fmla="*/ 95605 w 2115826"/>
              <a:gd name="connsiteY105" fmla="*/ 5482892 h 6092828"/>
              <a:gd name="connsiteX106" fmla="*/ 95605 w 2115826"/>
              <a:gd name="connsiteY106" fmla="*/ 5587667 h 6092828"/>
              <a:gd name="connsiteX107" fmla="*/ 95605 w 2115826"/>
              <a:gd name="connsiteY107" fmla="*/ 5749592 h 6092828"/>
              <a:gd name="connsiteX108" fmla="*/ 133705 w 2115826"/>
              <a:gd name="connsiteY108" fmla="*/ 5873417 h 6092828"/>
              <a:gd name="connsiteX109" fmla="*/ 133705 w 2115826"/>
              <a:gd name="connsiteY109" fmla="*/ 5901992 h 6092828"/>
              <a:gd name="connsiteX110" fmla="*/ 143230 w 2115826"/>
              <a:gd name="connsiteY110" fmla="*/ 5959142 h 6092828"/>
              <a:gd name="connsiteX111" fmla="*/ 152755 w 2115826"/>
              <a:gd name="connsiteY111" fmla="*/ 5997242 h 6092828"/>
              <a:gd name="connsiteX112" fmla="*/ 152755 w 2115826"/>
              <a:gd name="connsiteY112" fmla="*/ 6006767 h 6092828"/>
              <a:gd name="connsiteX113" fmla="*/ 171805 w 2115826"/>
              <a:gd name="connsiteY113" fmla="*/ 6035341 h 6092828"/>
              <a:gd name="connsiteX114" fmla="*/ 2095855 w 2115826"/>
              <a:gd name="connsiteY114" fmla="*/ 6063917 h 6092828"/>
              <a:gd name="connsiteX115" fmla="*/ 152755 w 2115826"/>
              <a:gd name="connsiteY115" fmla="*/ 6035343 h 6092828"/>
              <a:gd name="connsiteX116" fmla="*/ 1943455 w 2115826"/>
              <a:gd name="connsiteY116" fmla="*/ 6044867 h 6092828"/>
              <a:gd name="connsiteX117" fmla="*/ 609955 w 2115826"/>
              <a:gd name="connsiteY117" fmla="*/ 6063917 h 6092828"/>
              <a:gd name="connsiteX118" fmla="*/ 2000606 w 2115826"/>
              <a:gd name="connsiteY118" fmla="*/ 6054392 h 6092828"/>
              <a:gd name="connsiteX119" fmla="*/ 152755 w 2115826"/>
              <a:gd name="connsiteY119" fmla="*/ 6044867 h 6092828"/>
              <a:gd name="connsiteX120" fmla="*/ 1838681 w 2115826"/>
              <a:gd name="connsiteY120" fmla="*/ 6073442 h 6092828"/>
              <a:gd name="connsiteX121" fmla="*/ 324206 w 2115826"/>
              <a:gd name="connsiteY121" fmla="*/ 6063917 h 6092828"/>
              <a:gd name="connsiteX122" fmla="*/ 1867256 w 2115826"/>
              <a:gd name="connsiteY122" fmla="*/ 4292267 h 6092828"/>
              <a:gd name="connsiteX123" fmla="*/ 2105380 w 2115826"/>
              <a:gd name="connsiteY123" fmla="*/ 5921042 h 6092828"/>
              <a:gd name="connsiteX124" fmla="*/ 2057756 w 2115826"/>
              <a:gd name="connsiteY124" fmla="*/ 4606592 h 6092828"/>
              <a:gd name="connsiteX125" fmla="*/ 2057755 w 2115826"/>
              <a:gd name="connsiteY125" fmla="*/ 320342 h 6092828"/>
              <a:gd name="connsiteX126" fmla="*/ 1438630 w 2115826"/>
              <a:gd name="connsiteY126" fmla="*/ 320342 h 6092828"/>
              <a:gd name="connsiteX127" fmla="*/ 1438630 w 2115826"/>
              <a:gd name="connsiteY127" fmla="*/ 396542 h 6092828"/>
              <a:gd name="connsiteX128" fmla="*/ 1419580 w 2115826"/>
              <a:gd name="connsiteY128" fmla="*/ 472742 h 6092828"/>
              <a:gd name="connsiteX0" fmla="*/ 1419580 w 2121653"/>
              <a:gd name="connsiteY0" fmla="*/ 503078 h 6123164"/>
              <a:gd name="connsiteX1" fmla="*/ 1305280 w 2121653"/>
              <a:gd name="connsiteY1" fmla="*/ 541178 h 6123164"/>
              <a:gd name="connsiteX2" fmla="*/ 1381480 w 2121653"/>
              <a:gd name="connsiteY2" fmla="*/ 598328 h 6123164"/>
              <a:gd name="connsiteX3" fmla="*/ 1486255 w 2121653"/>
              <a:gd name="connsiteY3" fmla="*/ 665003 h 6123164"/>
              <a:gd name="connsiteX4" fmla="*/ 1533880 w 2121653"/>
              <a:gd name="connsiteY4" fmla="*/ 798353 h 6123164"/>
              <a:gd name="connsiteX5" fmla="*/ 1543405 w 2121653"/>
              <a:gd name="connsiteY5" fmla="*/ 874553 h 6123164"/>
              <a:gd name="connsiteX6" fmla="*/ 1619605 w 2121653"/>
              <a:gd name="connsiteY6" fmla="*/ 969803 h 6123164"/>
              <a:gd name="connsiteX7" fmla="*/ 1676755 w 2121653"/>
              <a:gd name="connsiteY7" fmla="*/ 969803 h 6123164"/>
              <a:gd name="connsiteX8" fmla="*/ 1705330 w 2121653"/>
              <a:gd name="connsiteY8" fmla="*/ 1122203 h 6123164"/>
              <a:gd name="connsiteX9" fmla="*/ 1762480 w 2121653"/>
              <a:gd name="connsiteY9" fmla="*/ 1255553 h 6123164"/>
              <a:gd name="connsiteX10" fmla="*/ 1676755 w 2121653"/>
              <a:gd name="connsiteY10" fmla="*/ 1179353 h 6123164"/>
              <a:gd name="connsiteX11" fmla="*/ 1505305 w 2121653"/>
              <a:gd name="connsiteY11" fmla="*/ 1226978 h 6123164"/>
              <a:gd name="connsiteX12" fmla="*/ 1476730 w 2121653"/>
              <a:gd name="connsiteY12" fmla="*/ 1398428 h 6123164"/>
              <a:gd name="connsiteX13" fmla="*/ 1410055 w 2121653"/>
              <a:gd name="connsiteY13" fmla="*/ 1541303 h 6123164"/>
              <a:gd name="connsiteX14" fmla="*/ 1371955 w 2121653"/>
              <a:gd name="connsiteY14" fmla="*/ 1607978 h 6123164"/>
              <a:gd name="connsiteX15" fmla="*/ 1495780 w 2121653"/>
              <a:gd name="connsiteY15" fmla="*/ 1741328 h 6123164"/>
              <a:gd name="connsiteX16" fmla="*/ 1514830 w 2121653"/>
              <a:gd name="connsiteY16" fmla="*/ 1798478 h 6123164"/>
              <a:gd name="connsiteX17" fmla="*/ 1514830 w 2121653"/>
              <a:gd name="connsiteY17" fmla="*/ 1884203 h 6123164"/>
              <a:gd name="connsiteX18" fmla="*/ 1486255 w 2121653"/>
              <a:gd name="connsiteY18" fmla="*/ 1912778 h 6123164"/>
              <a:gd name="connsiteX19" fmla="*/ 1391005 w 2121653"/>
              <a:gd name="connsiteY19" fmla="*/ 1884203 h 6123164"/>
              <a:gd name="connsiteX20" fmla="*/ 1343380 w 2121653"/>
              <a:gd name="connsiteY20" fmla="*/ 1912778 h 6123164"/>
              <a:gd name="connsiteX21" fmla="*/ 1219555 w 2121653"/>
              <a:gd name="connsiteY21" fmla="*/ 1903253 h 6123164"/>
              <a:gd name="connsiteX22" fmla="*/ 1114780 w 2121653"/>
              <a:gd name="connsiteY22" fmla="*/ 1884203 h 6123164"/>
              <a:gd name="connsiteX23" fmla="*/ 1124305 w 2121653"/>
              <a:gd name="connsiteY23" fmla="*/ 1969928 h 6123164"/>
              <a:gd name="connsiteX24" fmla="*/ 1095730 w 2121653"/>
              <a:gd name="connsiteY24" fmla="*/ 2008028 h 6123164"/>
              <a:gd name="connsiteX25" fmla="*/ 1200505 w 2121653"/>
              <a:gd name="connsiteY25" fmla="*/ 2084228 h 6123164"/>
              <a:gd name="connsiteX26" fmla="*/ 1257655 w 2121653"/>
              <a:gd name="connsiteY26" fmla="*/ 2084228 h 6123164"/>
              <a:gd name="connsiteX27" fmla="*/ 1343380 w 2121653"/>
              <a:gd name="connsiteY27" fmla="*/ 2036603 h 6123164"/>
              <a:gd name="connsiteX28" fmla="*/ 1400530 w 2121653"/>
              <a:gd name="connsiteY28" fmla="*/ 2169953 h 6123164"/>
              <a:gd name="connsiteX29" fmla="*/ 1457680 w 2121653"/>
              <a:gd name="connsiteY29" fmla="*/ 2274728 h 6123164"/>
              <a:gd name="connsiteX30" fmla="*/ 1486255 w 2121653"/>
              <a:gd name="connsiteY30" fmla="*/ 2341403 h 6123164"/>
              <a:gd name="connsiteX31" fmla="*/ 1533880 w 2121653"/>
              <a:gd name="connsiteY31" fmla="*/ 2341403 h 6123164"/>
              <a:gd name="connsiteX32" fmla="*/ 1591030 w 2121653"/>
              <a:gd name="connsiteY32" fmla="*/ 2389028 h 6123164"/>
              <a:gd name="connsiteX33" fmla="*/ 1695805 w 2121653"/>
              <a:gd name="connsiteY33" fmla="*/ 2446178 h 6123164"/>
              <a:gd name="connsiteX34" fmla="*/ 1752955 w 2121653"/>
              <a:gd name="connsiteY34" fmla="*/ 2474753 h 6123164"/>
              <a:gd name="connsiteX35" fmla="*/ 1629130 w 2121653"/>
              <a:gd name="connsiteY35" fmla="*/ 2579528 h 6123164"/>
              <a:gd name="connsiteX36" fmla="*/ 1591030 w 2121653"/>
              <a:gd name="connsiteY36" fmla="*/ 2684303 h 6123164"/>
              <a:gd name="connsiteX37" fmla="*/ 1562455 w 2121653"/>
              <a:gd name="connsiteY37" fmla="*/ 2874803 h 6123164"/>
              <a:gd name="connsiteX38" fmla="*/ 1495780 w 2121653"/>
              <a:gd name="connsiteY38" fmla="*/ 2960528 h 6123164"/>
              <a:gd name="connsiteX39" fmla="*/ 1476730 w 2121653"/>
              <a:gd name="connsiteY39" fmla="*/ 3036728 h 6123164"/>
              <a:gd name="connsiteX40" fmla="*/ 1514830 w 2121653"/>
              <a:gd name="connsiteY40" fmla="*/ 3112928 h 6123164"/>
              <a:gd name="connsiteX41" fmla="*/ 1495780 w 2121653"/>
              <a:gd name="connsiteY41" fmla="*/ 3198653 h 6123164"/>
              <a:gd name="connsiteX42" fmla="*/ 1419580 w 2121653"/>
              <a:gd name="connsiteY42" fmla="*/ 3246278 h 6123164"/>
              <a:gd name="connsiteX43" fmla="*/ 1371955 w 2121653"/>
              <a:gd name="connsiteY43" fmla="*/ 3189128 h 6123164"/>
              <a:gd name="connsiteX44" fmla="*/ 1219555 w 2121653"/>
              <a:gd name="connsiteY44" fmla="*/ 3246278 h 6123164"/>
              <a:gd name="connsiteX45" fmla="*/ 1095730 w 2121653"/>
              <a:gd name="connsiteY45" fmla="*/ 3208178 h 6123164"/>
              <a:gd name="connsiteX46" fmla="*/ 1067155 w 2121653"/>
              <a:gd name="connsiteY46" fmla="*/ 3208178 h 6123164"/>
              <a:gd name="connsiteX47" fmla="*/ 1010005 w 2121653"/>
              <a:gd name="connsiteY47" fmla="*/ 3236753 h 6123164"/>
              <a:gd name="connsiteX48" fmla="*/ 981430 w 2121653"/>
              <a:gd name="connsiteY48" fmla="*/ 3332003 h 6123164"/>
              <a:gd name="connsiteX49" fmla="*/ 1010005 w 2121653"/>
              <a:gd name="connsiteY49" fmla="*/ 3370103 h 6123164"/>
              <a:gd name="connsiteX50" fmla="*/ 1076680 w 2121653"/>
              <a:gd name="connsiteY50" fmla="*/ 3389153 h 6123164"/>
              <a:gd name="connsiteX51" fmla="*/ 1076680 w 2121653"/>
              <a:gd name="connsiteY51" fmla="*/ 3408203 h 6123164"/>
              <a:gd name="connsiteX52" fmla="*/ 1124305 w 2121653"/>
              <a:gd name="connsiteY52" fmla="*/ 3417728 h 6123164"/>
              <a:gd name="connsiteX53" fmla="*/ 1124305 w 2121653"/>
              <a:gd name="connsiteY53" fmla="*/ 3446303 h 6123164"/>
              <a:gd name="connsiteX54" fmla="*/ 1114780 w 2121653"/>
              <a:gd name="connsiteY54" fmla="*/ 3493928 h 6123164"/>
              <a:gd name="connsiteX55" fmla="*/ 1086205 w 2121653"/>
              <a:gd name="connsiteY55" fmla="*/ 3532028 h 6123164"/>
              <a:gd name="connsiteX56" fmla="*/ 1114780 w 2121653"/>
              <a:gd name="connsiteY56" fmla="*/ 3589178 h 6123164"/>
              <a:gd name="connsiteX57" fmla="*/ 1086205 w 2121653"/>
              <a:gd name="connsiteY57" fmla="*/ 3608228 h 6123164"/>
              <a:gd name="connsiteX58" fmla="*/ 1057630 w 2121653"/>
              <a:gd name="connsiteY58" fmla="*/ 3598703 h 6123164"/>
              <a:gd name="connsiteX59" fmla="*/ 981430 w 2121653"/>
              <a:gd name="connsiteY59" fmla="*/ 3627278 h 6123164"/>
              <a:gd name="connsiteX60" fmla="*/ 981430 w 2121653"/>
              <a:gd name="connsiteY60" fmla="*/ 3655853 h 6123164"/>
              <a:gd name="connsiteX61" fmla="*/ 962380 w 2121653"/>
              <a:gd name="connsiteY61" fmla="*/ 3722528 h 6123164"/>
              <a:gd name="connsiteX62" fmla="*/ 838555 w 2121653"/>
              <a:gd name="connsiteY62" fmla="*/ 3636803 h 6123164"/>
              <a:gd name="connsiteX63" fmla="*/ 819505 w 2121653"/>
              <a:gd name="connsiteY63" fmla="*/ 3532028 h 6123164"/>
              <a:gd name="connsiteX64" fmla="*/ 752830 w 2121653"/>
              <a:gd name="connsiteY64" fmla="*/ 3493928 h 6123164"/>
              <a:gd name="connsiteX65" fmla="*/ 705205 w 2121653"/>
              <a:gd name="connsiteY65" fmla="*/ 3541553 h 6123164"/>
              <a:gd name="connsiteX66" fmla="*/ 695680 w 2121653"/>
              <a:gd name="connsiteY66" fmla="*/ 3617753 h 6123164"/>
              <a:gd name="connsiteX67" fmla="*/ 609955 w 2121653"/>
              <a:gd name="connsiteY67" fmla="*/ 3722528 h 6123164"/>
              <a:gd name="connsiteX68" fmla="*/ 571855 w 2121653"/>
              <a:gd name="connsiteY68" fmla="*/ 3684428 h 6123164"/>
              <a:gd name="connsiteX69" fmla="*/ 638530 w 2121653"/>
              <a:gd name="connsiteY69" fmla="*/ 3741578 h 6123164"/>
              <a:gd name="connsiteX70" fmla="*/ 686155 w 2121653"/>
              <a:gd name="connsiteY70" fmla="*/ 3779678 h 6123164"/>
              <a:gd name="connsiteX71" fmla="*/ 781405 w 2121653"/>
              <a:gd name="connsiteY71" fmla="*/ 3751103 h 6123164"/>
              <a:gd name="connsiteX72" fmla="*/ 829030 w 2121653"/>
              <a:gd name="connsiteY72" fmla="*/ 3798728 h 6123164"/>
              <a:gd name="connsiteX73" fmla="*/ 829030 w 2121653"/>
              <a:gd name="connsiteY73" fmla="*/ 3836828 h 6123164"/>
              <a:gd name="connsiteX74" fmla="*/ 733780 w 2121653"/>
              <a:gd name="connsiteY74" fmla="*/ 3836828 h 6123164"/>
              <a:gd name="connsiteX75" fmla="*/ 686155 w 2121653"/>
              <a:gd name="connsiteY75" fmla="*/ 3846353 h 6123164"/>
              <a:gd name="connsiteX76" fmla="*/ 686155 w 2121653"/>
              <a:gd name="connsiteY76" fmla="*/ 3874928 h 6123164"/>
              <a:gd name="connsiteX77" fmla="*/ 657580 w 2121653"/>
              <a:gd name="connsiteY77" fmla="*/ 3893978 h 6123164"/>
              <a:gd name="connsiteX78" fmla="*/ 638530 w 2121653"/>
              <a:gd name="connsiteY78" fmla="*/ 3884453 h 6123164"/>
              <a:gd name="connsiteX79" fmla="*/ 629005 w 2121653"/>
              <a:gd name="connsiteY79" fmla="*/ 3884453 h 6123164"/>
              <a:gd name="connsiteX80" fmla="*/ 609955 w 2121653"/>
              <a:gd name="connsiteY80" fmla="*/ 3941603 h 6123164"/>
              <a:gd name="connsiteX81" fmla="*/ 581380 w 2121653"/>
              <a:gd name="connsiteY81" fmla="*/ 3951128 h 6123164"/>
              <a:gd name="connsiteX82" fmla="*/ 552805 w 2121653"/>
              <a:gd name="connsiteY82" fmla="*/ 3979703 h 6123164"/>
              <a:gd name="connsiteX83" fmla="*/ 581380 w 2121653"/>
              <a:gd name="connsiteY83" fmla="*/ 4017803 h 6123164"/>
              <a:gd name="connsiteX84" fmla="*/ 562330 w 2121653"/>
              <a:gd name="connsiteY84" fmla="*/ 4074953 h 6123164"/>
              <a:gd name="connsiteX85" fmla="*/ 457555 w 2121653"/>
              <a:gd name="connsiteY85" fmla="*/ 4065428 h 6123164"/>
              <a:gd name="connsiteX86" fmla="*/ 362305 w 2121653"/>
              <a:gd name="connsiteY86" fmla="*/ 4065428 h 6123164"/>
              <a:gd name="connsiteX87" fmla="*/ 190855 w 2121653"/>
              <a:gd name="connsiteY87" fmla="*/ 4084478 h 6123164"/>
              <a:gd name="connsiteX88" fmla="*/ 95605 w 2121653"/>
              <a:gd name="connsiteY88" fmla="*/ 4189253 h 6123164"/>
              <a:gd name="connsiteX89" fmla="*/ 38455 w 2121653"/>
              <a:gd name="connsiteY89" fmla="*/ 4255928 h 6123164"/>
              <a:gd name="connsiteX90" fmla="*/ 355 w 2121653"/>
              <a:gd name="connsiteY90" fmla="*/ 4284503 h 6123164"/>
              <a:gd name="connsiteX91" fmla="*/ 19405 w 2121653"/>
              <a:gd name="connsiteY91" fmla="*/ 4313078 h 6123164"/>
              <a:gd name="connsiteX92" fmla="*/ 19405 w 2121653"/>
              <a:gd name="connsiteY92" fmla="*/ 4332128 h 6123164"/>
              <a:gd name="connsiteX93" fmla="*/ 19405 w 2121653"/>
              <a:gd name="connsiteY93" fmla="*/ 4398803 h 6123164"/>
              <a:gd name="connsiteX94" fmla="*/ 9880 w 2121653"/>
              <a:gd name="connsiteY94" fmla="*/ 4436903 h 6123164"/>
              <a:gd name="connsiteX95" fmla="*/ 76555 w 2121653"/>
              <a:gd name="connsiteY95" fmla="*/ 4513103 h 6123164"/>
              <a:gd name="connsiteX96" fmla="*/ 95605 w 2121653"/>
              <a:gd name="connsiteY96" fmla="*/ 4522628 h 6123164"/>
              <a:gd name="connsiteX97" fmla="*/ 190855 w 2121653"/>
              <a:gd name="connsiteY97" fmla="*/ 4532153 h 6123164"/>
              <a:gd name="connsiteX98" fmla="*/ 200380 w 2121653"/>
              <a:gd name="connsiteY98" fmla="*/ 4684553 h 6123164"/>
              <a:gd name="connsiteX99" fmla="*/ 209905 w 2121653"/>
              <a:gd name="connsiteY99" fmla="*/ 4827428 h 6123164"/>
              <a:gd name="connsiteX100" fmla="*/ 228955 w 2121653"/>
              <a:gd name="connsiteY100" fmla="*/ 4865528 h 6123164"/>
              <a:gd name="connsiteX101" fmla="*/ 200380 w 2121653"/>
              <a:gd name="connsiteY101" fmla="*/ 4922678 h 6123164"/>
              <a:gd name="connsiteX102" fmla="*/ 181330 w 2121653"/>
              <a:gd name="connsiteY102" fmla="*/ 5027453 h 6123164"/>
              <a:gd name="connsiteX103" fmla="*/ 143230 w 2121653"/>
              <a:gd name="connsiteY103" fmla="*/ 5170328 h 6123164"/>
              <a:gd name="connsiteX104" fmla="*/ 114655 w 2121653"/>
              <a:gd name="connsiteY104" fmla="*/ 5408453 h 6123164"/>
              <a:gd name="connsiteX105" fmla="*/ 95605 w 2121653"/>
              <a:gd name="connsiteY105" fmla="*/ 5513228 h 6123164"/>
              <a:gd name="connsiteX106" fmla="*/ 95605 w 2121653"/>
              <a:gd name="connsiteY106" fmla="*/ 5618003 h 6123164"/>
              <a:gd name="connsiteX107" fmla="*/ 95605 w 2121653"/>
              <a:gd name="connsiteY107" fmla="*/ 5779928 h 6123164"/>
              <a:gd name="connsiteX108" fmla="*/ 133705 w 2121653"/>
              <a:gd name="connsiteY108" fmla="*/ 5903753 h 6123164"/>
              <a:gd name="connsiteX109" fmla="*/ 133705 w 2121653"/>
              <a:gd name="connsiteY109" fmla="*/ 5932328 h 6123164"/>
              <a:gd name="connsiteX110" fmla="*/ 143230 w 2121653"/>
              <a:gd name="connsiteY110" fmla="*/ 5989478 h 6123164"/>
              <a:gd name="connsiteX111" fmla="*/ 152755 w 2121653"/>
              <a:gd name="connsiteY111" fmla="*/ 6027578 h 6123164"/>
              <a:gd name="connsiteX112" fmla="*/ 152755 w 2121653"/>
              <a:gd name="connsiteY112" fmla="*/ 6037103 h 6123164"/>
              <a:gd name="connsiteX113" fmla="*/ 171805 w 2121653"/>
              <a:gd name="connsiteY113" fmla="*/ 6065677 h 6123164"/>
              <a:gd name="connsiteX114" fmla="*/ 2095855 w 2121653"/>
              <a:gd name="connsiteY114" fmla="*/ 6094253 h 6123164"/>
              <a:gd name="connsiteX115" fmla="*/ 152755 w 2121653"/>
              <a:gd name="connsiteY115" fmla="*/ 6065679 h 6123164"/>
              <a:gd name="connsiteX116" fmla="*/ 1943455 w 2121653"/>
              <a:gd name="connsiteY116" fmla="*/ 6075203 h 6123164"/>
              <a:gd name="connsiteX117" fmla="*/ 609955 w 2121653"/>
              <a:gd name="connsiteY117" fmla="*/ 6094253 h 6123164"/>
              <a:gd name="connsiteX118" fmla="*/ 2000606 w 2121653"/>
              <a:gd name="connsiteY118" fmla="*/ 6084728 h 6123164"/>
              <a:gd name="connsiteX119" fmla="*/ 152755 w 2121653"/>
              <a:gd name="connsiteY119" fmla="*/ 6075203 h 6123164"/>
              <a:gd name="connsiteX120" fmla="*/ 1838681 w 2121653"/>
              <a:gd name="connsiteY120" fmla="*/ 6103778 h 6123164"/>
              <a:gd name="connsiteX121" fmla="*/ 324206 w 2121653"/>
              <a:gd name="connsiteY121" fmla="*/ 6094253 h 6123164"/>
              <a:gd name="connsiteX122" fmla="*/ 1867256 w 2121653"/>
              <a:gd name="connsiteY122" fmla="*/ 4322603 h 6123164"/>
              <a:gd name="connsiteX123" fmla="*/ 2105380 w 2121653"/>
              <a:gd name="connsiteY123" fmla="*/ 5951378 h 6123164"/>
              <a:gd name="connsiteX124" fmla="*/ 2095856 w 2121653"/>
              <a:gd name="connsiteY124" fmla="*/ 5046503 h 6123164"/>
              <a:gd name="connsiteX125" fmla="*/ 2057755 w 2121653"/>
              <a:gd name="connsiteY125" fmla="*/ 350678 h 6123164"/>
              <a:gd name="connsiteX126" fmla="*/ 1438630 w 2121653"/>
              <a:gd name="connsiteY126" fmla="*/ 350678 h 6123164"/>
              <a:gd name="connsiteX127" fmla="*/ 1438630 w 2121653"/>
              <a:gd name="connsiteY127" fmla="*/ 426878 h 6123164"/>
              <a:gd name="connsiteX128" fmla="*/ 1419580 w 2121653"/>
              <a:gd name="connsiteY128" fmla="*/ 503078 h 6123164"/>
              <a:gd name="connsiteX0" fmla="*/ 1419580 w 2121334"/>
              <a:gd name="connsiteY0" fmla="*/ 529182 h 6149268"/>
              <a:gd name="connsiteX1" fmla="*/ 1305280 w 2121334"/>
              <a:gd name="connsiteY1" fmla="*/ 567282 h 6149268"/>
              <a:gd name="connsiteX2" fmla="*/ 1381480 w 2121334"/>
              <a:gd name="connsiteY2" fmla="*/ 624432 h 6149268"/>
              <a:gd name="connsiteX3" fmla="*/ 1486255 w 2121334"/>
              <a:gd name="connsiteY3" fmla="*/ 691107 h 6149268"/>
              <a:gd name="connsiteX4" fmla="*/ 1533880 w 2121334"/>
              <a:gd name="connsiteY4" fmla="*/ 824457 h 6149268"/>
              <a:gd name="connsiteX5" fmla="*/ 1543405 w 2121334"/>
              <a:gd name="connsiteY5" fmla="*/ 900657 h 6149268"/>
              <a:gd name="connsiteX6" fmla="*/ 1619605 w 2121334"/>
              <a:gd name="connsiteY6" fmla="*/ 995907 h 6149268"/>
              <a:gd name="connsiteX7" fmla="*/ 1676755 w 2121334"/>
              <a:gd name="connsiteY7" fmla="*/ 995907 h 6149268"/>
              <a:gd name="connsiteX8" fmla="*/ 1705330 w 2121334"/>
              <a:gd name="connsiteY8" fmla="*/ 1148307 h 6149268"/>
              <a:gd name="connsiteX9" fmla="*/ 1762480 w 2121334"/>
              <a:gd name="connsiteY9" fmla="*/ 1281657 h 6149268"/>
              <a:gd name="connsiteX10" fmla="*/ 1676755 w 2121334"/>
              <a:gd name="connsiteY10" fmla="*/ 1205457 h 6149268"/>
              <a:gd name="connsiteX11" fmla="*/ 1505305 w 2121334"/>
              <a:gd name="connsiteY11" fmla="*/ 1253082 h 6149268"/>
              <a:gd name="connsiteX12" fmla="*/ 1476730 w 2121334"/>
              <a:gd name="connsiteY12" fmla="*/ 1424532 h 6149268"/>
              <a:gd name="connsiteX13" fmla="*/ 1410055 w 2121334"/>
              <a:gd name="connsiteY13" fmla="*/ 1567407 h 6149268"/>
              <a:gd name="connsiteX14" fmla="*/ 1371955 w 2121334"/>
              <a:gd name="connsiteY14" fmla="*/ 1634082 h 6149268"/>
              <a:gd name="connsiteX15" fmla="*/ 1495780 w 2121334"/>
              <a:gd name="connsiteY15" fmla="*/ 1767432 h 6149268"/>
              <a:gd name="connsiteX16" fmla="*/ 1514830 w 2121334"/>
              <a:gd name="connsiteY16" fmla="*/ 1824582 h 6149268"/>
              <a:gd name="connsiteX17" fmla="*/ 1514830 w 2121334"/>
              <a:gd name="connsiteY17" fmla="*/ 1910307 h 6149268"/>
              <a:gd name="connsiteX18" fmla="*/ 1486255 w 2121334"/>
              <a:gd name="connsiteY18" fmla="*/ 1938882 h 6149268"/>
              <a:gd name="connsiteX19" fmla="*/ 1391005 w 2121334"/>
              <a:gd name="connsiteY19" fmla="*/ 1910307 h 6149268"/>
              <a:gd name="connsiteX20" fmla="*/ 1343380 w 2121334"/>
              <a:gd name="connsiteY20" fmla="*/ 1938882 h 6149268"/>
              <a:gd name="connsiteX21" fmla="*/ 1219555 w 2121334"/>
              <a:gd name="connsiteY21" fmla="*/ 1929357 h 6149268"/>
              <a:gd name="connsiteX22" fmla="*/ 1114780 w 2121334"/>
              <a:gd name="connsiteY22" fmla="*/ 1910307 h 6149268"/>
              <a:gd name="connsiteX23" fmla="*/ 1124305 w 2121334"/>
              <a:gd name="connsiteY23" fmla="*/ 1996032 h 6149268"/>
              <a:gd name="connsiteX24" fmla="*/ 1095730 w 2121334"/>
              <a:gd name="connsiteY24" fmla="*/ 2034132 h 6149268"/>
              <a:gd name="connsiteX25" fmla="*/ 1200505 w 2121334"/>
              <a:gd name="connsiteY25" fmla="*/ 2110332 h 6149268"/>
              <a:gd name="connsiteX26" fmla="*/ 1257655 w 2121334"/>
              <a:gd name="connsiteY26" fmla="*/ 2110332 h 6149268"/>
              <a:gd name="connsiteX27" fmla="*/ 1343380 w 2121334"/>
              <a:gd name="connsiteY27" fmla="*/ 2062707 h 6149268"/>
              <a:gd name="connsiteX28" fmla="*/ 1400530 w 2121334"/>
              <a:gd name="connsiteY28" fmla="*/ 2196057 h 6149268"/>
              <a:gd name="connsiteX29" fmla="*/ 1457680 w 2121334"/>
              <a:gd name="connsiteY29" fmla="*/ 2300832 h 6149268"/>
              <a:gd name="connsiteX30" fmla="*/ 1486255 w 2121334"/>
              <a:gd name="connsiteY30" fmla="*/ 2367507 h 6149268"/>
              <a:gd name="connsiteX31" fmla="*/ 1533880 w 2121334"/>
              <a:gd name="connsiteY31" fmla="*/ 2367507 h 6149268"/>
              <a:gd name="connsiteX32" fmla="*/ 1591030 w 2121334"/>
              <a:gd name="connsiteY32" fmla="*/ 2415132 h 6149268"/>
              <a:gd name="connsiteX33" fmla="*/ 1695805 w 2121334"/>
              <a:gd name="connsiteY33" fmla="*/ 2472282 h 6149268"/>
              <a:gd name="connsiteX34" fmla="*/ 1752955 w 2121334"/>
              <a:gd name="connsiteY34" fmla="*/ 2500857 h 6149268"/>
              <a:gd name="connsiteX35" fmla="*/ 1629130 w 2121334"/>
              <a:gd name="connsiteY35" fmla="*/ 2605632 h 6149268"/>
              <a:gd name="connsiteX36" fmla="*/ 1591030 w 2121334"/>
              <a:gd name="connsiteY36" fmla="*/ 2710407 h 6149268"/>
              <a:gd name="connsiteX37" fmla="*/ 1562455 w 2121334"/>
              <a:gd name="connsiteY37" fmla="*/ 2900907 h 6149268"/>
              <a:gd name="connsiteX38" fmla="*/ 1495780 w 2121334"/>
              <a:gd name="connsiteY38" fmla="*/ 2986632 h 6149268"/>
              <a:gd name="connsiteX39" fmla="*/ 1476730 w 2121334"/>
              <a:gd name="connsiteY39" fmla="*/ 3062832 h 6149268"/>
              <a:gd name="connsiteX40" fmla="*/ 1514830 w 2121334"/>
              <a:gd name="connsiteY40" fmla="*/ 3139032 h 6149268"/>
              <a:gd name="connsiteX41" fmla="*/ 1495780 w 2121334"/>
              <a:gd name="connsiteY41" fmla="*/ 3224757 h 6149268"/>
              <a:gd name="connsiteX42" fmla="*/ 1419580 w 2121334"/>
              <a:gd name="connsiteY42" fmla="*/ 3272382 h 6149268"/>
              <a:gd name="connsiteX43" fmla="*/ 1371955 w 2121334"/>
              <a:gd name="connsiteY43" fmla="*/ 3215232 h 6149268"/>
              <a:gd name="connsiteX44" fmla="*/ 1219555 w 2121334"/>
              <a:gd name="connsiteY44" fmla="*/ 3272382 h 6149268"/>
              <a:gd name="connsiteX45" fmla="*/ 1095730 w 2121334"/>
              <a:gd name="connsiteY45" fmla="*/ 3234282 h 6149268"/>
              <a:gd name="connsiteX46" fmla="*/ 1067155 w 2121334"/>
              <a:gd name="connsiteY46" fmla="*/ 3234282 h 6149268"/>
              <a:gd name="connsiteX47" fmla="*/ 1010005 w 2121334"/>
              <a:gd name="connsiteY47" fmla="*/ 3262857 h 6149268"/>
              <a:gd name="connsiteX48" fmla="*/ 981430 w 2121334"/>
              <a:gd name="connsiteY48" fmla="*/ 3358107 h 6149268"/>
              <a:gd name="connsiteX49" fmla="*/ 1010005 w 2121334"/>
              <a:gd name="connsiteY49" fmla="*/ 3396207 h 6149268"/>
              <a:gd name="connsiteX50" fmla="*/ 1076680 w 2121334"/>
              <a:gd name="connsiteY50" fmla="*/ 3415257 h 6149268"/>
              <a:gd name="connsiteX51" fmla="*/ 1076680 w 2121334"/>
              <a:gd name="connsiteY51" fmla="*/ 3434307 h 6149268"/>
              <a:gd name="connsiteX52" fmla="*/ 1124305 w 2121334"/>
              <a:gd name="connsiteY52" fmla="*/ 3443832 h 6149268"/>
              <a:gd name="connsiteX53" fmla="*/ 1124305 w 2121334"/>
              <a:gd name="connsiteY53" fmla="*/ 3472407 h 6149268"/>
              <a:gd name="connsiteX54" fmla="*/ 1114780 w 2121334"/>
              <a:gd name="connsiteY54" fmla="*/ 3520032 h 6149268"/>
              <a:gd name="connsiteX55" fmla="*/ 1086205 w 2121334"/>
              <a:gd name="connsiteY55" fmla="*/ 3558132 h 6149268"/>
              <a:gd name="connsiteX56" fmla="*/ 1114780 w 2121334"/>
              <a:gd name="connsiteY56" fmla="*/ 3615282 h 6149268"/>
              <a:gd name="connsiteX57" fmla="*/ 1086205 w 2121334"/>
              <a:gd name="connsiteY57" fmla="*/ 3634332 h 6149268"/>
              <a:gd name="connsiteX58" fmla="*/ 1057630 w 2121334"/>
              <a:gd name="connsiteY58" fmla="*/ 3624807 h 6149268"/>
              <a:gd name="connsiteX59" fmla="*/ 981430 w 2121334"/>
              <a:gd name="connsiteY59" fmla="*/ 3653382 h 6149268"/>
              <a:gd name="connsiteX60" fmla="*/ 981430 w 2121334"/>
              <a:gd name="connsiteY60" fmla="*/ 3681957 h 6149268"/>
              <a:gd name="connsiteX61" fmla="*/ 962380 w 2121334"/>
              <a:gd name="connsiteY61" fmla="*/ 3748632 h 6149268"/>
              <a:gd name="connsiteX62" fmla="*/ 838555 w 2121334"/>
              <a:gd name="connsiteY62" fmla="*/ 3662907 h 6149268"/>
              <a:gd name="connsiteX63" fmla="*/ 819505 w 2121334"/>
              <a:gd name="connsiteY63" fmla="*/ 3558132 h 6149268"/>
              <a:gd name="connsiteX64" fmla="*/ 752830 w 2121334"/>
              <a:gd name="connsiteY64" fmla="*/ 3520032 h 6149268"/>
              <a:gd name="connsiteX65" fmla="*/ 705205 w 2121334"/>
              <a:gd name="connsiteY65" fmla="*/ 3567657 h 6149268"/>
              <a:gd name="connsiteX66" fmla="*/ 695680 w 2121334"/>
              <a:gd name="connsiteY66" fmla="*/ 3643857 h 6149268"/>
              <a:gd name="connsiteX67" fmla="*/ 609955 w 2121334"/>
              <a:gd name="connsiteY67" fmla="*/ 3748632 h 6149268"/>
              <a:gd name="connsiteX68" fmla="*/ 571855 w 2121334"/>
              <a:gd name="connsiteY68" fmla="*/ 3710532 h 6149268"/>
              <a:gd name="connsiteX69" fmla="*/ 638530 w 2121334"/>
              <a:gd name="connsiteY69" fmla="*/ 3767682 h 6149268"/>
              <a:gd name="connsiteX70" fmla="*/ 686155 w 2121334"/>
              <a:gd name="connsiteY70" fmla="*/ 3805782 h 6149268"/>
              <a:gd name="connsiteX71" fmla="*/ 781405 w 2121334"/>
              <a:gd name="connsiteY71" fmla="*/ 3777207 h 6149268"/>
              <a:gd name="connsiteX72" fmla="*/ 829030 w 2121334"/>
              <a:gd name="connsiteY72" fmla="*/ 3824832 h 6149268"/>
              <a:gd name="connsiteX73" fmla="*/ 829030 w 2121334"/>
              <a:gd name="connsiteY73" fmla="*/ 3862932 h 6149268"/>
              <a:gd name="connsiteX74" fmla="*/ 733780 w 2121334"/>
              <a:gd name="connsiteY74" fmla="*/ 3862932 h 6149268"/>
              <a:gd name="connsiteX75" fmla="*/ 686155 w 2121334"/>
              <a:gd name="connsiteY75" fmla="*/ 3872457 h 6149268"/>
              <a:gd name="connsiteX76" fmla="*/ 686155 w 2121334"/>
              <a:gd name="connsiteY76" fmla="*/ 3901032 h 6149268"/>
              <a:gd name="connsiteX77" fmla="*/ 657580 w 2121334"/>
              <a:gd name="connsiteY77" fmla="*/ 3920082 h 6149268"/>
              <a:gd name="connsiteX78" fmla="*/ 638530 w 2121334"/>
              <a:gd name="connsiteY78" fmla="*/ 3910557 h 6149268"/>
              <a:gd name="connsiteX79" fmla="*/ 629005 w 2121334"/>
              <a:gd name="connsiteY79" fmla="*/ 3910557 h 6149268"/>
              <a:gd name="connsiteX80" fmla="*/ 609955 w 2121334"/>
              <a:gd name="connsiteY80" fmla="*/ 3967707 h 6149268"/>
              <a:gd name="connsiteX81" fmla="*/ 581380 w 2121334"/>
              <a:gd name="connsiteY81" fmla="*/ 3977232 h 6149268"/>
              <a:gd name="connsiteX82" fmla="*/ 552805 w 2121334"/>
              <a:gd name="connsiteY82" fmla="*/ 4005807 h 6149268"/>
              <a:gd name="connsiteX83" fmla="*/ 581380 w 2121334"/>
              <a:gd name="connsiteY83" fmla="*/ 4043907 h 6149268"/>
              <a:gd name="connsiteX84" fmla="*/ 562330 w 2121334"/>
              <a:gd name="connsiteY84" fmla="*/ 4101057 h 6149268"/>
              <a:gd name="connsiteX85" fmla="*/ 457555 w 2121334"/>
              <a:gd name="connsiteY85" fmla="*/ 4091532 h 6149268"/>
              <a:gd name="connsiteX86" fmla="*/ 362305 w 2121334"/>
              <a:gd name="connsiteY86" fmla="*/ 4091532 h 6149268"/>
              <a:gd name="connsiteX87" fmla="*/ 190855 w 2121334"/>
              <a:gd name="connsiteY87" fmla="*/ 4110582 h 6149268"/>
              <a:gd name="connsiteX88" fmla="*/ 95605 w 2121334"/>
              <a:gd name="connsiteY88" fmla="*/ 4215357 h 6149268"/>
              <a:gd name="connsiteX89" fmla="*/ 38455 w 2121334"/>
              <a:gd name="connsiteY89" fmla="*/ 4282032 h 6149268"/>
              <a:gd name="connsiteX90" fmla="*/ 355 w 2121334"/>
              <a:gd name="connsiteY90" fmla="*/ 4310607 h 6149268"/>
              <a:gd name="connsiteX91" fmla="*/ 19405 w 2121334"/>
              <a:gd name="connsiteY91" fmla="*/ 4339182 h 6149268"/>
              <a:gd name="connsiteX92" fmla="*/ 19405 w 2121334"/>
              <a:gd name="connsiteY92" fmla="*/ 4358232 h 6149268"/>
              <a:gd name="connsiteX93" fmla="*/ 19405 w 2121334"/>
              <a:gd name="connsiteY93" fmla="*/ 4424907 h 6149268"/>
              <a:gd name="connsiteX94" fmla="*/ 9880 w 2121334"/>
              <a:gd name="connsiteY94" fmla="*/ 4463007 h 6149268"/>
              <a:gd name="connsiteX95" fmla="*/ 76555 w 2121334"/>
              <a:gd name="connsiteY95" fmla="*/ 4539207 h 6149268"/>
              <a:gd name="connsiteX96" fmla="*/ 95605 w 2121334"/>
              <a:gd name="connsiteY96" fmla="*/ 4548732 h 6149268"/>
              <a:gd name="connsiteX97" fmla="*/ 190855 w 2121334"/>
              <a:gd name="connsiteY97" fmla="*/ 4558257 h 6149268"/>
              <a:gd name="connsiteX98" fmla="*/ 200380 w 2121334"/>
              <a:gd name="connsiteY98" fmla="*/ 4710657 h 6149268"/>
              <a:gd name="connsiteX99" fmla="*/ 209905 w 2121334"/>
              <a:gd name="connsiteY99" fmla="*/ 4853532 h 6149268"/>
              <a:gd name="connsiteX100" fmla="*/ 228955 w 2121334"/>
              <a:gd name="connsiteY100" fmla="*/ 4891632 h 6149268"/>
              <a:gd name="connsiteX101" fmla="*/ 200380 w 2121334"/>
              <a:gd name="connsiteY101" fmla="*/ 4948782 h 6149268"/>
              <a:gd name="connsiteX102" fmla="*/ 181330 w 2121334"/>
              <a:gd name="connsiteY102" fmla="*/ 5053557 h 6149268"/>
              <a:gd name="connsiteX103" fmla="*/ 143230 w 2121334"/>
              <a:gd name="connsiteY103" fmla="*/ 5196432 h 6149268"/>
              <a:gd name="connsiteX104" fmla="*/ 114655 w 2121334"/>
              <a:gd name="connsiteY104" fmla="*/ 5434557 h 6149268"/>
              <a:gd name="connsiteX105" fmla="*/ 95605 w 2121334"/>
              <a:gd name="connsiteY105" fmla="*/ 5539332 h 6149268"/>
              <a:gd name="connsiteX106" fmla="*/ 95605 w 2121334"/>
              <a:gd name="connsiteY106" fmla="*/ 5644107 h 6149268"/>
              <a:gd name="connsiteX107" fmla="*/ 95605 w 2121334"/>
              <a:gd name="connsiteY107" fmla="*/ 5806032 h 6149268"/>
              <a:gd name="connsiteX108" fmla="*/ 133705 w 2121334"/>
              <a:gd name="connsiteY108" fmla="*/ 5929857 h 6149268"/>
              <a:gd name="connsiteX109" fmla="*/ 133705 w 2121334"/>
              <a:gd name="connsiteY109" fmla="*/ 5958432 h 6149268"/>
              <a:gd name="connsiteX110" fmla="*/ 143230 w 2121334"/>
              <a:gd name="connsiteY110" fmla="*/ 6015582 h 6149268"/>
              <a:gd name="connsiteX111" fmla="*/ 152755 w 2121334"/>
              <a:gd name="connsiteY111" fmla="*/ 6053682 h 6149268"/>
              <a:gd name="connsiteX112" fmla="*/ 152755 w 2121334"/>
              <a:gd name="connsiteY112" fmla="*/ 6063207 h 6149268"/>
              <a:gd name="connsiteX113" fmla="*/ 171805 w 2121334"/>
              <a:gd name="connsiteY113" fmla="*/ 6091781 h 6149268"/>
              <a:gd name="connsiteX114" fmla="*/ 2095855 w 2121334"/>
              <a:gd name="connsiteY114" fmla="*/ 6120357 h 6149268"/>
              <a:gd name="connsiteX115" fmla="*/ 152755 w 2121334"/>
              <a:gd name="connsiteY115" fmla="*/ 6091783 h 6149268"/>
              <a:gd name="connsiteX116" fmla="*/ 1943455 w 2121334"/>
              <a:gd name="connsiteY116" fmla="*/ 6101307 h 6149268"/>
              <a:gd name="connsiteX117" fmla="*/ 609955 w 2121334"/>
              <a:gd name="connsiteY117" fmla="*/ 6120357 h 6149268"/>
              <a:gd name="connsiteX118" fmla="*/ 2000606 w 2121334"/>
              <a:gd name="connsiteY118" fmla="*/ 6110832 h 6149268"/>
              <a:gd name="connsiteX119" fmla="*/ 152755 w 2121334"/>
              <a:gd name="connsiteY119" fmla="*/ 6101307 h 6149268"/>
              <a:gd name="connsiteX120" fmla="*/ 1838681 w 2121334"/>
              <a:gd name="connsiteY120" fmla="*/ 6129882 h 6149268"/>
              <a:gd name="connsiteX121" fmla="*/ 324206 w 2121334"/>
              <a:gd name="connsiteY121" fmla="*/ 6120357 h 6149268"/>
              <a:gd name="connsiteX122" fmla="*/ 1867256 w 2121334"/>
              <a:gd name="connsiteY122" fmla="*/ 4348707 h 6149268"/>
              <a:gd name="connsiteX123" fmla="*/ 2105380 w 2121334"/>
              <a:gd name="connsiteY123" fmla="*/ 5977482 h 6149268"/>
              <a:gd name="connsiteX124" fmla="*/ 2095856 w 2121334"/>
              <a:gd name="connsiteY124" fmla="*/ 5072607 h 6149268"/>
              <a:gd name="connsiteX125" fmla="*/ 1410056 w 2121334"/>
              <a:gd name="connsiteY125" fmla="*/ 5425032 h 6149268"/>
              <a:gd name="connsiteX126" fmla="*/ 2057755 w 2121334"/>
              <a:gd name="connsiteY126" fmla="*/ 376782 h 6149268"/>
              <a:gd name="connsiteX127" fmla="*/ 1438630 w 2121334"/>
              <a:gd name="connsiteY127" fmla="*/ 376782 h 6149268"/>
              <a:gd name="connsiteX128" fmla="*/ 1438630 w 2121334"/>
              <a:gd name="connsiteY128" fmla="*/ 452982 h 6149268"/>
              <a:gd name="connsiteX129" fmla="*/ 1419580 w 2121334"/>
              <a:gd name="connsiteY129" fmla="*/ 529182 h 6149268"/>
              <a:gd name="connsiteX0" fmla="*/ 1419580 w 2121653"/>
              <a:gd name="connsiteY0" fmla="*/ 529182 h 6149268"/>
              <a:gd name="connsiteX1" fmla="*/ 1305280 w 2121653"/>
              <a:gd name="connsiteY1" fmla="*/ 567282 h 6149268"/>
              <a:gd name="connsiteX2" fmla="*/ 1381480 w 2121653"/>
              <a:gd name="connsiteY2" fmla="*/ 624432 h 6149268"/>
              <a:gd name="connsiteX3" fmla="*/ 1486255 w 2121653"/>
              <a:gd name="connsiteY3" fmla="*/ 691107 h 6149268"/>
              <a:gd name="connsiteX4" fmla="*/ 1533880 w 2121653"/>
              <a:gd name="connsiteY4" fmla="*/ 824457 h 6149268"/>
              <a:gd name="connsiteX5" fmla="*/ 1543405 w 2121653"/>
              <a:gd name="connsiteY5" fmla="*/ 900657 h 6149268"/>
              <a:gd name="connsiteX6" fmla="*/ 1619605 w 2121653"/>
              <a:gd name="connsiteY6" fmla="*/ 995907 h 6149268"/>
              <a:gd name="connsiteX7" fmla="*/ 1676755 w 2121653"/>
              <a:gd name="connsiteY7" fmla="*/ 995907 h 6149268"/>
              <a:gd name="connsiteX8" fmla="*/ 1705330 w 2121653"/>
              <a:gd name="connsiteY8" fmla="*/ 1148307 h 6149268"/>
              <a:gd name="connsiteX9" fmla="*/ 1762480 w 2121653"/>
              <a:gd name="connsiteY9" fmla="*/ 1281657 h 6149268"/>
              <a:gd name="connsiteX10" fmla="*/ 1676755 w 2121653"/>
              <a:gd name="connsiteY10" fmla="*/ 1205457 h 6149268"/>
              <a:gd name="connsiteX11" fmla="*/ 1505305 w 2121653"/>
              <a:gd name="connsiteY11" fmla="*/ 1253082 h 6149268"/>
              <a:gd name="connsiteX12" fmla="*/ 1476730 w 2121653"/>
              <a:gd name="connsiteY12" fmla="*/ 1424532 h 6149268"/>
              <a:gd name="connsiteX13" fmla="*/ 1410055 w 2121653"/>
              <a:gd name="connsiteY13" fmla="*/ 1567407 h 6149268"/>
              <a:gd name="connsiteX14" fmla="*/ 1371955 w 2121653"/>
              <a:gd name="connsiteY14" fmla="*/ 1634082 h 6149268"/>
              <a:gd name="connsiteX15" fmla="*/ 1495780 w 2121653"/>
              <a:gd name="connsiteY15" fmla="*/ 1767432 h 6149268"/>
              <a:gd name="connsiteX16" fmla="*/ 1514830 w 2121653"/>
              <a:gd name="connsiteY16" fmla="*/ 1824582 h 6149268"/>
              <a:gd name="connsiteX17" fmla="*/ 1514830 w 2121653"/>
              <a:gd name="connsiteY17" fmla="*/ 1910307 h 6149268"/>
              <a:gd name="connsiteX18" fmla="*/ 1486255 w 2121653"/>
              <a:gd name="connsiteY18" fmla="*/ 1938882 h 6149268"/>
              <a:gd name="connsiteX19" fmla="*/ 1391005 w 2121653"/>
              <a:gd name="connsiteY19" fmla="*/ 1910307 h 6149268"/>
              <a:gd name="connsiteX20" fmla="*/ 1343380 w 2121653"/>
              <a:gd name="connsiteY20" fmla="*/ 1938882 h 6149268"/>
              <a:gd name="connsiteX21" fmla="*/ 1219555 w 2121653"/>
              <a:gd name="connsiteY21" fmla="*/ 1929357 h 6149268"/>
              <a:gd name="connsiteX22" fmla="*/ 1114780 w 2121653"/>
              <a:gd name="connsiteY22" fmla="*/ 1910307 h 6149268"/>
              <a:gd name="connsiteX23" fmla="*/ 1124305 w 2121653"/>
              <a:gd name="connsiteY23" fmla="*/ 1996032 h 6149268"/>
              <a:gd name="connsiteX24" fmla="*/ 1095730 w 2121653"/>
              <a:gd name="connsiteY24" fmla="*/ 2034132 h 6149268"/>
              <a:gd name="connsiteX25" fmla="*/ 1200505 w 2121653"/>
              <a:gd name="connsiteY25" fmla="*/ 2110332 h 6149268"/>
              <a:gd name="connsiteX26" fmla="*/ 1257655 w 2121653"/>
              <a:gd name="connsiteY26" fmla="*/ 2110332 h 6149268"/>
              <a:gd name="connsiteX27" fmla="*/ 1343380 w 2121653"/>
              <a:gd name="connsiteY27" fmla="*/ 2062707 h 6149268"/>
              <a:gd name="connsiteX28" fmla="*/ 1400530 w 2121653"/>
              <a:gd name="connsiteY28" fmla="*/ 2196057 h 6149268"/>
              <a:gd name="connsiteX29" fmla="*/ 1457680 w 2121653"/>
              <a:gd name="connsiteY29" fmla="*/ 2300832 h 6149268"/>
              <a:gd name="connsiteX30" fmla="*/ 1486255 w 2121653"/>
              <a:gd name="connsiteY30" fmla="*/ 2367507 h 6149268"/>
              <a:gd name="connsiteX31" fmla="*/ 1533880 w 2121653"/>
              <a:gd name="connsiteY31" fmla="*/ 2367507 h 6149268"/>
              <a:gd name="connsiteX32" fmla="*/ 1591030 w 2121653"/>
              <a:gd name="connsiteY32" fmla="*/ 2415132 h 6149268"/>
              <a:gd name="connsiteX33" fmla="*/ 1695805 w 2121653"/>
              <a:gd name="connsiteY33" fmla="*/ 2472282 h 6149268"/>
              <a:gd name="connsiteX34" fmla="*/ 1752955 w 2121653"/>
              <a:gd name="connsiteY34" fmla="*/ 2500857 h 6149268"/>
              <a:gd name="connsiteX35" fmla="*/ 1629130 w 2121653"/>
              <a:gd name="connsiteY35" fmla="*/ 2605632 h 6149268"/>
              <a:gd name="connsiteX36" fmla="*/ 1591030 w 2121653"/>
              <a:gd name="connsiteY36" fmla="*/ 2710407 h 6149268"/>
              <a:gd name="connsiteX37" fmla="*/ 1562455 w 2121653"/>
              <a:gd name="connsiteY37" fmla="*/ 2900907 h 6149268"/>
              <a:gd name="connsiteX38" fmla="*/ 1495780 w 2121653"/>
              <a:gd name="connsiteY38" fmla="*/ 2986632 h 6149268"/>
              <a:gd name="connsiteX39" fmla="*/ 1476730 w 2121653"/>
              <a:gd name="connsiteY39" fmla="*/ 3062832 h 6149268"/>
              <a:gd name="connsiteX40" fmla="*/ 1514830 w 2121653"/>
              <a:gd name="connsiteY40" fmla="*/ 3139032 h 6149268"/>
              <a:gd name="connsiteX41" fmla="*/ 1495780 w 2121653"/>
              <a:gd name="connsiteY41" fmla="*/ 3224757 h 6149268"/>
              <a:gd name="connsiteX42" fmla="*/ 1419580 w 2121653"/>
              <a:gd name="connsiteY42" fmla="*/ 3272382 h 6149268"/>
              <a:gd name="connsiteX43" fmla="*/ 1371955 w 2121653"/>
              <a:gd name="connsiteY43" fmla="*/ 3215232 h 6149268"/>
              <a:gd name="connsiteX44" fmla="*/ 1219555 w 2121653"/>
              <a:gd name="connsiteY44" fmla="*/ 3272382 h 6149268"/>
              <a:gd name="connsiteX45" fmla="*/ 1095730 w 2121653"/>
              <a:gd name="connsiteY45" fmla="*/ 3234282 h 6149268"/>
              <a:gd name="connsiteX46" fmla="*/ 1067155 w 2121653"/>
              <a:gd name="connsiteY46" fmla="*/ 3234282 h 6149268"/>
              <a:gd name="connsiteX47" fmla="*/ 1010005 w 2121653"/>
              <a:gd name="connsiteY47" fmla="*/ 3262857 h 6149268"/>
              <a:gd name="connsiteX48" fmla="*/ 981430 w 2121653"/>
              <a:gd name="connsiteY48" fmla="*/ 3358107 h 6149268"/>
              <a:gd name="connsiteX49" fmla="*/ 1010005 w 2121653"/>
              <a:gd name="connsiteY49" fmla="*/ 3396207 h 6149268"/>
              <a:gd name="connsiteX50" fmla="*/ 1076680 w 2121653"/>
              <a:gd name="connsiteY50" fmla="*/ 3415257 h 6149268"/>
              <a:gd name="connsiteX51" fmla="*/ 1076680 w 2121653"/>
              <a:gd name="connsiteY51" fmla="*/ 3434307 h 6149268"/>
              <a:gd name="connsiteX52" fmla="*/ 1124305 w 2121653"/>
              <a:gd name="connsiteY52" fmla="*/ 3443832 h 6149268"/>
              <a:gd name="connsiteX53" fmla="*/ 1124305 w 2121653"/>
              <a:gd name="connsiteY53" fmla="*/ 3472407 h 6149268"/>
              <a:gd name="connsiteX54" fmla="*/ 1114780 w 2121653"/>
              <a:gd name="connsiteY54" fmla="*/ 3520032 h 6149268"/>
              <a:gd name="connsiteX55" fmla="*/ 1086205 w 2121653"/>
              <a:gd name="connsiteY55" fmla="*/ 3558132 h 6149268"/>
              <a:gd name="connsiteX56" fmla="*/ 1114780 w 2121653"/>
              <a:gd name="connsiteY56" fmla="*/ 3615282 h 6149268"/>
              <a:gd name="connsiteX57" fmla="*/ 1086205 w 2121653"/>
              <a:gd name="connsiteY57" fmla="*/ 3634332 h 6149268"/>
              <a:gd name="connsiteX58" fmla="*/ 1057630 w 2121653"/>
              <a:gd name="connsiteY58" fmla="*/ 3624807 h 6149268"/>
              <a:gd name="connsiteX59" fmla="*/ 981430 w 2121653"/>
              <a:gd name="connsiteY59" fmla="*/ 3653382 h 6149268"/>
              <a:gd name="connsiteX60" fmla="*/ 981430 w 2121653"/>
              <a:gd name="connsiteY60" fmla="*/ 3681957 h 6149268"/>
              <a:gd name="connsiteX61" fmla="*/ 962380 w 2121653"/>
              <a:gd name="connsiteY61" fmla="*/ 3748632 h 6149268"/>
              <a:gd name="connsiteX62" fmla="*/ 838555 w 2121653"/>
              <a:gd name="connsiteY62" fmla="*/ 3662907 h 6149268"/>
              <a:gd name="connsiteX63" fmla="*/ 819505 w 2121653"/>
              <a:gd name="connsiteY63" fmla="*/ 3558132 h 6149268"/>
              <a:gd name="connsiteX64" fmla="*/ 752830 w 2121653"/>
              <a:gd name="connsiteY64" fmla="*/ 3520032 h 6149268"/>
              <a:gd name="connsiteX65" fmla="*/ 705205 w 2121653"/>
              <a:gd name="connsiteY65" fmla="*/ 3567657 h 6149268"/>
              <a:gd name="connsiteX66" fmla="*/ 695680 w 2121653"/>
              <a:gd name="connsiteY66" fmla="*/ 3643857 h 6149268"/>
              <a:gd name="connsiteX67" fmla="*/ 609955 w 2121653"/>
              <a:gd name="connsiteY67" fmla="*/ 3748632 h 6149268"/>
              <a:gd name="connsiteX68" fmla="*/ 571855 w 2121653"/>
              <a:gd name="connsiteY68" fmla="*/ 3710532 h 6149268"/>
              <a:gd name="connsiteX69" fmla="*/ 638530 w 2121653"/>
              <a:gd name="connsiteY69" fmla="*/ 3767682 h 6149268"/>
              <a:gd name="connsiteX70" fmla="*/ 686155 w 2121653"/>
              <a:gd name="connsiteY70" fmla="*/ 3805782 h 6149268"/>
              <a:gd name="connsiteX71" fmla="*/ 781405 w 2121653"/>
              <a:gd name="connsiteY71" fmla="*/ 3777207 h 6149268"/>
              <a:gd name="connsiteX72" fmla="*/ 829030 w 2121653"/>
              <a:gd name="connsiteY72" fmla="*/ 3824832 h 6149268"/>
              <a:gd name="connsiteX73" fmla="*/ 829030 w 2121653"/>
              <a:gd name="connsiteY73" fmla="*/ 3862932 h 6149268"/>
              <a:gd name="connsiteX74" fmla="*/ 733780 w 2121653"/>
              <a:gd name="connsiteY74" fmla="*/ 3862932 h 6149268"/>
              <a:gd name="connsiteX75" fmla="*/ 686155 w 2121653"/>
              <a:gd name="connsiteY75" fmla="*/ 3872457 h 6149268"/>
              <a:gd name="connsiteX76" fmla="*/ 686155 w 2121653"/>
              <a:gd name="connsiteY76" fmla="*/ 3901032 h 6149268"/>
              <a:gd name="connsiteX77" fmla="*/ 657580 w 2121653"/>
              <a:gd name="connsiteY77" fmla="*/ 3920082 h 6149268"/>
              <a:gd name="connsiteX78" fmla="*/ 638530 w 2121653"/>
              <a:gd name="connsiteY78" fmla="*/ 3910557 h 6149268"/>
              <a:gd name="connsiteX79" fmla="*/ 629005 w 2121653"/>
              <a:gd name="connsiteY79" fmla="*/ 3910557 h 6149268"/>
              <a:gd name="connsiteX80" fmla="*/ 609955 w 2121653"/>
              <a:gd name="connsiteY80" fmla="*/ 3967707 h 6149268"/>
              <a:gd name="connsiteX81" fmla="*/ 581380 w 2121653"/>
              <a:gd name="connsiteY81" fmla="*/ 3977232 h 6149268"/>
              <a:gd name="connsiteX82" fmla="*/ 552805 w 2121653"/>
              <a:gd name="connsiteY82" fmla="*/ 4005807 h 6149268"/>
              <a:gd name="connsiteX83" fmla="*/ 581380 w 2121653"/>
              <a:gd name="connsiteY83" fmla="*/ 4043907 h 6149268"/>
              <a:gd name="connsiteX84" fmla="*/ 562330 w 2121653"/>
              <a:gd name="connsiteY84" fmla="*/ 4101057 h 6149268"/>
              <a:gd name="connsiteX85" fmla="*/ 457555 w 2121653"/>
              <a:gd name="connsiteY85" fmla="*/ 4091532 h 6149268"/>
              <a:gd name="connsiteX86" fmla="*/ 362305 w 2121653"/>
              <a:gd name="connsiteY86" fmla="*/ 4091532 h 6149268"/>
              <a:gd name="connsiteX87" fmla="*/ 190855 w 2121653"/>
              <a:gd name="connsiteY87" fmla="*/ 4110582 h 6149268"/>
              <a:gd name="connsiteX88" fmla="*/ 95605 w 2121653"/>
              <a:gd name="connsiteY88" fmla="*/ 4215357 h 6149268"/>
              <a:gd name="connsiteX89" fmla="*/ 38455 w 2121653"/>
              <a:gd name="connsiteY89" fmla="*/ 4282032 h 6149268"/>
              <a:gd name="connsiteX90" fmla="*/ 355 w 2121653"/>
              <a:gd name="connsiteY90" fmla="*/ 4310607 h 6149268"/>
              <a:gd name="connsiteX91" fmla="*/ 19405 w 2121653"/>
              <a:gd name="connsiteY91" fmla="*/ 4339182 h 6149268"/>
              <a:gd name="connsiteX92" fmla="*/ 19405 w 2121653"/>
              <a:gd name="connsiteY92" fmla="*/ 4358232 h 6149268"/>
              <a:gd name="connsiteX93" fmla="*/ 19405 w 2121653"/>
              <a:gd name="connsiteY93" fmla="*/ 4424907 h 6149268"/>
              <a:gd name="connsiteX94" fmla="*/ 9880 w 2121653"/>
              <a:gd name="connsiteY94" fmla="*/ 4463007 h 6149268"/>
              <a:gd name="connsiteX95" fmla="*/ 76555 w 2121653"/>
              <a:gd name="connsiteY95" fmla="*/ 4539207 h 6149268"/>
              <a:gd name="connsiteX96" fmla="*/ 95605 w 2121653"/>
              <a:gd name="connsiteY96" fmla="*/ 4548732 h 6149268"/>
              <a:gd name="connsiteX97" fmla="*/ 190855 w 2121653"/>
              <a:gd name="connsiteY97" fmla="*/ 4558257 h 6149268"/>
              <a:gd name="connsiteX98" fmla="*/ 200380 w 2121653"/>
              <a:gd name="connsiteY98" fmla="*/ 4710657 h 6149268"/>
              <a:gd name="connsiteX99" fmla="*/ 209905 w 2121653"/>
              <a:gd name="connsiteY99" fmla="*/ 4853532 h 6149268"/>
              <a:gd name="connsiteX100" fmla="*/ 228955 w 2121653"/>
              <a:gd name="connsiteY100" fmla="*/ 4891632 h 6149268"/>
              <a:gd name="connsiteX101" fmla="*/ 200380 w 2121653"/>
              <a:gd name="connsiteY101" fmla="*/ 4948782 h 6149268"/>
              <a:gd name="connsiteX102" fmla="*/ 181330 w 2121653"/>
              <a:gd name="connsiteY102" fmla="*/ 5053557 h 6149268"/>
              <a:gd name="connsiteX103" fmla="*/ 143230 w 2121653"/>
              <a:gd name="connsiteY103" fmla="*/ 5196432 h 6149268"/>
              <a:gd name="connsiteX104" fmla="*/ 114655 w 2121653"/>
              <a:gd name="connsiteY104" fmla="*/ 5434557 h 6149268"/>
              <a:gd name="connsiteX105" fmla="*/ 95605 w 2121653"/>
              <a:gd name="connsiteY105" fmla="*/ 5539332 h 6149268"/>
              <a:gd name="connsiteX106" fmla="*/ 95605 w 2121653"/>
              <a:gd name="connsiteY106" fmla="*/ 5644107 h 6149268"/>
              <a:gd name="connsiteX107" fmla="*/ 95605 w 2121653"/>
              <a:gd name="connsiteY107" fmla="*/ 5806032 h 6149268"/>
              <a:gd name="connsiteX108" fmla="*/ 133705 w 2121653"/>
              <a:gd name="connsiteY108" fmla="*/ 5929857 h 6149268"/>
              <a:gd name="connsiteX109" fmla="*/ 133705 w 2121653"/>
              <a:gd name="connsiteY109" fmla="*/ 5958432 h 6149268"/>
              <a:gd name="connsiteX110" fmla="*/ 143230 w 2121653"/>
              <a:gd name="connsiteY110" fmla="*/ 6015582 h 6149268"/>
              <a:gd name="connsiteX111" fmla="*/ 152755 w 2121653"/>
              <a:gd name="connsiteY111" fmla="*/ 6053682 h 6149268"/>
              <a:gd name="connsiteX112" fmla="*/ 152755 w 2121653"/>
              <a:gd name="connsiteY112" fmla="*/ 6063207 h 6149268"/>
              <a:gd name="connsiteX113" fmla="*/ 171805 w 2121653"/>
              <a:gd name="connsiteY113" fmla="*/ 6091781 h 6149268"/>
              <a:gd name="connsiteX114" fmla="*/ 2095855 w 2121653"/>
              <a:gd name="connsiteY114" fmla="*/ 6120357 h 6149268"/>
              <a:gd name="connsiteX115" fmla="*/ 152755 w 2121653"/>
              <a:gd name="connsiteY115" fmla="*/ 6091783 h 6149268"/>
              <a:gd name="connsiteX116" fmla="*/ 1943455 w 2121653"/>
              <a:gd name="connsiteY116" fmla="*/ 6101307 h 6149268"/>
              <a:gd name="connsiteX117" fmla="*/ 609955 w 2121653"/>
              <a:gd name="connsiteY117" fmla="*/ 6120357 h 6149268"/>
              <a:gd name="connsiteX118" fmla="*/ 2000606 w 2121653"/>
              <a:gd name="connsiteY118" fmla="*/ 6110832 h 6149268"/>
              <a:gd name="connsiteX119" fmla="*/ 152755 w 2121653"/>
              <a:gd name="connsiteY119" fmla="*/ 6101307 h 6149268"/>
              <a:gd name="connsiteX120" fmla="*/ 1838681 w 2121653"/>
              <a:gd name="connsiteY120" fmla="*/ 6129882 h 6149268"/>
              <a:gd name="connsiteX121" fmla="*/ 324206 w 2121653"/>
              <a:gd name="connsiteY121" fmla="*/ 6120357 h 6149268"/>
              <a:gd name="connsiteX122" fmla="*/ 1867256 w 2121653"/>
              <a:gd name="connsiteY122" fmla="*/ 4348707 h 6149268"/>
              <a:gd name="connsiteX123" fmla="*/ 2105380 w 2121653"/>
              <a:gd name="connsiteY123" fmla="*/ 5977482 h 6149268"/>
              <a:gd name="connsiteX124" fmla="*/ 2095856 w 2121653"/>
              <a:gd name="connsiteY124" fmla="*/ 5072607 h 6149268"/>
              <a:gd name="connsiteX125" fmla="*/ 2057755 w 2121653"/>
              <a:gd name="connsiteY125" fmla="*/ 376782 h 6149268"/>
              <a:gd name="connsiteX126" fmla="*/ 1438630 w 2121653"/>
              <a:gd name="connsiteY126" fmla="*/ 376782 h 6149268"/>
              <a:gd name="connsiteX127" fmla="*/ 1438630 w 2121653"/>
              <a:gd name="connsiteY127" fmla="*/ 452982 h 6149268"/>
              <a:gd name="connsiteX128" fmla="*/ 1419580 w 2121653"/>
              <a:gd name="connsiteY128" fmla="*/ 529182 h 6149268"/>
              <a:gd name="connsiteX0" fmla="*/ 1419580 w 2121653"/>
              <a:gd name="connsiteY0" fmla="*/ 529182 h 6245749"/>
              <a:gd name="connsiteX1" fmla="*/ 1305280 w 2121653"/>
              <a:gd name="connsiteY1" fmla="*/ 567282 h 6245749"/>
              <a:gd name="connsiteX2" fmla="*/ 1381480 w 2121653"/>
              <a:gd name="connsiteY2" fmla="*/ 624432 h 6245749"/>
              <a:gd name="connsiteX3" fmla="*/ 1486255 w 2121653"/>
              <a:gd name="connsiteY3" fmla="*/ 691107 h 6245749"/>
              <a:gd name="connsiteX4" fmla="*/ 1533880 w 2121653"/>
              <a:gd name="connsiteY4" fmla="*/ 824457 h 6245749"/>
              <a:gd name="connsiteX5" fmla="*/ 1543405 w 2121653"/>
              <a:gd name="connsiteY5" fmla="*/ 900657 h 6245749"/>
              <a:gd name="connsiteX6" fmla="*/ 1619605 w 2121653"/>
              <a:gd name="connsiteY6" fmla="*/ 995907 h 6245749"/>
              <a:gd name="connsiteX7" fmla="*/ 1676755 w 2121653"/>
              <a:gd name="connsiteY7" fmla="*/ 995907 h 6245749"/>
              <a:gd name="connsiteX8" fmla="*/ 1705330 w 2121653"/>
              <a:gd name="connsiteY8" fmla="*/ 1148307 h 6245749"/>
              <a:gd name="connsiteX9" fmla="*/ 1762480 w 2121653"/>
              <a:gd name="connsiteY9" fmla="*/ 1281657 h 6245749"/>
              <a:gd name="connsiteX10" fmla="*/ 1676755 w 2121653"/>
              <a:gd name="connsiteY10" fmla="*/ 1205457 h 6245749"/>
              <a:gd name="connsiteX11" fmla="*/ 1505305 w 2121653"/>
              <a:gd name="connsiteY11" fmla="*/ 1253082 h 6245749"/>
              <a:gd name="connsiteX12" fmla="*/ 1476730 w 2121653"/>
              <a:gd name="connsiteY12" fmla="*/ 1424532 h 6245749"/>
              <a:gd name="connsiteX13" fmla="*/ 1410055 w 2121653"/>
              <a:gd name="connsiteY13" fmla="*/ 1567407 h 6245749"/>
              <a:gd name="connsiteX14" fmla="*/ 1371955 w 2121653"/>
              <a:gd name="connsiteY14" fmla="*/ 1634082 h 6245749"/>
              <a:gd name="connsiteX15" fmla="*/ 1495780 w 2121653"/>
              <a:gd name="connsiteY15" fmla="*/ 1767432 h 6245749"/>
              <a:gd name="connsiteX16" fmla="*/ 1514830 w 2121653"/>
              <a:gd name="connsiteY16" fmla="*/ 1824582 h 6245749"/>
              <a:gd name="connsiteX17" fmla="*/ 1514830 w 2121653"/>
              <a:gd name="connsiteY17" fmla="*/ 1910307 h 6245749"/>
              <a:gd name="connsiteX18" fmla="*/ 1486255 w 2121653"/>
              <a:gd name="connsiteY18" fmla="*/ 1938882 h 6245749"/>
              <a:gd name="connsiteX19" fmla="*/ 1391005 w 2121653"/>
              <a:gd name="connsiteY19" fmla="*/ 1910307 h 6245749"/>
              <a:gd name="connsiteX20" fmla="*/ 1343380 w 2121653"/>
              <a:gd name="connsiteY20" fmla="*/ 1938882 h 6245749"/>
              <a:gd name="connsiteX21" fmla="*/ 1219555 w 2121653"/>
              <a:gd name="connsiteY21" fmla="*/ 1929357 h 6245749"/>
              <a:gd name="connsiteX22" fmla="*/ 1114780 w 2121653"/>
              <a:gd name="connsiteY22" fmla="*/ 1910307 h 6245749"/>
              <a:gd name="connsiteX23" fmla="*/ 1124305 w 2121653"/>
              <a:gd name="connsiteY23" fmla="*/ 1996032 h 6245749"/>
              <a:gd name="connsiteX24" fmla="*/ 1095730 w 2121653"/>
              <a:gd name="connsiteY24" fmla="*/ 2034132 h 6245749"/>
              <a:gd name="connsiteX25" fmla="*/ 1200505 w 2121653"/>
              <a:gd name="connsiteY25" fmla="*/ 2110332 h 6245749"/>
              <a:gd name="connsiteX26" fmla="*/ 1257655 w 2121653"/>
              <a:gd name="connsiteY26" fmla="*/ 2110332 h 6245749"/>
              <a:gd name="connsiteX27" fmla="*/ 1343380 w 2121653"/>
              <a:gd name="connsiteY27" fmla="*/ 2062707 h 6245749"/>
              <a:gd name="connsiteX28" fmla="*/ 1400530 w 2121653"/>
              <a:gd name="connsiteY28" fmla="*/ 2196057 h 6245749"/>
              <a:gd name="connsiteX29" fmla="*/ 1457680 w 2121653"/>
              <a:gd name="connsiteY29" fmla="*/ 2300832 h 6245749"/>
              <a:gd name="connsiteX30" fmla="*/ 1486255 w 2121653"/>
              <a:gd name="connsiteY30" fmla="*/ 2367507 h 6245749"/>
              <a:gd name="connsiteX31" fmla="*/ 1533880 w 2121653"/>
              <a:gd name="connsiteY31" fmla="*/ 2367507 h 6245749"/>
              <a:gd name="connsiteX32" fmla="*/ 1591030 w 2121653"/>
              <a:gd name="connsiteY32" fmla="*/ 2415132 h 6245749"/>
              <a:gd name="connsiteX33" fmla="*/ 1695805 w 2121653"/>
              <a:gd name="connsiteY33" fmla="*/ 2472282 h 6245749"/>
              <a:gd name="connsiteX34" fmla="*/ 1752955 w 2121653"/>
              <a:gd name="connsiteY34" fmla="*/ 2500857 h 6245749"/>
              <a:gd name="connsiteX35" fmla="*/ 1629130 w 2121653"/>
              <a:gd name="connsiteY35" fmla="*/ 2605632 h 6245749"/>
              <a:gd name="connsiteX36" fmla="*/ 1591030 w 2121653"/>
              <a:gd name="connsiteY36" fmla="*/ 2710407 h 6245749"/>
              <a:gd name="connsiteX37" fmla="*/ 1562455 w 2121653"/>
              <a:gd name="connsiteY37" fmla="*/ 2900907 h 6245749"/>
              <a:gd name="connsiteX38" fmla="*/ 1495780 w 2121653"/>
              <a:gd name="connsiteY38" fmla="*/ 2986632 h 6245749"/>
              <a:gd name="connsiteX39" fmla="*/ 1476730 w 2121653"/>
              <a:gd name="connsiteY39" fmla="*/ 3062832 h 6245749"/>
              <a:gd name="connsiteX40" fmla="*/ 1514830 w 2121653"/>
              <a:gd name="connsiteY40" fmla="*/ 3139032 h 6245749"/>
              <a:gd name="connsiteX41" fmla="*/ 1495780 w 2121653"/>
              <a:gd name="connsiteY41" fmla="*/ 3224757 h 6245749"/>
              <a:gd name="connsiteX42" fmla="*/ 1419580 w 2121653"/>
              <a:gd name="connsiteY42" fmla="*/ 3272382 h 6245749"/>
              <a:gd name="connsiteX43" fmla="*/ 1371955 w 2121653"/>
              <a:gd name="connsiteY43" fmla="*/ 3215232 h 6245749"/>
              <a:gd name="connsiteX44" fmla="*/ 1219555 w 2121653"/>
              <a:gd name="connsiteY44" fmla="*/ 3272382 h 6245749"/>
              <a:gd name="connsiteX45" fmla="*/ 1095730 w 2121653"/>
              <a:gd name="connsiteY45" fmla="*/ 3234282 h 6245749"/>
              <a:gd name="connsiteX46" fmla="*/ 1067155 w 2121653"/>
              <a:gd name="connsiteY46" fmla="*/ 3234282 h 6245749"/>
              <a:gd name="connsiteX47" fmla="*/ 1010005 w 2121653"/>
              <a:gd name="connsiteY47" fmla="*/ 3262857 h 6245749"/>
              <a:gd name="connsiteX48" fmla="*/ 981430 w 2121653"/>
              <a:gd name="connsiteY48" fmla="*/ 3358107 h 6245749"/>
              <a:gd name="connsiteX49" fmla="*/ 1010005 w 2121653"/>
              <a:gd name="connsiteY49" fmla="*/ 3396207 h 6245749"/>
              <a:gd name="connsiteX50" fmla="*/ 1076680 w 2121653"/>
              <a:gd name="connsiteY50" fmla="*/ 3415257 h 6245749"/>
              <a:gd name="connsiteX51" fmla="*/ 1076680 w 2121653"/>
              <a:gd name="connsiteY51" fmla="*/ 3434307 h 6245749"/>
              <a:gd name="connsiteX52" fmla="*/ 1124305 w 2121653"/>
              <a:gd name="connsiteY52" fmla="*/ 3443832 h 6245749"/>
              <a:gd name="connsiteX53" fmla="*/ 1124305 w 2121653"/>
              <a:gd name="connsiteY53" fmla="*/ 3472407 h 6245749"/>
              <a:gd name="connsiteX54" fmla="*/ 1114780 w 2121653"/>
              <a:gd name="connsiteY54" fmla="*/ 3520032 h 6245749"/>
              <a:gd name="connsiteX55" fmla="*/ 1086205 w 2121653"/>
              <a:gd name="connsiteY55" fmla="*/ 3558132 h 6245749"/>
              <a:gd name="connsiteX56" fmla="*/ 1114780 w 2121653"/>
              <a:gd name="connsiteY56" fmla="*/ 3615282 h 6245749"/>
              <a:gd name="connsiteX57" fmla="*/ 1086205 w 2121653"/>
              <a:gd name="connsiteY57" fmla="*/ 3634332 h 6245749"/>
              <a:gd name="connsiteX58" fmla="*/ 1057630 w 2121653"/>
              <a:gd name="connsiteY58" fmla="*/ 3624807 h 6245749"/>
              <a:gd name="connsiteX59" fmla="*/ 981430 w 2121653"/>
              <a:gd name="connsiteY59" fmla="*/ 3653382 h 6245749"/>
              <a:gd name="connsiteX60" fmla="*/ 981430 w 2121653"/>
              <a:gd name="connsiteY60" fmla="*/ 3681957 h 6245749"/>
              <a:gd name="connsiteX61" fmla="*/ 962380 w 2121653"/>
              <a:gd name="connsiteY61" fmla="*/ 3748632 h 6245749"/>
              <a:gd name="connsiteX62" fmla="*/ 838555 w 2121653"/>
              <a:gd name="connsiteY62" fmla="*/ 3662907 h 6245749"/>
              <a:gd name="connsiteX63" fmla="*/ 819505 w 2121653"/>
              <a:gd name="connsiteY63" fmla="*/ 3558132 h 6245749"/>
              <a:gd name="connsiteX64" fmla="*/ 752830 w 2121653"/>
              <a:gd name="connsiteY64" fmla="*/ 3520032 h 6245749"/>
              <a:gd name="connsiteX65" fmla="*/ 705205 w 2121653"/>
              <a:gd name="connsiteY65" fmla="*/ 3567657 h 6245749"/>
              <a:gd name="connsiteX66" fmla="*/ 695680 w 2121653"/>
              <a:gd name="connsiteY66" fmla="*/ 3643857 h 6245749"/>
              <a:gd name="connsiteX67" fmla="*/ 609955 w 2121653"/>
              <a:gd name="connsiteY67" fmla="*/ 3748632 h 6245749"/>
              <a:gd name="connsiteX68" fmla="*/ 571855 w 2121653"/>
              <a:gd name="connsiteY68" fmla="*/ 3710532 h 6245749"/>
              <a:gd name="connsiteX69" fmla="*/ 638530 w 2121653"/>
              <a:gd name="connsiteY69" fmla="*/ 3767682 h 6245749"/>
              <a:gd name="connsiteX70" fmla="*/ 686155 w 2121653"/>
              <a:gd name="connsiteY70" fmla="*/ 3805782 h 6245749"/>
              <a:gd name="connsiteX71" fmla="*/ 781405 w 2121653"/>
              <a:gd name="connsiteY71" fmla="*/ 3777207 h 6245749"/>
              <a:gd name="connsiteX72" fmla="*/ 829030 w 2121653"/>
              <a:gd name="connsiteY72" fmla="*/ 3824832 h 6245749"/>
              <a:gd name="connsiteX73" fmla="*/ 829030 w 2121653"/>
              <a:gd name="connsiteY73" fmla="*/ 3862932 h 6245749"/>
              <a:gd name="connsiteX74" fmla="*/ 733780 w 2121653"/>
              <a:gd name="connsiteY74" fmla="*/ 3862932 h 6245749"/>
              <a:gd name="connsiteX75" fmla="*/ 686155 w 2121653"/>
              <a:gd name="connsiteY75" fmla="*/ 3872457 h 6245749"/>
              <a:gd name="connsiteX76" fmla="*/ 686155 w 2121653"/>
              <a:gd name="connsiteY76" fmla="*/ 3901032 h 6245749"/>
              <a:gd name="connsiteX77" fmla="*/ 657580 w 2121653"/>
              <a:gd name="connsiteY77" fmla="*/ 3920082 h 6245749"/>
              <a:gd name="connsiteX78" fmla="*/ 638530 w 2121653"/>
              <a:gd name="connsiteY78" fmla="*/ 3910557 h 6245749"/>
              <a:gd name="connsiteX79" fmla="*/ 629005 w 2121653"/>
              <a:gd name="connsiteY79" fmla="*/ 3910557 h 6245749"/>
              <a:gd name="connsiteX80" fmla="*/ 609955 w 2121653"/>
              <a:gd name="connsiteY80" fmla="*/ 3967707 h 6245749"/>
              <a:gd name="connsiteX81" fmla="*/ 581380 w 2121653"/>
              <a:gd name="connsiteY81" fmla="*/ 3977232 h 6245749"/>
              <a:gd name="connsiteX82" fmla="*/ 552805 w 2121653"/>
              <a:gd name="connsiteY82" fmla="*/ 4005807 h 6245749"/>
              <a:gd name="connsiteX83" fmla="*/ 581380 w 2121653"/>
              <a:gd name="connsiteY83" fmla="*/ 4043907 h 6245749"/>
              <a:gd name="connsiteX84" fmla="*/ 562330 w 2121653"/>
              <a:gd name="connsiteY84" fmla="*/ 4101057 h 6245749"/>
              <a:gd name="connsiteX85" fmla="*/ 457555 w 2121653"/>
              <a:gd name="connsiteY85" fmla="*/ 4091532 h 6245749"/>
              <a:gd name="connsiteX86" fmla="*/ 362305 w 2121653"/>
              <a:gd name="connsiteY86" fmla="*/ 4091532 h 6245749"/>
              <a:gd name="connsiteX87" fmla="*/ 190855 w 2121653"/>
              <a:gd name="connsiteY87" fmla="*/ 4110582 h 6245749"/>
              <a:gd name="connsiteX88" fmla="*/ 95605 w 2121653"/>
              <a:gd name="connsiteY88" fmla="*/ 4215357 h 6245749"/>
              <a:gd name="connsiteX89" fmla="*/ 38455 w 2121653"/>
              <a:gd name="connsiteY89" fmla="*/ 4282032 h 6245749"/>
              <a:gd name="connsiteX90" fmla="*/ 355 w 2121653"/>
              <a:gd name="connsiteY90" fmla="*/ 4310607 h 6245749"/>
              <a:gd name="connsiteX91" fmla="*/ 19405 w 2121653"/>
              <a:gd name="connsiteY91" fmla="*/ 4339182 h 6245749"/>
              <a:gd name="connsiteX92" fmla="*/ 19405 w 2121653"/>
              <a:gd name="connsiteY92" fmla="*/ 4358232 h 6245749"/>
              <a:gd name="connsiteX93" fmla="*/ 19405 w 2121653"/>
              <a:gd name="connsiteY93" fmla="*/ 4424907 h 6245749"/>
              <a:gd name="connsiteX94" fmla="*/ 9880 w 2121653"/>
              <a:gd name="connsiteY94" fmla="*/ 4463007 h 6245749"/>
              <a:gd name="connsiteX95" fmla="*/ 76555 w 2121653"/>
              <a:gd name="connsiteY95" fmla="*/ 4539207 h 6245749"/>
              <a:gd name="connsiteX96" fmla="*/ 95605 w 2121653"/>
              <a:gd name="connsiteY96" fmla="*/ 4548732 h 6245749"/>
              <a:gd name="connsiteX97" fmla="*/ 190855 w 2121653"/>
              <a:gd name="connsiteY97" fmla="*/ 4558257 h 6245749"/>
              <a:gd name="connsiteX98" fmla="*/ 200380 w 2121653"/>
              <a:gd name="connsiteY98" fmla="*/ 4710657 h 6245749"/>
              <a:gd name="connsiteX99" fmla="*/ 209905 w 2121653"/>
              <a:gd name="connsiteY99" fmla="*/ 4853532 h 6245749"/>
              <a:gd name="connsiteX100" fmla="*/ 228955 w 2121653"/>
              <a:gd name="connsiteY100" fmla="*/ 4891632 h 6245749"/>
              <a:gd name="connsiteX101" fmla="*/ 200380 w 2121653"/>
              <a:gd name="connsiteY101" fmla="*/ 4948782 h 6245749"/>
              <a:gd name="connsiteX102" fmla="*/ 181330 w 2121653"/>
              <a:gd name="connsiteY102" fmla="*/ 5053557 h 6245749"/>
              <a:gd name="connsiteX103" fmla="*/ 143230 w 2121653"/>
              <a:gd name="connsiteY103" fmla="*/ 5196432 h 6245749"/>
              <a:gd name="connsiteX104" fmla="*/ 114655 w 2121653"/>
              <a:gd name="connsiteY104" fmla="*/ 5434557 h 6245749"/>
              <a:gd name="connsiteX105" fmla="*/ 95605 w 2121653"/>
              <a:gd name="connsiteY105" fmla="*/ 5539332 h 6245749"/>
              <a:gd name="connsiteX106" fmla="*/ 95605 w 2121653"/>
              <a:gd name="connsiteY106" fmla="*/ 5644107 h 6245749"/>
              <a:gd name="connsiteX107" fmla="*/ 95605 w 2121653"/>
              <a:gd name="connsiteY107" fmla="*/ 5806032 h 6245749"/>
              <a:gd name="connsiteX108" fmla="*/ 133705 w 2121653"/>
              <a:gd name="connsiteY108" fmla="*/ 5929857 h 6245749"/>
              <a:gd name="connsiteX109" fmla="*/ 133705 w 2121653"/>
              <a:gd name="connsiteY109" fmla="*/ 5958432 h 6245749"/>
              <a:gd name="connsiteX110" fmla="*/ 143230 w 2121653"/>
              <a:gd name="connsiteY110" fmla="*/ 6015582 h 6245749"/>
              <a:gd name="connsiteX111" fmla="*/ 152755 w 2121653"/>
              <a:gd name="connsiteY111" fmla="*/ 6053682 h 6245749"/>
              <a:gd name="connsiteX112" fmla="*/ 152755 w 2121653"/>
              <a:gd name="connsiteY112" fmla="*/ 6063207 h 6245749"/>
              <a:gd name="connsiteX113" fmla="*/ 171805 w 2121653"/>
              <a:gd name="connsiteY113" fmla="*/ 6091781 h 6245749"/>
              <a:gd name="connsiteX114" fmla="*/ 2095855 w 2121653"/>
              <a:gd name="connsiteY114" fmla="*/ 6120357 h 6245749"/>
              <a:gd name="connsiteX115" fmla="*/ 152755 w 2121653"/>
              <a:gd name="connsiteY115" fmla="*/ 6091783 h 6245749"/>
              <a:gd name="connsiteX116" fmla="*/ 1943455 w 2121653"/>
              <a:gd name="connsiteY116" fmla="*/ 6101307 h 6245749"/>
              <a:gd name="connsiteX117" fmla="*/ 609955 w 2121653"/>
              <a:gd name="connsiteY117" fmla="*/ 6120357 h 6245749"/>
              <a:gd name="connsiteX118" fmla="*/ 2000606 w 2121653"/>
              <a:gd name="connsiteY118" fmla="*/ 6110832 h 6245749"/>
              <a:gd name="connsiteX119" fmla="*/ 152755 w 2121653"/>
              <a:gd name="connsiteY119" fmla="*/ 6101307 h 6245749"/>
              <a:gd name="connsiteX120" fmla="*/ 324206 w 2121653"/>
              <a:gd name="connsiteY120" fmla="*/ 6120357 h 6245749"/>
              <a:gd name="connsiteX121" fmla="*/ 1867256 w 2121653"/>
              <a:gd name="connsiteY121" fmla="*/ 4348707 h 6245749"/>
              <a:gd name="connsiteX122" fmla="*/ 2105380 w 2121653"/>
              <a:gd name="connsiteY122" fmla="*/ 5977482 h 6245749"/>
              <a:gd name="connsiteX123" fmla="*/ 2095856 w 2121653"/>
              <a:gd name="connsiteY123" fmla="*/ 5072607 h 6245749"/>
              <a:gd name="connsiteX124" fmla="*/ 2057755 w 2121653"/>
              <a:gd name="connsiteY124" fmla="*/ 376782 h 6245749"/>
              <a:gd name="connsiteX125" fmla="*/ 1438630 w 2121653"/>
              <a:gd name="connsiteY125" fmla="*/ 376782 h 6245749"/>
              <a:gd name="connsiteX126" fmla="*/ 1438630 w 2121653"/>
              <a:gd name="connsiteY126" fmla="*/ 452982 h 6245749"/>
              <a:gd name="connsiteX127" fmla="*/ 1419580 w 2121653"/>
              <a:gd name="connsiteY127" fmla="*/ 529182 h 6245749"/>
              <a:gd name="connsiteX0" fmla="*/ 1419580 w 2121653"/>
              <a:gd name="connsiteY0" fmla="*/ 529182 h 6245749"/>
              <a:gd name="connsiteX1" fmla="*/ 1305280 w 2121653"/>
              <a:gd name="connsiteY1" fmla="*/ 567282 h 6245749"/>
              <a:gd name="connsiteX2" fmla="*/ 1381480 w 2121653"/>
              <a:gd name="connsiteY2" fmla="*/ 624432 h 6245749"/>
              <a:gd name="connsiteX3" fmla="*/ 1486255 w 2121653"/>
              <a:gd name="connsiteY3" fmla="*/ 691107 h 6245749"/>
              <a:gd name="connsiteX4" fmla="*/ 1533880 w 2121653"/>
              <a:gd name="connsiteY4" fmla="*/ 824457 h 6245749"/>
              <a:gd name="connsiteX5" fmla="*/ 1543405 w 2121653"/>
              <a:gd name="connsiteY5" fmla="*/ 900657 h 6245749"/>
              <a:gd name="connsiteX6" fmla="*/ 1619605 w 2121653"/>
              <a:gd name="connsiteY6" fmla="*/ 995907 h 6245749"/>
              <a:gd name="connsiteX7" fmla="*/ 1676755 w 2121653"/>
              <a:gd name="connsiteY7" fmla="*/ 995907 h 6245749"/>
              <a:gd name="connsiteX8" fmla="*/ 1705330 w 2121653"/>
              <a:gd name="connsiteY8" fmla="*/ 1148307 h 6245749"/>
              <a:gd name="connsiteX9" fmla="*/ 1762480 w 2121653"/>
              <a:gd name="connsiteY9" fmla="*/ 1281657 h 6245749"/>
              <a:gd name="connsiteX10" fmla="*/ 1676755 w 2121653"/>
              <a:gd name="connsiteY10" fmla="*/ 1205457 h 6245749"/>
              <a:gd name="connsiteX11" fmla="*/ 1505305 w 2121653"/>
              <a:gd name="connsiteY11" fmla="*/ 1253082 h 6245749"/>
              <a:gd name="connsiteX12" fmla="*/ 1476730 w 2121653"/>
              <a:gd name="connsiteY12" fmla="*/ 1424532 h 6245749"/>
              <a:gd name="connsiteX13" fmla="*/ 1410055 w 2121653"/>
              <a:gd name="connsiteY13" fmla="*/ 1567407 h 6245749"/>
              <a:gd name="connsiteX14" fmla="*/ 1371955 w 2121653"/>
              <a:gd name="connsiteY14" fmla="*/ 1634082 h 6245749"/>
              <a:gd name="connsiteX15" fmla="*/ 1495780 w 2121653"/>
              <a:gd name="connsiteY15" fmla="*/ 1767432 h 6245749"/>
              <a:gd name="connsiteX16" fmla="*/ 1514830 w 2121653"/>
              <a:gd name="connsiteY16" fmla="*/ 1824582 h 6245749"/>
              <a:gd name="connsiteX17" fmla="*/ 1514830 w 2121653"/>
              <a:gd name="connsiteY17" fmla="*/ 1910307 h 6245749"/>
              <a:gd name="connsiteX18" fmla="*/ 1486255 w 2121653"/>
              <a:gd name="connsiteY18" fmla="*/ 1938882 h 6245749"/>
              <a:gd name="connsiteX19" fmla="*/ 1391005 w 2121653"/>
              <a:gd name="connsiteY19" fmla="*/ 1910307 h 6245749"/>
              <a:gd name="connsiteX20" fmla="*/ 1343380 w 2121653"/>
              <a:gd name="connsiteY20" fmla="*/ 1938882 h 6245749"/>
              <a:gd name="connsiteX21" fmla="*/ 1219555 w 2121653"/>
              <a:gd name="connsiteY21" fmla="*/ 1929357 h 6245749"/>
              <a:gd name="connsiteX22" fmla="*/ 1114780 w 2121653"/>
              <a:gd name="connsiteY22" fmla="*/ 1910307 h 6245749"/>
              <a:gd name="connsiteX23" fmla="*/ 1124305 w 2121653"/>
              <a:gd name="connsiteY23" fmla="*/ 1996032 h 6245749"/>
              <a:gd name="connsiteX24" fmla="*/ 1095730 w 2121653"/>
              <a:gd name="connsiteY24" fmla="*/ 2034132 h 6245749"/>
              <a:gd name="connsiteX25" fmla="*/ 1200505 w 2121653"/>
              <a:gd name="connsiteY25" fmla="*/ 2110332 h 6245749"/>
              <a:gd name="connsiteX26" fmla="*/ 1257655 w 2121653"/>
              <a:gd name="connsiteY26" fmla="*/ 2110332 h 6245749"/>
              <a:gd name="connsiteX27" fmla="*/ 1343380 w 2121653"/>
              <a:gd name="connsiteY27" fmla="*/ 2062707 h 6245749"/>
              <a:gd name="connsiteX28" fmla="*/ 1400530 w 2121653"/>
              <a:gd name="connsiteY28" fmla="*/ 2196057 h 6245749"/>
              <a:gd name="connsiteX29" fmla="*/ 1457680 w 2121653"/>
              <a:gd name="connsiteY29" fmla="*/ 2300832 h 6245749"/>
              <a:gd name="connsiteX30" fmla="*/ 1486255 w 2121653"/>
              <a:gd name="connsiteY30" fmla="*/ 2367507 h 6245749"/>
              <a:gd name="connsiteX31" fmla="*/ 1533880 w 2121653"/>
              <a:gd name="connsiteY31" fmla="*/ 2367507 h 6245749"/>
              <a:gd name="connsiteX32" fmla="*/ 1591030 w 2121653"/>
              <a:gd name="connsiteY32" fmla="*/ 2415132 h 6245749"/>
              <a:gd name="connsiteX33" fmla="*/ 1695805 w 2121653"/>
              <a:gd name="connsiteY33" fmla="*/ 2472282 h 6245749"/>
              <a:gd name="connsiteX34" fmla="*/ 1752955 w 2121653"/>
              <a:gd name="connsiteY34" fmla="*/ 2500857 h 6245749"/>
              <a:gd name="connsiteX35" fmla="*/ 1629130 w 2121653"/>
              <a:gd name="connsiteY35" fmla="*/ 2605632 h 6245749"/>
              <a:gd name="connsiteX36" fmla="*/ 1591030 w 2121653"/>
              <a:gd name="connsiteY36" fmla="*/ 2710407 h 6245749"/>
              <a:gd name="connsiteX37" fmla="*/ 1562455 w 2121653"/>
              <a:gd name="connsiteY37" fmla="*/ 2900907 h 6245749"/>
              <a:gd name="connsiteX38" fmla="*/ 1495780 w 2121653"/>
              <a:gd name="connsiteY38" fmla="*/ 2986632 h 6245749"/>
              <a:gd name="connsiteX39" fmla="*/ 1476730 w 2121653"/>
              <a:gd name="connsiteY39" fmla="*/ 3062832 h 6245749"/>
              <a:gd name="connsiteX40" fmla="*/ 1514830 w 2121653"/>
              <a:gd name="connsiteY40" fmla="*/ 3139032 h 6245749"/>
              <a:gd name="connsiteX41" fmla="*/ 1495780 w 2121653"/>
              <a:gd name="connsiteY41" fmla="*/ 3224757 h 6245749"/>
              <a:gd name="connsiteX42" fmla="*/ 1419580 w 2121653"/>
              <a:gd name="connsiteY42" fmla="*/ 3272382 h 6245749"/>
              <a:gd name="connsiteX43" fmla="*/ 1371955 w 2121653"/>
              <a:gd name="connsiteY43" fmla="*/ 3215232 h 6245749"/>
              <a:gd name="connsiteX44" fmla="*/ 1219555 w 2121653"/>
              <a:gd name="connsiteY44" fmla="*/ 3272382 h 6245749"/>
              <a:gd name="connsiteX45" fmla="*/ 1095730 w 2121653"/>
              <a:gd name="connsiteY45" fmla="*/ 3234282 h 6245749"/>
              <a:gd name="connsiteX46" fmla="*/ 1067155 w 2121653"/>
              <a:gd name="connsiteY46" fmla="*/ 3234282 h 6245749"/>
              <a:gd name="connsiteX47" fmla="*/ 1010005 w 2121653"/>
              <a:gd name="connsiteY47" fmla="*/ 3262857 h 6245749"/>
              <a:gd name="connsiteX48" fmla="*/ 981430 w 2121653"/>
              <a:gd name="connsiteY48" fmla="*/ 3358107 h 6245749"/>
              <a:gd name="connsiteX49" fmla="*/ 1010005 w 2121653"/>
              <a:gd name="connsiteY49" fmla="*/ 3396207 h 6245749"/>
              <a:gd name="connsiteX50" fmla="*/ 1076680 w 2121653"/>
              <a:gd name="connsiteY50" fmla="*/ 3415257 h 6245749"/>
              <a:gd name="connsiteX51" fmla="*/ 1076680 w 2121653"/>
              <a:gd name="connsiteY51" fmla="*/ 3434307 h 6245749"/>
              <a:gd name="connsiteX52" fmla="*/ 1124305 w 2121653"/>
              <a:gd name="connsiteY52" fmla="*/ 3443832 h 6245749"/>
              <a:gd name="connsiteX53" fmla="*/ 1124305 w 2121653"/>
              <a:gd name="connsiteY53" fmla="*/ 3472407 h 6245749"/>
              <a:gd name="connsiteX54" fmla="*/ 1114780 w 2121653"/>
              <a:gd name="connsiteY54" fmla="*/ 3520032 h 6245749"/>
              <a:gd name="connsiteX55" fmla="*/ 1086205 w 2121653"/>
              <a:gd name="connsiteY55" fmla="*/ 3558132 h 6245749"/>
              <a:gd name="connsiteX56" fmla="*/ 1114780 w 2121653"/>
              <a:gd name="connsiteY56" fmla="*/ 3615282 h 6245749"/>
              <a:gd name="connsiteX57" fmla="*/ 1086205 w 2121653"/>
              <a:gd name="connsiteY57" fmla="*/ 3634332 h 6245749"/>
              <a:gd name="connsiteX58" fmla="*/ 1057630 w 2121653"/>
              <a:gd name="connsiteY58" fmla="*/ 3624807 h 6245749"/>
              <a:gd name="connsiteX59" fmla="*/ 981430 w 2121653"/>
              <a:gd name="connsiteY59" fmla="*/ 3653382 h 6245749"/>
              <a:gd name="connsiteX60" fmla="*/ 981430 w 2121653"/>
              <a:gd name="connsiteY60" fmla="*/ 3681957 h 6245749"/>
              <a:gd name="connsiteX61" fmla="*/ 962380 w 2121653"/>
              <a:gd name="connsiteY61" fmla="*/ 3748632 h 6245749"/>
              <a:gd name="connsiteX62" fmla="*/ 838555 w 2121653"/>
              <a:gd name="connsiteY62" fmla="*/ 3662907 h 6245749"/>
              <a:gd name="connsiteX63" fmla="*/ 819505 w 2121653"/>
              <a:gd name="connsiteY63" fmla="*/ 3558132 h 6245749"/>
              <a:gd name="connsiteX64" fmla="*/ 752830 w 2121653"/>
              <a:gd name="connsiteY64" fmla="*/ 3520032 h 6245749"/>
              <a:gd name="connsiteX65" fmla="*/ 705205 w 2121653"/>
              <a:gd name="connsiteY65" fmla="*/ 3567657 h 6245749"/>
              <a:gd name="connsiteX66" fmla="*/ 695680 w 2121653"/>
              <a:gd name="connsiteY66" fmla="*/ 3643857 h 6245749"/>
              <a:gd name="connsiteX67" fmla="*/ 609955 w 2121653"/>
              <a:gd name="connsiteY67" fmla="*/ 3748632 h 6245749"/>
              <a:gd name="connsiteX68" fmla="*/ 571855 w 2121653"/>
              <a:gd name="connsiteY68" fmla="*/ 3710532 h 6245749"/>
              <a:gd name="connsiteX69" fmla="*/ 638530 w 2121653"/>
              <a:gd name="connsiteY69" fmla="*/ 3767682 h 6245749"/>
              <a:gd name="connsiteX70" fmla="*/ 686155 w 2121653"/>
              <a:gd name="connsiteY70" fmla="*/ 3805782 h 6245749"/>
              <a:gd name="connsiteX71" fmla="*/ 781405 w 2121653"/>
              <a:gd name="connsiteY71" fmla="*/ 3777207 h 6245749"/>
              <a:gd name="connsiteX72" fmla="*/ 829030 w 2121653"/>
              <a:gd name="connsiteY72" fmla="*/ 3824832 h 6245749"/>
              <a:gd name="connsiteX73" fmla="*/ 829030 w 2121653"/>
              <a:gd name="connsiteY73" fmla="*/ 3862932 h 6245749"/>
              <a:gd name="connsiteX74" fmla="*/ 733780 w 2121653"/>
              <a:gd name="connsiteY74" fmla="*/ 3862932 h 6245749"/>
              <a:gd name="connsiteX75" fmla="*/ 686155 w 2121653"/>
              <a:gd name="connsiteY75" fmla="*/ 3872457 h 6245749"/>
              <a:gd name="connsiteX76" fmla="*/ 686155 w 2121653"/>
              <a:gd name="connsiteY76" fmla="*/ 3901032 h 6245749"/>
              <a:gd name="connsiteX77" fmla="*/ 657580 w 2121653"/>
              <a:gd name="connsiteY77" fmla="*/ 3920082 h 6245749"/>
              <a:gd name="connsiteX78" fmla="*/ 638530 w 2121653"/>
              <a:gd name="connsiteY78" fmla="*/ 3910557 h 6245749"/>
              <a:gd name="connsiteX79" fmla="*/ 629005 w 2121653"/>
              <a:gd name="connsiteY79" fmla="*/ 3910557 h 6245749"/>
              <a:gd name="connsiteX80" fmla="*/ 609955 w 2121653"/>
              <a:gd name="connsiteY80" fmla="*/ 3967707 h 6245749"/>
              <a:gd name="connsiteX81" fmla="*/ 581380 w 2121653"/>
              <a:gd name="connsiteY81" fmla="*/ 3977232 h 6245749"/>
              <a:gd name="connsiteX82" fmla="*/ 552805 w 2121653"/>
              <a:gd name="connsiteY82" fmla="*/ 4005807 h 6245749"/>
              <a:gd name="connsiteX83" fmla="*/ 581380 w 2121653"/>
              <a:gd name="connsiteY83" fmla="*/ 4043907 h 6245749"/>
              <a:gd name="connsiteX84" fmla="*/ 562330 w 2121653"/>
              <a:gd name="connsiteY84" fmla="*/ 4101057 h 6245749"/>
              <a:gd name="connsiteX85" fmla="*/ 457555 w 2121653"/>
              <a:gd name="connsiteY85" fmla="*/ 4091532 h 6245749"/>
              <a:gd name="connsiteX86" fmla="*/ 362305 w 2121653"/>
              <a:gd name="connsiteY86" fmla="*/ 4091532 h 6245749"/>
              <a:gd name="connsiteX87" fmla="*/ 190855 w 2121653"/>
              <a:gd name="connsiteY87" fmla="*/ 4110582 h 6245749"/>
              <a:gd name="connsiteX88" fmla="*/ 95605 w 2121653"/>
              <a:gd name="connsiteY88" fmla="*/ 4215357 h 6245749"/>
              <a:gd name="connsiteX89" fmla="*/ 38455 w 2121653"/>
              <a:gd name="connsiteY89" fmla="*/ 4282032 h 6245749"/>
              <a:gd name="connsiteX90" fmla="*/ 355 w 2121653"/>
              <a:gd name="connsiteY90" fmla="*/ 4310607 h 6245749"/>
              <a:gd name="connsiteX91" fmla="*/ 19405 w 2121653"/>
              <a:gd name="connsiteY91" fmla="*/ 4339182 h 6245749"/>
              <a:gd name="connsiteX92" fmla="*/ 19405 w 2121653"/>
              <a:gd name="connsiteY92" fmla="*/ 4358232 h 6245749"/>
              <a:gd name="connsiteX93" fmla="*/ 19405 w 2121653"/>
              <a:gd name="connsiteY93" fmla="*/ 4424907 h 6245749"/>
              <a:gd name="connsiteX94" fmla="*/ 9880 w 2121653"/>
              <a:gd name="connsiteY94" fmla="*/ 4463007 h 6245749"/>
              <a:gd name="connsiteX95" fmla="*/ 76555 w 2121653"/>
              <a:gd name="connsiteY95" fmla="*/ 4539207 h 6245749"/>
              <a:gd name="connsiteX96" fmla="*/ 95605 w 2121653"/>
              <a:gd name="connsiteY96" fmla="*/ 4548732 h 6245749"/>
              <a:gd name="connsiteX97" fmla="*/ 190855 w 2121653"/>
              <a:gd name="connsiteY97" fmla="*/ 4558257 h 6245749"/>
              <a:gd name="connsiteX98" fmla="*/ 200380 w 2121653"/>
              <a:gd name="connsiteY98" fmla="*/ 4710657 h 6245749"/>
              <a:gd name="connsiteX99" fmla="*/ 209905 w 2121653"/>
              <a:gd name="connsiteY99" fmla="*/ 4853532 h 6245749"/>
              <a:gd name="connsiteX100" fmla="*/ 228955 w 2121653"/>
              <a:gd name="connsiteY100" fmla="*/ 4891632 h 6245749"/>
              <a:gd name="connsiteX101" fmla="*/ 200380 w 2121653"/>
              <a:gd name="connsiteY101" fmla="*/ 4948782 h 6245749"/>
              <a:gd name="connsiteX102" fmla="*/ 181330 w 2121653"/>
              <a:gd name="connsiteY102" fmla="*/ 5053557 h 6245749"/>
              <a:gd name="connsiteX103" fmla="*/ 143230 w 2121653"/>
              <a:gd name="connsiteY103" fmla="*/ 5196432 h 6245749"/>
              <a:gd name="connsiteX104" fmla="*/ 114655 w 2121653"/>
              <a:gd name="connsiteY104" fmla="*/ 5434557 h 6245749"/>
              <a:gd name="connsiteX105" fmla="*/ 95605 w 2121653"/>
              <a:gd name="connsiteY105" fmla="*/ 5539332 h 6245749"/>
              <a:gd name="connsiteX106" fmla="*/ 95605 w 2121653"/>
              <a:gd name="connsiteY106" fmla="*/ 5644107 h 6245749"/>
              <a:gd name="connsiteX107" fmla="*/ 95605 w 2121653"/>
              <a:gd name="connsiteY107" fmla="*/ 5806032 h 6245749"/>
              <a:gd name="connsiteX108" fmla="*/ 133705 w 2121653"/>
              <a:gd name="connsiteY108" fmla="*/ 5929857 h 6245749"/>
              <a:gd name="connsiteX109" fmla="*/ 133705 w 2121653"/>
              <a:gd name="connsiteY109" fmla="*/ 5958432 h 6245749"/>
              <a:gd name="connsiteX110" fmla="*/ 143230 w 2121653"/>
              <a:gd name="connsiteY110" fmla="*/ 6015582 h 6245749"/>
              <a:gd name="connsiteX111" fmla="*/ 152755 w 2121653"/>
              <a:gd name="connsiteY111" fmla="*/ 6053682 h 6245749"/>
              <a:gd name="connsiteX112" fmla="*/ 152755 w 2121653"/>
              <a:gd name="connsiteY112" fmla="*/ 6063207 h 6245749"/>
              <a:gd name="connsiteX113" fmla="*/ 171805 w 2121653"/>
              <a:gd name="connsiteY113" fmla="*/ 6091781 h 6245749"/>
              <a:gd name="connsiteX114" fmla="*/ 2095855 w 2121653"/>
              <a:gd name="connsiteY114" fmla="*/ 6120357 h 6245749"/>
              <a:gd name="connsiteX115" fmla="*/ 152755 w 2121653"/>
              <a:gd name="connsiteY115" fmla="*/ 6091783 h 6245749"/>
              <a:gd name="connsiteX116" fmla="*/ 609955 w 2121653"/>
              <a:gd name="connsiteY116" fmla="*/ 6120357 h 6245749"/>
              <a:gd name="connsiteX117" fmla="*/ 2000606 w 2121653"/>
              <a:gd name="connsiteY117" fmla="*/ 6110832 h 6245749"/>
              <a:gd name="connsiteX118" fmla="*/ 152755 w 2121653"/>
              <a:gd name="connsiteY118" fmla="*/ 6101307 h 6245749"/>
              <a:gd name="connsiteX119" fmla="*/ 324206 w 2121653"/>
              <a:gd name="connsiteY119" fmla="*/ 6120357 h 6245749"/>
              <a:gd name="connsiteX120" fmla="*/ 1867256 w 2121653"/>
              <a:gd name="connsiteY120" fmla="*/ 4348707 h 6245749"/>
              <a:gd name="connsiteX121" fmla="*/ 2105380 w 2121653"/>
              <a:gd name="connsiteY121" fmla="*/ 5977482 h 6245749"/>
              <a:gd name="connsiteX122" fmla="*/ 2095856 w 2121653"/>
              <a:gd name="connsiteY122" fmla="*/ 5072607 h 6245749"/>
              <a:gd name="connsiteX123" fmla="*/ 2057755 w 2121653"/>
              <a:gd name="connsiteY123" fmla="*/ 376782 h 6245749"/>
              <a:gd name="connsiteX124" fmla="*/ 1438630 w 2121653"/>
              <a:gd name="connsiteY124" fmla="*/ 376782 h 6245749"/>
              <a:gd name="connsiteX125" fmla="*/ 1438630 w 2121653"/>
              <a:gd name="connsiteY125" fmla="*/ 452982 h 6245749"/>
              <a:gd name="connsiteX126" fmla="*/ 1419580 w 2121653"/>
              <a:gd name="connsiteY126" fmla="*/ 529182 h 6245749"/>
              <a:gd name="connsiteX0" fmla="*/ 1419580 w 2121653"/>
              <a:gd name="connsiteY0" fmla="*/ 529182 h 6245417"/>
              <a:gd name="connsiteX1" fmla="*/ 1305280 w 2121653"/>
              <a:gd name="connsiteY1" fmla="*/ 567282 h 6245417"/>
              <a:gd name="connsiteX2" fmla="*/ 1381480 w 2121653"/>
              <a:gd name="connsiteY2" fmla="*/ 624432 h 6245417"/>
              <a:gd name="connsiteX3" fmla="*/ 1486255 w 2121653"/>
              <a:gd name="connsiteY3" fmla="*/ 691107 h 6245417"/>
              <a:gd name="connsiteX4" fmla="*/ 1533880 w 2121653"/>
              <a:gd name="connsiteY4" fmla="*/ 824457 h 6245417"/>
              <a:gd name="connsiteX5" fmla="*/ 1543405 w 2121653"/>
              <a:gd name="connsiteY5" fmla="*/ 900657 h 6245417"/>
              <a:gd name="connsiteX6" fmla="*/ 1619605 w 2121653"/>
              <a:gd name="connsiteY6" fmla="*/ 995907 h 6245417"/>
              <a:gd name="connsiteX7" fmla="*/ 1676755 w 2121653"/>
              <a:gd name="connsiteY7" fmla="*/ 995907 h 6245417"/>
              <a:gd name="connsiteX8" fmla="*/ 1705330 w 2121653"/>
              <a:gd name="connsiteY8" fmla="*/ 1148307 h 6245417"/>
              <a:gd name="connsiteX9" fmla="*/ 1762480 w 2121653"/>
              <a:gd name="connsiteY9" fmla="*/ 1281657 h 6245417"/>
              <a:gd name="connsiteX10" fmla="*/ 1676755 w 2121653"/>
              <a:gd name="connsiteY10" fmla="*/ 1205457 h 6245417"/>
              <a:gd name="connsiteX11" fmla="*/ 1505305 w 2121653"/>
              <a:gd name="connsiteY11" fmla="*/ 1253082 h 6245417"/>
              <a:gd name="connsiteX12" fmla="*/ 1476730 w 2121653"/>
              <a:gd name="connsiteY12" fmla="*/ 1424532 h 6245417"/>
              <a:gd name="connsiteX13" fmla="*/ 1410055 w 2121653"/>
              <a:gd name="connsiteY13" fmla="*/ 1567407 h 6245417"/>
              <a:gd name="connsiteX14" fmla="*/ 1371955 w 2121653"/>
              <a:gd name="connsiteY14" fmla="*/ 1634082 h 6245417"/>
              <a:gd name="connsiteX15" fmla="*/ 1495780 w 2121653"/>
              <a:gd name="connsiteY15" fmla="*/ 1767432 h 6245417"/>
              <a:gd name="connsiteX16" fmla="*/ 1514830 w 2121653"/>
              <a:gd name="connsiteY16" fmla="*/ 1824582 h 6245417"/>
              <a:gd name="connsiteX17" fmla="*/ 1514830 w 2121653"/>
              <a:gd name="connsiteY17" fmla="*/ 1910307 h 6245417"/>
              <a:gd name="connsiteX18" fmla="*/ 1486255 w 2121653"/>
              <a:gd name="connsiteY18" fmla="*/ 1938882 h 6245417"/>
              <a:gd name="connsiteX19" fmla="*/ 1391005 w 2121653"/>
              <a:gd name="connsiteY19" fmla="*/ 1910307 h 6245417"/>
              <a:gd name="connsiteX20" fmla="*/ 1343380 w 2121653"/>
              <a:gd name="connsiteY20" fmla="*/ 1938882 h 6245417"/>
              <a:gd name="connsiteX21" fmla="*/ 1219555 w 2121653"/>
              <a:gd name="connsiteY21" fmla="*/ 1929357 h 6245417"/>
              <a:gd name="connsiteX22" fmla="*/ 1114780 w 2121653"/>
              <a:gd name="connsiteY22" fmla="*/ 1910307 h 6245417"/>
              <a:gd name="connsiteX23" fmla="*/ 1124305 w 2121653"/>
              <a:gd name="connsiteY23" fmla="*/ 1996032 h 6245417"/>
              <a:gd name="connsiteX24" fmla="*/ 1095730 w 2121653"/>
              <a:gd name="connsiteY24" fmla="*/ 2034132 h 6245417"/>
              <a:gd name="connsiteX25" fmla="*/ 1200505 w 2121653"/>
              <a:gd name="connsiteY25" fmla="*/ 2110332 h 6245417"/>
              <a:gd name="connsiteX26" fmla="*/ 1257655 w 2121653"/>
              <a:gd name="connsiteY26" fmla="*/ 2110332 h 6245417"/>
              <a:gd name="connsiteX27" fmla="*/ 1343380 w 2121653"/>
              <a:gd name="connsiteY27" fmla="*/ 2062707 h 6245417"/>
              <a:gd name="connsiteX28" fmla="*/ 1400530 w 2121653"/>
              <a:gd name="connsiteY28" fmla="*/ 2196057 h 6245417"/>
              <a:gd name="connsiteX29" fmla="*/ 1457680 w 2121653"/>
              <a:gd name="connsiteY29" fmla="*/ 2300832 h 6245417"/>
              <a:gd name="connsiteX30" fmla="*/ 1486255 w 2121653"/>
              <a:gd name="connsiteY30" fmla="*/ 2367507 h 6245417"/>
              <a:gd name="connsiteX31" fmla="*/ 1533880 w 2121653"/>
              <a:gd name="connsiteY31" fmla="*/ 2367507 h 6245417"/>
              <a:gd name="connsiteX32" fmla="*/ 1591030 w 2121653"/>
              <a:gd name="connsiteY32" fmla="*/ 2415132 h 6245417"/>
              <a:gd name="connsiteX33" fmla="*/ 1695805 w 2121653"/>
              <a:gd name="connsiteY33" fmla="*/ 2472282 h 6245417"/>
              <a:gd name="connsiteX34" fmla="*/ 1752955 w 2121653"/>
              <a:gd name="connsiteY34" fmla="*/ 2500857 h 6245417"/>
              <a:gd name="connsiteX35" fmla="*/ 1629130 w 2121653"/>
              <a:gd name="connsiteY35" fmla="*/ 2605632 h 6245417"/>
              <a:gd name="connsiteX36" fmla="*/ 1591030 w 2121653"/>
              <a:gd name="connsiteY36" fmla="*/ 2710407 h 6245417"/>
              <a:gd name="connsiteX37" fmla="*/ 1562455 w 2121653"/>
              <a:gd name="connsiteY37" fmla="*/ 2900907 h 6245417"/>
              <a:gd name="connsiteX38" fmla="*/ 1495780 w 2121653"/>
              <a:gd name="connsiteY38" fmla="*/ 2986632 h 6245417"/>
              <a:gd name="connsiteX39" fmla="*/ 1476730 w 2121653"/>
              <a:gd name="connsiteY39" fmla="*/ 3062832 h 6245417"/>
              <a:gd name="connsiteX40" fmla="*/ 1514830 w 2121653"/>
              <a:gd name="connsiteY40" fmla="*/ 3139032 h 6245417"/>
              <a:gd name="connsiteX41" fmla="*/ 1495780 w 2121653"/>
              <a:gd name="connsiteY41" fmla="*/ 3224757 h 6245417"/>
              <a:gd name="connsiteX42" fmla="*/ 1419580 w 2121653"/>
              <a:gd name="connsiteY42" fmla="*/ 3272382 h 6245417"/>
              <a:gd name="connsiteX43" fmla="*/ 1371955 w 2121653"/>
              <a:gd name="connsiteY43" fmla="*/ 3215232 h 6245417"/>
              <a:gd name="connsiteX44" fmla="*/ 1219555 w 2121653"/>
              <a:gd name="connsiteY44" fmla="*/ 3272382 h 6245417"/>
              <a:gd name="connsiteX45" fmla="*/ 1095730 w 2121653"/>
              <a:gd name="connsiteY45" fmla="*/ 3234282 h 6245417"/>
              <a:gd name="connsiteX46" fmla="*/ 1067155 w 2121653"/>
              <a:gd name="connsiteY46" fmla="*/ 3234282 h 6245417"/>
              <a:gd name="connsiteX47" fmla="*/ 1010005 w 2121653"/>
              <a:gd name="connsiteY47" fmla="*/ 3262857 h 6245417"/>
              <a:gd name="connsiteX48" fmla="*/ 981430 w 2121653"/>
              <a:gd name="connsiteY48" fmla="*/ 3358107 h 6245417"/>
              <a:gd name="connsiteX49" fmla="*/ 1010005 w 2121653"/>
              <a:gd name="connsiteY49" fmla="*/ 3396207 h 6245417"/>
              <a:gd name="connsiteX50" fmla="*/ 1076680 w 2121653"/>
              <a:gd name="connsiteY50" fmla="*/ 3415257 h 6245417"/>
              <a:gd name="connsiteX51" fmla="*/ 1076680 w 2121653"/>
              <a:gd name="connsiteY51" fmla="*/ 3434307 h 6245417"/>
              <a:gd name="connsiteX52" fmla="*/ 1124305 w 2121653"/>
              <a:gd name="connsiteY52" fmla="*/ 3443832 h 6245417"/>
              <a:gd name="connsiteX53" fmla="*/ 1124305 w 2121653"/>
              <a:gd name="connsiteY53" fmla="*/ 3472407 h 6245417"/>
              <a:gd name="connsiteX54" fmla="*/ 1114780 w 2121653"/>
              <a:gd name="connsiteY54" fmla="*/ 3520032 h 6245417"/>
              <a:gd name="connsiteX55" fmla="*/ 1086205 w 2121653"/>
              <a:gd name="connsiteY55" fmla="*/ 3558132 h 6245417"/>
              <a:gd name="connsiteX56" fmla="*/ 1114780 w 2121653"/>
              <a:gd name="connsiteY56" fmla="*/ 3615282 h 6245417"/>
              <a:gd name="connsiteX57" fmla="*/ 1086205 w 2121653"/>
              <a:gd name="connsiteY57" fmla="*/ 3634332 h 6245417"/>
              <a:gd name="connsiteX58" fmla="*/ 1057630 w 2121653"/>
              <a:gd name="connsiteY58" fmla="*/ 3624807 h 6245417"/>
              <a:gd name="connsiteX59" fmla="*/ 981430 w 2121653"/>
              <a:gd name="connsiteY59" fmla="*/ 3653382 h 6245417"/>
              <a:gd name="connsiteX60" fmla="*/ 981430 w 2121653"/>
              <a:gd name="connsiteY60" fmla="*/ 3681957 h 6245417"/>
              <a:gd name="connsiteX61" fmla="*/ 962380 w 2121653"/>
              <a:gd name="connsiteY61" fmla="*/ 3748632 h 6245417"/>
              <a:gd name="connsiteX62" fmla="*/ 838555 w 2121653"/>
              <a:gd name="connsiteY62" fmla="*/ 3662907 h 6245417"/>
              <a:gd name="connsiteX63" fmla="*/ 819505 w 2121653"/>
              <a:gd name="connsiteY63" fmla="*/ 3558132 h 6245417"/>
              <a:gd name="connsiteX64" fmla="*/ 752830 w 2121653"/>
              <a:gd name="connsiteY64" fmla="*/ 3520032 h 6245417"/>
              <a:gd name="connsiteX65" fmla="*/ 705205 w 2121653"/>
              <a:gd name="connsiteY65" fmla="*/ 3567657 h 6245417"/>
              <a:gd name="connsiteX66" fmla="*/ 695680 w 2121653"/>
              <a:gd name="connsiteY66" fmla="*/ 3643857 h 6245417"/>
              <a:gd name="connsiteX67" fmla="*/ 609955 w 2121653"/>
              <a:gd name="connsiteY67" fmla="*/ 3748632 h 6245417"/>
              <a:gd name="connsiteX68" fmla="*/ 571855 w 2121653"/>
              <a:gd name="connsiteY68" fmla="*/ 3710532 h 6245417"/>
              <a:gd name="connsiteX69" fmla="*/ 638530 w 2121653"/>
              <a:gd name="connsiteY69" fmla="*/ 3767682 h 6245417"/>
              <a:gd name="connsiteX70" fmla="*/ 686155 w 2121653"/>
              <a:gd name="connsiteY70" fmla="*/ 3805782 h 6245417"/>
              <a:gd name="connsiteX71" fmla="*/ 781405 w 2121653"/>
              <a:gd name="connsiteY71" fmla="*/ 3777207 h 6245417"/>
              <a:gd name="connsiteX72" fmla="*/ 829030 w 2121653"/>
              <a:gd name="connsiteY72" fmla="*/ 3824832 h 6245417"/>
              <a:gd name="connsiteX73" fmla="*/ 829030 w 2121653"/>
              <a:gd name="connsiteY73" fmla="*/ 3862932 h 6245417"/>
              <a:gd name="connsiteX74" fmla="*/ 733780 w 2121653"/>
              <a:gd name="connsiteY74" fmla="*/ 3862932 h 6245417"/>
              <a:gd name="connsiteX75" fmla="*/ 686155 w 2121653"/>
              <a:gd name="connsiteY75" fmla="*/ 3872457 h 6245417"/>
              <a:gd name="connsiteX76" fmla="*/ 686155 w 2121653"/>
              <a:gd name="connsiteY76" fmla="*/ 3901032 h 6245417"/>
              <a:gd name="connsiteX77" fmla="*/ 657580 w 2121653"/>
              <a:gd name="connsiteY77" fmla="*/ 3920082 h 6245417"/>
              <a:gd name="connsiteX78" fmla="*/ 638530 w 2121653"/>
              <a:gd name="connsiteY78" fmla="*/ 3910557 h 6245417"/>
              <a:gd name="connsiteX79" fmla="*/ 629005 w 2121653"/>
              <a:gd name="connsiteY79" fmla="*/ 3910557 h 6245417"/>
              <a:gd name="connsiteX80" fmla="*/ 609955 w 2121653"/>
              <a:gd name="connsiteY80" fmla="*/ 3967707 h 6245417"/>
              <a:gd name="connsiteX81" fmla="*/ 581380 w 2121653"/>
              <a:gd name="connsiteY81" fmla="*/ 3977232 h 6245417"/>
              <a:gd name="connsiteX82" fmla="*/ 552805 w 2121653"/>
              <a:gd name="connsiteY82" fmla="*/ 4005807 h 6245417"/>
              <a:gd name="connsiteX83" fmla="*/ 581380 w 2121653"/>
              <a:gd name="connsiteY83" fmla="*/ 4043907 h 6245417"/>
              <a:gd name="connsiteX84" fmla="*/ 562330 w 2121653"/>
              <a:gd name="connsiteY84" fmla="*/ 4101057 h 6245417"/>
              <a:gd name="connsiteX85" fmla="*/ 457555 w 2121653"/>
              <a:gd name="connsiteY85" fmla="*/ 4091532 h 6245417"/>
              <a:gd name="connsiteX86" fmla="*/ 362305 w 2121653"/>
              <a:gd name="connsiteY86" fmla="*/ 4091532 h 6245417"/>
              <a:gd name="connsiteX87" fmla="*/ 190855 w 2121653"/>
              <a:gd name="connsiteY87" fmla="*/ 4110582 h 6245417"/>
              <a:gd name="connsiteX88" fmla="*/ 95605 w 2121653"/>
              <a:gd name="connsiteY88" fmla="*/ 4215357 h 6245417"/>
              <a:gd name="connsiteX89" fmla="*/ 38455 w 2121653"/>
              <a:gd name="connsiteY89" fmla="*/ 4282032 h 6245417"/>
              <a:gd name="connsiteX90" fmla="*/ 355 w 2121653"/>
              <a:gd name="connsiteY90" fmla="*/ 4310607 h 6245417"/>
              <a:gd name="connsiteX91" fmla="*/ 19405 w 2121653"/>
              <a:gd name="connsiteY91" fmla="*/ 4339182 h 6245417"/>
              <a:gd name="connsiteX92" fmla="*/ 19405 w 2121653"/>
              <a:gd name="connsiteY92" fmla="*/ 4358232 h 6245417"/>
              <a:gd name="connsiteX93" fmla="*/ 19405 w 2121653"/>
              <a:gd name="connsiteY93" fmla="*/ 4424907 h 6245417"/>
              <a:gd name="connsiteX94" fmla="*/ 9880 w 2121653"/>
              <a:gd name="connsiteY94" fmla="*/ 4463007 h 6245417"/>
              <a:gd name="connsiteX95" fmla="*/ 76555 w 2121653"/>
              <a:gd name="connsiteY95" fmla="*/ 4539207 h 6245417"/>
              <a:gd name="connsiteX96" fmla="*/ 95605 w 2121653"/>
              <a:gd name="connsiteY96" fmla="*/ 4548732 h 6245417"/>
              <a:gd name="connsiteX97" fmla="*/ 190855 w 2121653"/>
              <a:gd name="connsiteY97" fmla="*/ 4558257 h 6245417"/>
              <a:gd name="connsiteX98" fmla="*/ 200380 w 2121653"/>
              <a:gd name="connsiteY98" fmla="*/ 4710657 h 6245417"/>
              <a:gd name="connsiteX99" fmla="*/ 209905 w 2121653"/>
              <a:gd name="connsiteY99" fmla="*/ 4853532 h 6245417"/>
              <a:gd name="connsiteX100" fmla="*/ 228955 w 2121653"/>
              <a:gd name="connsiteY100" fmla="*/ 4891632 h 6245417"/>
              <a:gd name="connsiteX101" fmla="*/ 200380 w 2121653"/>
              <a:gd name="connsiteY101" fmla="*/ 4948782 h 6245417"/>
              <a:gd name="connsiteX102" fmla="*/ 181330 w 2121653"/>
              <a:gd name="connsiteY102" fmla="*/ 5053557 h 6245417"/>
              <a:gd name="connsiteX103" fmla="*/ 143230 w 2121653"/>
              <a:gd name="connsiteY103" fmla="*/ 5196432 h 6245417"/>
              <a:gd name="connsiteX104" fmla="*/ 114655 w 2121653"/>
              <a:gd name="connsiteY104" fmla="*/ 5434557 h 6245417"/>
              <a:gd name="connsiteX105" fmla="*/ 95605 w 2121653"/>
              <a:gd name="connsiteY105" fmla="*/ 5539332 h 6245417"/>
              <a:gd name="connsiteX106" fmla="*/ 95605 w 2121653"/>
              <a:gd name="connsiteY106" fmla="*/ 5644107 h 6245417"/>
              <a:gd name="connsiteX107" fmla="*/ 95605 w 2121653"/>
              <a:gd name="connsiteY107" fmla="*/ 5806032 h 6245417"/>
              <a:gd name="connsiteX108" fmla="*/ 133705 w 2121653"/>
              <a:gd name="connsiteY108" fmla="*/ 5929857 h 6245417"/>
              <a:gd name="connsiteX109" fmla="*/ 133705 w 2121653"/>
              <a:gd name="connsiteY109" fmla="*/ 5958432 h 6245417"/>
              <a:gd name="connsiteX110" fmla="*/ 143230 w 2121653"/>
              <a:gd name="connsiteY110" fmla="*/ 6015582 h 6245417"/>
              <a:gd name="connsiteX111" fmla="*/ 152755 w 2121653"/>
              <a:gd name="connsiteY111" fmla="*/ 6053682 h 6245417"/>
              <a:gd name="connsiteX112" fmla="*/ 152755 w 2121653"/>
              <a:gd name="connsiteY112" fmla="*/ 6063207 h 6245417"/>
              <a:gd name="connsiteX113" fmla="*/ 171805 w 2121653"/>
              <a:gd name="connsiteY113" fmla="*/ 6091781 h 6245417"/>
              <a:gd name="connsiteX114" fmla="*/ 2095855 w 2121653"/>
              <a:gd name="connsiteY114" fmla="*/ 6120357 h 6245417"/>
              <a:gd name="connsiteX115" fmla="*/ 152755 w 2121653"/>
              <a:gd name="connsiteY115" fmla="*/ 6091783 h 6245417"/>
              <a:gd name="connsiteX116" fmla="*/ 609955 w 2121653"/>
              <a:gd name="connsiteY116" fmla="*/ 6120357 h 6245417"/>
              <a:gd name="connsiteX117" fmla="*/ 152755 w 2121653"/>
              <a:gd name="connsiteY117" fmla="*/ 6101307 h 6245417"/>
              <a:gd name="connsiteX118" fmla="*/ 324206 w 2121653"/>
              <a:gd name="connsiteY118" fmla="*/ 6120357 h 6245417"/>
              <a:gd name="connsiteX119" fmla="*/ 1867256 w 2121653"/>
              <a:gd name="connsiteY119" fmla="*/ 4348707 h 6245417"/>
              <a:gd name="connsiteX120" fmla="*/ 2105380 w 2121653"/>
              <a:gd name="connsiteY120" fmla="*/ 5977482 h 6245417"/>
              <a:gd name="connsiteX121" fmla="*/ 2095856 w 2121653"/>
              <a:gd name="connsiteY121" fmla="*/ 5072607 h 6245417"/>
              <a:gd name="connsiteX122" fmla="*/ 2057755 w 2121653"/>
              <a:gd name="connsiteY122" fmla="*/ 376782 h 6245417"/>
              <a:gd name="connsiteX123" fmla="*/ 1438630 w 2121653"/>
              <a:gd name="connsiteY123" fmla="*/ 376782 h 6245417"/>
              <a:gd name="connsiteX124" fmla="*/ 1438630 w 2121653"/>
              <a:gd name="connsiteY124" fmla="*/ 452982 h 6245417"/>
              <a:gd name="connsiteX125" fmla="*/ 1419580 w 2121653"/>
              <a:gd name="connsiteY125" fmla="*/ 529182 h 6245417"/>
              <a:gd name="connsiteX0" fmla="*/ 1419580 w 2121653"/>
              <a:gd name="connsiteY0" fmla="*/ 529182 h 6245417"/>
              <a:gd name="connsiteX1" fmla="*/ 1305280 w 2121653"/>
              <a:gd name="connsiteY1" fmla="*/ 567282 h 6245417"/>
              <a:gd name="connsiteX2" fmla="*/ 1381480 w 2121653"/>
              <a:gd name="connsiteY2" fmla="*/ 624432 h 6245417"/>
              <a:gd name="connsiteX3" fmla="*/ 1486255 w 2121653"/>
              <a:gd name="connsiteY3" fmla="*/ 691107 h 6245417"/>
              <a:gd name="connsiteX4" fmla="*/ 1533880 w 2121653"/>
              <a:gd name="connsiteY4" fmla="*/ 824457 h 6245417"/>
              <a:gd name="connsiteX5" fmla="*/ 1543405 w 2121653"/>
              <a:gd name="connsiteY5" fmla="*/ 900657 h 6245417"/>
              <a:gd name="connsiteX6" fmla="*/ 1619605 w 2121653"/>
              <a:gd name="connsiteY6" fmla="*/ 995907 h 6245417"/>
              <a:gd name="connsiteX7" fmla="*/ 1676755 w 2121653"/>
              <a:gd name="connsiteY7" fmla="*/ 995907 h 6245417"/>
              <a:gd name="connsiteX8" fmla="*/ 1705330 w 2121653"/>
              <a:gd name="connsiteY8" fmla="*/ 1148307 h 6245417"/>
              <a:gd name="connsiteX9" fmla="*/ 1762480 w 2121653"/>
              <a:gd name="connsiteY9" fmla="*/ 1281657 h 6245417"/>
              <a:gd name="connsiteX10" fmla="*/ 1676755 w 2121653"/>
              <a:gd name="connsiteY10" fmla="*/ 1205457 h 6245417"/>
              <a:gd name="connsiteX11" fmla="*/ 1505305 w 2121653"/>
              <a:gd name="connsiteY11" fmla="*/ 1253082 h 6245417"/>
              <a:gd name="connsiteX12" fmla="*/ 1476730 w 2121653"/>
              <a:gd name="connsiteY12" fmla="*/ 1424532 h 6245417"/>
              <a:gd name="connsiteX13" fmla="*/ 1410055 w 2121653"/>
              <a:gd name="connsiteY13" fmla="*/ 1567407 h 6245417"/>
              <a:gd name="connsiteX14" fmla="*/ 1371955 w 2121653"/>
              <a:gd name="connsiteY14" fmla="*/ 1634082 h 6245417"/>
              <a:gd name="connsiteX15" fmla="*/ 1495780 w 2121653"/>
              <a:gd name="connsiteY15" fmla="*/ 1767432 h 6245417"/>
              <a:gd name="connsiteX16" fmla="*/ 1514830 w 2121653"/>
              <a:gd name="connsiteY16" fmla="*/ 1824582 h 6245417"/>
              <a:gd name="connsiteX17" fmla="*/ 1514830 w 2121653"/>
              <a:gd name="connsiteY17" fmla="*/ 1910307 h 6245417"/>
              <a:gd name="connsiteX18" fmla="*/ 1486255 w 2121653"/>
              <a:gd name="connsiteY18" fmla="*/ 1938882 h 6245417"/>
              <a:gd name="connsiteX19" fmla="*/ 1391005 w 2121653"/>
              <a:gd name="connsiteY19" fmla="*/ 1910307 h 6245417"/>
              <a:gd name="connsiteX20" fmla="*/ 1343380 w 2121653"/>
              <a:gd name="connsiteY20" fmla="*/ 1938882 h 6245417"/>
              <a:gd name="connsiteX21" fmla="*/ 1219555 w 2121653"/>
              <a:gd name="connsiteY21" fmla="*/ 1929357 h 6245417"/>
              <a:gd name="connsiteX22" fmla="*/ 1114780 w 2121653"/>
              <a:gd name="connsiteY22" fmla="*/ 1910307 h 6245417"/>
              <a:gd name="connsiteX23" fmla="*/ 1124305 w 2121653"/>
              <a:gd name="connsiteY23" fmla="*/ 1996032 h 6245417"/>
              <a:gd name="connsiteX24" fmla="*/ 1095730 w 2121653"/>
              <a:gd name="connsiteY24" fmla="*/ 2034132 h 6245417"/>
              <a:gd name="connsiteX25" fmla="*/ 1200505 w 2121653"/>
              <a:gd name="connsiteY25" fmla="*/ 2110332 h 6245417"/>
              <a:gd name="connsiteX26" fmla="*/ 1257655 w 2121653"/>
              <a:gd name="connsiteY26" fmla="*/ 2110332 h 6245417"/>
              <a:gd name="connsiteX27" fmla="*/ 1343380 w 2121653"/>
              <a:gd name="connsiteY27" fmla="*/ 2062707 h 6245417"/>
              <a:gd name="connsiteX28" fmla="*/ 1400530 w 2121653"/>
              <a:gd name="connsiteY28" fmla="*/ 2196057 h 6245417"/>
              <a:gd name="connsiteX29" fmla="*/ 1457680 w 2121653"/>
              <a:gd name="connsiteY29" fmla="*/ 2300832 h 6245417"/>
              <a:gd name="connsiteX30" fmla="*/ 1486255 w 2121653"/>
              <a:gd name="connsiteY30" fmla="*/ 2367507 h 6245417"/>
              <a:gd name="connsiteX31" fmla="*/ 1533880 w 2121653"/>
              <a:gd name="connsiteY31" fmla="*/ 2367507 h 6245417"/>
              <a:gd name="connsiteX32" fmla="*/ 1591030 w 2121653"/>
              <a:gd name="connsiteY32" fmla="*/ 2415132 h 6245417"/>
              <a:gd name="connsiteX33" fmla="*/ 1695805 w 2121653"/>
              <a:gd name="connsiteY33" fmla="*/ 2472282 h 6245417"/>
              <a:gd name="connsiteX34" fmla="*/ 1752955 w 2121653"/>
              <a:gd name="connsiteY34" fmla="*/ 2500857 h 6245417"/>
              <a:gd name="connsiteX35" fmla="*/ 1629130 w 2121653"/>
              <a:gd name="connsiteY35" fmla="*/ 2605632 h 6245417"/>
              <a:gd name="connsiteX36" fmla="*/ 1591030 w 2121653"/>
              <a:gd name="connsiteY36" fmla="*/ 2710407 h 6245417"/>
              <a:gd name="connsiteX37" fmla="*/ 1562455 w 2121653"/>
              <a:gd name="connsiteY37" fmla="*/ 2900907 h 6245417"/>
              <a:gd name="connsiteX38" fmla="*/ 1495780 w 2121653"/>
              <a:gd name="connsiteY38" fmla="*/ 2986632 h 6245417"/>
              <a:gd name="connsiteX39" fmla="*/ 1476730 w 2121653"/>
              <a:gd name="connsiteY39" fmla="*/ 3062832 h 6245417"/>
              <a:gd name="connsiteX40" fmla="*/ 1514830 w 2121653"/>
              <a:gd name="connsiteY40" fmla="*/ 3139032 h 6245417"/>
              <a:gd name="connsiteX41" fmla="*/ 1495780 w 2121653"/>
              <a:gd name="connsiteY41" fmla="*/ 3224757 h 6245417"/>
              <a:gd name="connsiteX42" fmla="*/ 1419580 w 2121653"/>
              <a:gd name="connsiteY42" fmla="*/ 3272382 h 6245417"/>
              <a:gd name="connsiteX43" fmla="*/ 1371955 w 2121653"/>
              <a:gd name="connsiteY43" fmla="*/ 3215232 h 6245417"/>
              <a:gd name="connsiteX44" fmla="*/ 1219555 w 2121653"/>
              <a:gd name="connsiteY44" fmla="*/ 3272382 h 6245417"/>
              <a:gd name="connsiteX45" fmla="*/ 1095730 w 2121653"/>
              <a:gd name="connsiteY45" fmla="*/ 3234282 h 6245417"/>
              <a:gd name="connsiteX46" fmla="*/ 1067155 w 2121653"/>
              <a:gd name="connsiteY46" fmla="*/ 3234282 h 6245417"/>
              <a:gd name="connsiteX47" fmla="*/ 1010005 w 2121653"/>
              <a:gd name="connsiteY47" fmla="*/ 3262857 h 6245417"/>
              <a:gd name="connsiteX48" fmla="*/ 981430 w 2121653"/>
              <a:gd name="connsiteY48" fmla="*/ 3358107 h 6245417"/>
              <a:gd name="connsiteX49" fmla="*/ 1010005 w 2121653"/>
              <a:gd name="connsiteY49" fmla="*/ 3396207 h 6245417"/>
              <a:gd name="connsiteX50" fmla="*/ 1076680 w 2121653"/>
              <a:gd name="connsiteY50" fmla="*/ 3415257 h 6245417"/>
              <a:gd name="connsiteX51" fmla="*/ 1076680 w 2121653"/>
              <a:gd name="connsiteY51" fmla="*/ 3434307 h 6245417"/>
              <a:gd name="connsiteX52" fmla="*/ 1124305 w 2121653"/>
              <a:gd name="connsiteY52" fmla="*/ 3443832 h 6245417"/>
              <a:gd name="connsiteX53" fmla="*/ 1124305 w 2121653"/>
              <a:gd name="connsiteY53" fmla="*/ 3472407 h 6245417"/>
              <a:gd name="connsiteX54" fmla="*/ 1114780 w 2121653"/>
              <a:gd name="connsiteY54" fmla="*/ 3520032 h 6245417"/>
              <a:gd name="connsiteX55" fmla="*/ 1086205 w 2121653"/>
              <a:gd name="connsiteY55" fmla="*/ 3558132 h 6245417"/>
              <a:gd name="connsiteX56" fmla="*/ 1114780 w 2121653"/>
              <a:gd name="connsiteY56" fmla="*/ 3615282 h 6245417"/>
              <a:gd name="connsiteX57" fmla="*/ 1086205 w 2121653"/>
              <a:gd name="connsiteY57" fmla="*/ 3634332 h 6245417"/>
              <a:gd name="connsiteX58" fmla="*/ 1057630 w 2121653"/>
              <a:gd name="connsiteY58" fmla="*/ 3624807 h 6245417"/>
              <a:gd name="connsiteX59" fmla="*/ 981430 w 2121653"/>
              <a:gd name="connsiteY59" fmla="*/ 3653382 h 6245417"/>
              <a:gd name="connsiteX60" fmla="*/ 981430 w 2121653"/>
              <a:gd name="connsiteY60" fmla="*/ 3681957 h 6245417"/>
              <a:gd name="connsiteX61" fmla="*/ 962380 w 2121653"/>
              <a:gd name="connsiteY61" fmla="*/ 3748632 h 6245417"/>
              <a:gd name="connsiteX62" fmla="*/ 838555 w 2121653"/>
              <a:gd name="connsiteY62" fmla="*/ 3662907 h 6245417"/>
              <a:gd name="connsiteX63" fmla="*/ 819505 w 2121653"/>
              <a:gd name="connsiteY63" fmla="*/ 3558132 h 6245417"/>
              <a:gd name="connsiteX64" fmla="*/ 752830 w 2121653"/>
              <a:gd name="connsiteY64" fmla="*/ 3520032 h 6245417"/>
              <a:gd name="connsiteX65" fmla="*/ 705205 w 2121653"/>
              <a:gd name="connsiteY65" fmla="*/ 3567657 h 6245417"/>
              <a:gd name="connsiteX66" fmla="*/ 695680 w 2121653"/>
              <a:gd name="connsiteY66" fmla="*/ 3643857 h 6245417"/>
              <a:gd name="connsiteX67" fmla="*/ 609955 w 2121653"/>
              <a:gd name="connsiteY67" fmla="*/ 3748632 h 6245417"/>
              <a:gd name="connsiteX68" fmla="*/ 571855 w 2121653"/>
              <a:gd name="connsiteY68" fmla="*/ 3710532 h 6245417"/>
              <a:gd name="connsiteX69" fmla="*/ 638530 w 2121653"/>
              <a:gd name="connsiteY69" fmla="*/ 3767682 h 6245417"/>
              <a:gd name="connsiteX70" fmla="*/ 686155 w 2121653"/>
              <a:gd name="connsiteY70" fmla="*/ 3805782 h 6245417"/>
              <a:gd name="connsiteX71" fmla="*/ 781405 w 2121653"/>
              <a:gd name="connsiteY71" fmla="*/ 3777207 h 6245417"/>
              <a:gd name="connsiteX72" fmla="*/ 829030 w 2121653"/>
              <a:gd name="connsiteY72" fmla="*/ 3824832 h 6245417"/>
              <a:gd name="connsiteX73" fmla="*/ 829030 w 2121653"/>
              <a:gd name="connsiteY73" fmla="*/ 3862932 h 6245417"/>
              <a:gd name="connsiteX74" fmla="*/ 733780 w 2121653"/>
              <a:gd name="connsiteY74" fmla="*/ 3862932 h 6245417"/>
              <a:gd name="connsiteX75" fmla="*/ 686155 w 2121653"/>
              <a:gd name="connsiteY75" fmla="*/ 3872457 h 6245417"/>
              <a:gd name="connsiteX76" fmla="*/ 686155 w 2121653"/>
              <a:gd name="connsiteY76" fmla="*/ 3901032 h 6245417"/>
              <a:gd name="connsiteX77" fmla="*/ 657580 w 2121653"/>
              <a:gd name="connsiteY77" fmla="*/ 3920082 h 6245417"/>
              <a:gd name="connsiteX78" fmla="*/ 638530 w 2121653"/>
              <a:gd name="connsiteY78" fmla="*/ 3910557 h 6245417"/>
              <a:gd name="connsiteX79" fmla="*/ 629005 w 2121653"/>
              <a:gd name="connsiteY79" fmla="*/ 3910557 h 6245417"/>
              <a:gd name="connsiteX80" fmla="*/ 609955 w 2121653"/>
              <a:gd name="connsiteY80" fmla="*/ 3967707 h 6245417"/>
              <a:gd name="connsiteX81" fmla="*/ 581380 w 2121653"/>
              <a:gd name="connsiteY81" fmla="*/ 3977232 h 6245417"/>
              <a:gd name="connsiteX82" fmla="*/ 552805 w 2121653"/>
              <a:gd name="connsiteY82" fmla="*/ 4005807 h 6245417"/>
              <a:gd name="connsiteX83" fmla="*/ 581380 w 2121653"/>
              <a:gd name="connsiteY83" fmla="*/ 4043907 h 6245417"/>
              <a:gd name="connsiteX84" fmla="*/ 562330 w 2121653"/>
              <a:gd name="connsiteY84" fmla="*/ 4101057 h 6245417"/>
              <a:gd name="connsiteX85" fmla="*/ 457555 w 2121653"/>
              <a:gd name="connsiteY85" fmla="*/ 4091532 h 6245417"/>
              <a:gd name="connsiteX86" fmla="*/ 362305 w 2121653"/>
              <a:gd name="connsiteY86" fmla="*/ 4091532 h 6245417"/>
              <a:gd name="connsiteX87" fmla="*/ 190855 w 2121653"/>
              <a:gd name="connsiteY87" fmla="*/ 4110582 h 6245417"/>
              <a:gd name="connsiteX88" fmla="*/ 95605 w 2121653"/>
              <a:gd name="connsiteY88" fmla="*/ 4215357 h 6245417"/>
              <a:gd name="connsiteX89" fmla="*/ 38455 w 2121653"/>
              <a:gd name="connsiteY89" fmla="*/ 4282032 h 6245417"/>
              <a:gd name="connsiteX90" fmla="*/ 355 w 2121653"/>
              <a:gd name="connsiteY90" fmla="*/ 4310607 h 6245417"/>
              <a:gd name="connsiteX91" fmla="*/ 19405 w 2121653"/>
              <a:gd name="connsiteY91" fmla="*/ 4339182 h 6245417"/>
              <a:gd name="connsiteX92" fmla="*/ 19405 w 2121653"/>
              <a:gd name="connsiteY92" fmla="*/ 4358232 h 6245417"/>
              <a:gd name="connsiteX93" fmla="*/ 19405 w 2121653"/>
              <a:gd name="connsiteY93" fmla="*/ 4424907 h 6245417"/>
              <a:gd name="connsiteX94" fmla="*/ 9880 w 2121653"/>
              <a:gd name="connsiteY94" fmla="*/ 4463007 h 6245417"/>
              <a:gd name="connsiteX95" fmla="*/ 76555 w 2121653"/>
              <a:gd name="connsiteY95" fmla="*/ 4539207 h 6245417"/>
              <a:gd name="connsiteX96" fmla="*/ 95605 w 2121653"/>
              <a:gd name="connsiteY96" fmla="*/ 4548732 h 6245417"/>
              <a:gd name="connsiteX97" fmla="*/ 190855 w 2121653"/>
              <a:gd name="connsiteY97" fmla="*/ 4558257 h 6245417"/>
              <a:gd name="connsiteX98" fmla="*/ 200380 w 2121653"/>
              <a:gd name="connsiteY98" fmla="*/ 4710657 h 6245417"/>
              <a:gd name="connsiteX99" fmla="*/ 209905 w 2121653"/>
              <a:gd name="connsiteY99" fmla="*/ 4853532 h 6245417"/>
              <a:gd name="connsiteX100" fmla="*/ 228955 w 2121653"/>
              <a:gd name="connsiteY100" fmla="*/ 4891632 h 6245417"/>
              <a:gd name="connsiteX101" fmla="*/ 200380 w 2121653"/>
              <a:gd name="connsiteY101" fmla="*/ 4948782 h 6245417"/>
              <a:gd name="connsiteX102" fmla="*/ 181330 w 2121653"/>
              <a:gd name="connsiteY102" fmla="*/ 5053557 h 6245417"/>
              <a:gd name="connsiteX103" fmla="*/ 143230 w 2121653"/>
              <a:gd name="connsiteY103" fmla="*/ 5196432 h 6245417"/>
              <a:gd name="connsiteX104" fmla="*/ 114655 w 2121653"/>
              <a:gd name="connsiteY104" fmla="*/ 5434557 h 6245417"/>
              <a:gd name="connsiteX105" fmla="*/ 95605 w 2121653"/>
              <a:gd name="connsiteY105" fmla="*/ 5539332 h 6245417"/>
              <a:gd name="connsiteX106" fmla="*/ 95605 w 2121653"/>
              <a:gd name="connsiteY106" fmla="*/ 5644107 h 6245417"/>
              <a:gd name="connsiteX107" fmla="*/ 95605 w 2121653"/>
              <a:gd name="connsiteY107" fmla="*/ 5806032 h 6245417"/>
              <a:gd name="connsiteX108" fmla="*/ 133705 w 2121653"/>
              <a:gd name="connsiteY108" fmla="*/ 5929857 h 6245417"/>
              <a:gd name="connsiteX109" fmla="*/ 133705 w 2121653"/>
              <a:gd name="connsiteY109" fmla="*/ 5958432 h 6245417"/>
              <a:gd name="connsiteX110" fmla="*/ 143230 w 2121653"/>
              <a:gd name="connsiteY110" fmla="*/ 6015582 h 6245417"/>
              <a:gd name="connsiteX111" fmla="*/ 152755 w 2121653"/>
              <a:gd name="connsiteY111" fmla="*/ 6053682 h 6245417"/>
              <a:gd name="connsiteX112" fmla="*/ 152755 w 2121653"/>
              <a:gd name="connsiteY112" fmla="*/ 6063207 h 6245417"/>
              <a:gd name="connsiteX113" fmla="*/ 171805 w 2121653"/>
              <a:gd name="connsiteY113" fmla="*/ 6091781 h 6245417"/>
              <a:gd name="connsiteX114" fmla="*/ 152755 w 2121653"/>
              <a:gd name="connsiteY114" fmla="*/ 6091783 h 6245417"/>
              <a:gd name="connsiteX115" fmla="*/ 609955 w 2121653"/>
              <a:gd name="connsiteY115" fmla="*/ 6120357 h 6245417"/>
              <a:gd name="connsiteX116" fmla="*/ 152755 w 2121653"/>
              <a:gd name="connsiteY116" fmla="*/ 6101307 h 6245417"/>
              <a:gd name="connsiteX117" fmla="*/ 324206 w 2121653"/>
              <a:gd name="connsiteY117" fmla="*/ 6120357 h 6245417"/>
              <a:gd name="connsiteX118" fmla="*/ 1867256 w 2121653"/>
              <a:gd name="connsiteY118" fmla="*/ 4348707 h 6245417"/>
              <a:gd name="connsiteX119" fmla="*/ 2105380 w 2121653"/>
              <a:gd name="connsiteY119" fmla="*/ 5977482 h 6245417"/>
              <a:gd name="connsiteX120" fmla="*/ 2095856 w 2121653"/>
              <a:gd name="connsiteY120" fmla="*/ 5072607 h 6245417"/>
              <a:gd name="connsiteX121" fmla="*/ 2057755 w 2121653"/>
              <a:gd name="connsiteY121" fmla="*/ 376782 h 6245417"/>
              <a:gd name="connsiteX122" fmla="*/ 1438630 w 2121653"/>
              <a:gd name="connsiteY122" fmla="*/ 376782 h 6245417"/>
              <a:gd name="connsiteX123" fmla="*/ 1438630 w 2121653"/>
              <a:gd name="connsiteY123" fmla="*/ 452982 h 6245417"/>
              <a:gd name="connsiteX124" fmla="*/ 1419580 w 2121653"/>
              <a:gd name="connsiteY124" fmla="*/ 529182 h 6245417"/>
              <a:gd name="connsiteX0" fmla="*/ 1419580 w 2116267"/>
              <a:gd name="connsiteY0" fmla="*/ 529182 h 6245417"/>
              <a:gd name="connsiteX1" fmla="*/ 1305280 w 2116267"/>
              <a:gd name="connsiteY1" fmla="*/ 567282 h 6245417"/>
              <a:gd name="connsiteX2" fmla="*/ 1381480 w 2116267"/>
              <a:gd name="connsiteY2" fmla="*/ 624432 h 6245417"/>
              <a:gd name="connsiteX3" fmla="*/ 1486255 w 2116267"/>
              <a:gd name="connsiteY3" fmla="*/ 691107 h 6245417"/>
              <a:gd name="connsiteX4" fmla="*/ 1533880 w 2116267"/>
              <a:gd name="connsiteY4" fmla="*/ 824457 h 6245417"/>
              <a:gd name="connsiteX5" fmla="*/ 1543405 w 2116267"/>
              <a:gd name="connsiteY5" fmla="*/ 900657 h 6245417"/>
              <a:gd name="connsiteX6" fmla="*/ 1619605 w 2116267"/>
              <a:gd name="connsiteY6" fmla="*/ 995907 h 6245417"/>
              <a:gd name="connsiteX7" fmla="*/ 1676755 w 2116267"/>
              <a:gd name="connsiteY7" fmla="*/ 995907 h 6245417"/>
              <a:gd name="connsiteX8" fmla="*/ 1705330 w 2116267"/>
              <a:gd name="connsiteY8" fmla="*/ 1148307 h 6245417"/>
              <a:gd name="connsiteX9" fmla="*/ 1762480 w 2116267"/>
              <a:gd name="connsiteY9" fmla="*/ 1281657 h 6245417"/>
              <a:gd name="connsiteX10" fmla="*/ 1676755 w 2116267"/>
              <a:gd name="connsiteY10" fmla="*/ 1205457 h 6245417"/>
              <a:gd name="connsiteX11" fmla="*/ 1505305 w 2116267"/>
              <a:gd name="connsiteY11" fmla="*/ 1253082 h 6245417"/>
              <a:gd name="connsiteX12" fmla="*/ 1476730 w 2116267"/>
              <a:gd name="connsiteY12" fmla="*/ 1424532 h 6245417"/>
              <a:gd name="connsiteX13" fmla="*/ 1410055 w 2116267"/>
              <a:gd name="connsiteY13" fmla="*/ 1567407 h 6245417"/>
              <a:gd name="connsiteX14" fmla="*/ 1371955 w 2116267"/>
              <a:gd name="connsiteY14" fmla="*/ 1634082 h 6245417"/>
              <a:gd name="connsiteX15" fmla="*/ 1495780 w 2116267"/>
              <a:gd name="connsiteY15" fmla="*/ 1767432 h 6245417"/>
              <a:gd name="connsiteX16" fmla="*/ 1514830 w 2116267"/>
              <a:gd name="connsiteY16" fmla="*/ 1824582 h 6245417"/>
              <a:gd name="connsiteX17" fmla="*/ 1514830 w 2116267"/>
              <a:gd name="connsiteY17" fmla="*/ 1910307 h 6245417"/>
              <a:gd name="connsiteX18" fmla="*/ 1486255 w 2116267"/>
              <a:gd name="connsiteY18" fmla="*/ 1938882 h 6245417"/>
              <a:gd name="connsiteX19" fmla="*/ 1391005 w 2116267"/>
              <a:gd name="connsiteY19" fmla="*/ 1910307 h 6245417"/>
              <a:gd name="connsiteX20" fmla="*/ 1343380 w 2116267"/>
              <a:gd name="connsiteY20" fmla="*/ 1938882 h 6245417"/>
              <a:gd name="connsiteX21" fmla="*/ 1219555 w 2116267"/>
              <a:gd name="connsiteY21" fmla="*/ 1929357 h 6245417"/>
              <a:gd name="connsiteX22" fmla="*/ 1114780 w 2116267"/>
              <a:gd name="connsiteY22" fmla="*/ 1910307 h 6245417"/>
              <a:gd name="connsiteX23" fmla="*/ 1124305 w 2116267"/>
              <a:gd name="connsiteY23" fmla="*/ 1996032 h 6245417"/>
              <a:gd name="connsiteX24" fmla="*/ 1095730 w 2116267"/>
              <a:gd name="connsiteY24" fmla="*/ 2034132 h 6245417"/>
              <a:gd name="connsiteX25" fmla="*/ 1200505 w 2116267"/>
              <a:gd name="connsiteY25" fmla="*/ 2110332 h 6245417"/>
              <a:gd name="connsiteX26" fmla="*/ 1257655 w 2116267"/>
              <a:gd name="connsiteY26" fmla="*/ 2110332 h 6245417"/>
              <a:gd name="connsiteX27" fmla="*/ 1343380 w 2116267"/>
              <a:gd name="connsiteY27" fmla="*/ 2062707 h 6245417"/>
              <a:gd name="connsiteX28" fmla="*/ 1400530 w 2116267"/>
              <a:gd name="connsiteY28" fmla="*/ 2196057 h 6245417"/>
              <a:gd name="connsiteX29" fmla="*/ 1457680 w 2116267"/>
              <a:gd name="connsiteY29" fmla="*/ 2300832 h 6245417"/>
              <a:gd name="connsiteX30" fmla="*/ 1486255 w 2116267"/>
              <a:gd name="connsiteY30" fmla="*/ 2367507 h 6245417"/>
              <a:gd name="connsiteX31" fmla="*/ 1533880 w 2116267"/>
              <a:gd name="connsiteY31" fmla="*/ 2367507 h 6245417"/>
              <a:gd name="connsiteX32" fmla="*/ 1591030 w 2116267"/>
              <a:gd name="connsiteY32" fmla="*/ 2415132 h 6245417"/>
              <a:gd name="connsiteX33" fmla="*/ 1695805 w 2116267"/>
              <a:gd name="connsiteY33" fmla="*/ 2472282 h 6245417"/>
              <a:gd name="connsiteX34" fmla="*/ 1752955 w 2116267"/>
              <a:gd name="connsiteY34" fmla="*/ 2500857 h 6245417"/>
              <a:gd name="connsiteX35" fmla="*/ 1629130 w 2116267"/>
              <a:gd name="connsiteY35" fmla="*/ 2605632 h 6245417"/>
              <a:gd name="connsiteX36" fmla="*/ 1591030 w 2116267"/>
              <a:gd name="connsiteY36" fmla="*/ 2710407 h 6245417"/>
              <a:gd name="connsiteX37" fmla="*/ 1562455 w 2116267"/>
              <a:gd name="connsiteY37" fmla="*/ 2900907 h 6245417"/>
              <a:gd name="connsiteX38" fmla="*/ 1495780 w 2116267"/>
              <a:gd name="connsiteY38" fmla="*/ 2986632 h 6245417"/>
              <a:gd name="connsiteX39" fmla="*/ 1476730 w 2116267"/>
              <a:gd name="connsiteY39" fmla="*/ 3062832 h 6245417"/>
              <a:gd name="connsiteX40" fmla="*/ 1514830 w 2116267"/>
              <a:gd name="connsiteY40" fmla="*/ 3139032 h 6245417"/>
              <a:gd name="connsiteX41" fmla="*/ 1495780 w 2116267"/>
              <a:gd name="connsiteY41" fmla="*/ 3224757 h 6245417"/>
              <a:gd name="connsiteX42" fmla="*/ 1419580 w 2116267"/>
              <a:gd name="connsiteY42" fmla="*/ 3272382 h 6245417"/>
              <a:gd name="connsiteX43" fmla="*/ 1371955 w 2116267"/>
              <a:gd name="connsiteY43" fmla="*/ 3215232 h 6245417"/>
              <a:gd name="connsiteX44" fmla="*/ 1219555 w 2116267"/>
              <a:gd name="connsiteY44" fmla="*/ 3272382 h 6245417"/>
              <a:gd name="connsiteX45" fmla="*/ 1095730 w 2116267"/>
              <a:gd name="connsiteY45" fmla="*/ 3234282 h 6245417"/>
              <a:gd name="connsiteX46" fmla="*/ 1067155 w 2116267"/>
              <a:gd name="connsiteY46" fmla="*/ 3234282 h 6245417"/>
              <a:gd name="connsiteX47" fmla="*/ 1010005 w 2116267"/>
              <a:gd name="connsiteY47" fmla="*/ 3262857 h 6245417"/>
              <a:gd name="connsiteX48" fmla="*/ 981430 w 2116267"/>
              <a:gd name="connsiteY48" fmla="*/ 3358107 h 6245417"/>
              <a:gd name="connsiteX49" fmla="*/ 1010005 w 2116267"/>
              <a:gd name="connsiteY49" fmla="*/ 3396207 h 6245417"/>
              <a:gd name="connsiteX50" fmla="*/ 1076680 w 2116267"/>
              <a:gd name="connsiteY50" fmla="*/ 3415257 h 6245417"/>
              <a:gd name="connsiteX51" fmla="*/ 1076680 w 2116267"/>
              <a:gd name="connsiteY51" fmla="*/ 3434307 h 6245417"/>
              <a:gd name="connsiteX52" fmla="*/ 1124305 w 2116267"/>
              <a:gd name="connsiteY52" fmla="*/ 3443832 h 6245417"/>
              <a:gd name="connsiteX53" fmla="*/ 1124305 w 2116267"/>
              <a:gd name="connsiteY53" fmla="*/ 3472407 h 6245417"/>
              <a:gd name="connsiteX54" fmla="*/ 1114780 w 2116267"/>
              <a:gd name="connsiteY54" fmla="*/ 3520032 h 6245417"/>
              <a:gd name="connsiteX55" fmla="*/ 1086205 w 2116267"/>
              <a:gd name="connsiteY55" fmla="*/ 3558132 h 6245417"/>
              <a:gd name="connsiteX56" fmla="*/ 1114780 w 2116267"/>
              <a:gd name="connsiteY56" fmla="*/ 3615282 h 6245417"/>
              <a:gd name="connsiteX57" fmla="*/ 1086205 w 2116267"/>
              <a:gd name="connsiteY57" fmla="*/ 3634332 h 6245417"/>
              <a:gd name="connsiteX58" fmla="*/ 1057630 w 2116267"/>
              <a:gd name="connsiteY58" fmla="*/ 3624807 h 6245417"/>
              <a:gd name="connsiteX59" fmla="*/ 981430 w 2116267"/>
              <a:gd name="connsiteY59" fmla="*/ 3653382 h 6245417"/>
              <a:gd name="connsiteX60" fmla="*/ 981430 w 2116267"/>
              <a:gd name="connsiteY60" fmla="*/ 3681957 h 6245417"/>
              <a:gd name="connsiteX61" fmla="*/ 962380 w 2116267"/>
              <a:gd name="connsiteY61" fmla="*/ 3748632 h 6245417"/>
              <a:gd name="connsiteX62" fmla="*/ 838555 w 2116267"/>
              <a:gd name="connsiteY62" fmla="*/ 3662907 h 6245417"/>
              <a:gd name="connsiteX63" fmla="*/ 819505 w 2116267"/>
              <a:gd name="connsiteY63" fmla="*/ 3558132 h 6245417"/>
              <a:gd name="connsiteX64" fmla="*/ 752830 w 2116267"/>
              <a:gd name="connsiteY64" fmla="*/ 3520032 h 6245417"/>
              <a:gd name="connsiteX65" fmla="*/ 705205 w 2116267"/>
              <a:gd name="connsiteY65" fmla="*/ 3567657 h 6245417"/>
              <a:gd name="connsiteX66" fmla="*/ 695680 w 2116267"/>
              <a:gd name="connsiteY66" fmla="*/ 3643857 h 6245417"/>
              <a:gd name="connsiteX67" fmla="*/ 609955 w 2116267"/>
              <a:gd name="connsiteY67" fmla="*/ 3748632 h 6245417"/>
              <a:gd name="connsiteX68" fmla="*/ 571855 w 2116267"/>
              <a:gd name="connsiteY68" fmla="*/ 3710532 h 6245417"/>
              <a:gd name="connsiteX69" fmla="*/ 638530 w 2116267"/>
              <a:gd name="connsiteY69" fmla="*/ 3767682 h 6245417"/>
              <a:gd name="connsiteX70" fmla="*/ 686155 w 2116267"/>
              <a:gd name="connsiteY70" fmla="*/ 3805782 h 6245417"/>
              <a:gd name="connsiteX71" fmla="*/ 781405 w 2116267"/>
              <a:gd name="connsiteY71" fmla="*/ 3777207 h 6245417"/>
              <a:gd name="connsiteX72" fmla="*/ 829030 w 2116267"/>
              <a:gd name="connsiteY72" fmla="*/ 3824832 h 6245417"/>
              <a:gd name="connsiteX73" fmla="*/ 829030 w 2116267"/>
              <a:gd name="connsiteY73" fmla="*/ 3862932 h 6245417"/>
              <a:gd name="connsiteX74" fmla="*/ 733780 w 2116267"/>
              <a:gd name="connsiteY74" fmla="*/ 3862932 h 6245417"/>
              <a:gd name="connsiteX75" fmla="*/ 686155 w 2116267"/>
              <a:gd name="connsiteY75" fmla="*/ 3872457 h 6245417"/>
              <a:gd name="connsiteX76" fmla="*/ 686155 w 2116267"/>
              <a:gd name="connsiteY76" fmla="*/ 3901032 h 6245417"/>
              <a:gd name="connsiteX77" fmla="*/ 657580 w 2116267"/>
              <a:gd name="connsiteY77" fmla="*/ 3920082 h 6245417"/>
              <a:gd name="connsiteX78" fmla="*/ 638530 w 2116267"/>
              <a:gd name="connsiteY78" fmla="*/ 3910557 h 6245417"/>
              <a:gd name="connsiteX79" fmla="*/ 629005 w 2116267"/>
              <a:gd name="connsiteY79" fmla="*/ 3910557 h 6245417"/>
              <a:gd name="connsiteX80" fmla="*/ 609955 w 2116267"/>
              <a:gd name="connsiteY80" fmla="*/ 3967707 h 6245417"/>
              <a:gd name="connsiteX81" fmla="*/ 581380 w 2116267"/>
              <a:gd name="connsiteY81" fmla="*/ 3977232 h 6245417"/>
              <a:gd name="connsiteX82" fmla="*/ 552805 w 2116267"/>
              <a:gd name="connsiteY82" fmla="*/ 4005807 h 6245417"/>
              <a:gd name="connsiteX83" fmla="*/ 581380 w 2116267"/>
              <a:gd name="connsiteY83" fmla="*/ 4043907 h 6245417"/>
              <a:gd name="connsiteX84" fmla="*/ 562330 w 2116267"/>
              <a:gd name="connsiteY84" fmla="*/ 4101057 h 6245417"/>
              <a:gd name="connsiteX85" fmla="*/ 457555 w 2116267"/>
              <a:gd name="connsiteY85" fmla="*/ 4091532 h 6245417"/>
              <a:gd name="connsiteX86" fmla="*/ 362305 w 2116267"/>
              <a:gd name="connsiteY86" fmla="*/ 4091532 h 6245417"/>
              <a:gd name="connsiteX87" fmla="*/ 190855 w 2116267"/>
              <a:gd name="connsiteY87" fmla="*/ 4110582 h 6245417"/>
              <a:gd name="connsiteX88" fmla="*/ 95605 w 2116267"/>
              <a:gd name="connsiteY88" fmla="*/ 4215357 h 6245417"/>
              <a:gd name="connsiteX89" fmla="*/ 38455 w 2116267"/>
              <a:gd name="connsiteY89" fmla="*/ 4282032 h 6245417"/>
              <a:gd name="connsiteX90" fmla="*/ 355 w 2116267"/>
              <a:gd name="connsiteY90" fmla="*/ 4310607 h 6245417"/>
              <a:gd name="connsiteX91" fmla="*/ 19405 w 2116267"/>
              <a:gd name="connsiteY91" fmla="*/ 4339182 h 6245417"/>
              <a:gd name="connsiteX92" fmla="*/ 19405 w 2116267"/>
              <a:gd name="connsiteY92" fmla="*/ 4358232 h 6245417"/>
              <a:gd name="connsiteX93" fmla="*/ 19405 w 2116267"/>
              <a:gd name="connsiteY93" fmla="*/ 4424907 h 6245417"/>
              <a:gd name="connsiteX94" fmla="*/ 9880 w 2116267"/>
              <a:gd name="connsiteY94" fmla="*/ 4463007 h 6245417"/>
              <a:gd name="connsiteX95" fmla="*/ 76555 w 2116267"/>
              <a:gd name="connsiteY95" fmla="*/ 4539207 h 6245417"/>
              <a:gd name="connsiteX96" fmla="*/ 95605 w 2116267"/>
              <a:gd name="connsiteY96" fmla="*/ 4548732 h 6245417"/>
              <a:gd name="connsiteX97" fmla="*/ 190855 w 2116267"/>
              <a:gd name="connsiteY97" fmla="*/ 4558257 h 6245417"/>
              <a:gd name="connsiteX98" fmla="*/ 200380 w 2116267"/>
              <a:gd name="connsiteY98" fmla="*/ 4710657 h 6245417"/>
              <a:gd name="connsiteX99" fmla="*/ 209905 w 2116267"/>
              <a:gd name="connsiteY99" fmla="*/ 4853532 h 6245417"/>
              <a:gd name="connsiteX100" fmla="*/ 228955 w 2116267"/>
              <a:gd name="connsiteY100" fmla="*/ 4891632 h 6245417"/>
              <a:gd name="connsiteX101" fmla="*/ 200380 w 2116267"/>
              <a:gd name="connsiteY101" fmla="*/ 4948782 h 6245417"/>
              <a:gd name="connsiteX102" fmla="*/ 181330 w 2116267"/>
              <a:gd name="connsiteY102" fmla="*/ 5053557 h 6245417"/>
              <a:gd name="connsiteX103" fmla="*/ 143230 w 2116267"/>
              <a:gd name="connsiteY103" fmla="*/ 5196432 h 6245417"/>
              <a:gd name="connsiteX104" fmla="*/ 114655 w 2116267"/>
              <a:gd name="connsiteY104" fmla="*/ 5434557 h 6245417"/>
              <a:gd name="connsiteX105" fmla="*/ 95605 w 2116267"/>
              <a:gd name="connsiteY105" fmla="*/ 5539332 h 6245417"/>
              <a:gd name="connsiteX106" fmla="*/ 95605 w 2116267"/>
              <a:gd name="connsiteY106" fmla="*/ 5644107 h 6245417"/>
              <a:gd name="connsiteX107" fmla="*/ 95605 w 2116267"/>
              <a:gd name="connsiteY107" fmla="*/ 5806032 h 6245417"/>
              <a:gd name="connsiteX108" fmla="*/ 133705 w 2116267"/>
              <a:gd name="connsiteY108" fmla="*/ 5929857 h 6245417"/>
              <a:gd name="connsiteX109" fmla="*/ 133705 w 2116267"/>
              <a:gd name="connsiteY109" fmla="*/ 5958432 h 6245417"/>
              <a:gd name="connsiteX110" fmla="*/ 143230 w 2116267"/>
              <a:gd name="connsiteY110" fmla="*/ 6015582 h 6245417"/>
              <a:gd name="connsiteX111" fmla="*/ 152755 w 2116267"/>
              <a:gd name="connsiteY111" fmla="*/ 6053682 h 6245417"/>
              <a:gd name="connsiteX112" fmla="*/ 152755 w 2116267"/>
              <a:gd name="connsiteY112" fmla="*/ 6063207 h 6245417"/>
              <a:gd name="connsiteX113" fmla="*/ 171805 w 2116267"/>
              <a:gd name="connsiteY113" fmla="*/ 6091781 h 6245417"/>
              <a:gd name="connsiteX114" fmla="*/ 152755 w 2116267"/>
              <a:gd name="connsiteY114" fmla="*/ 6091783 h 6245417"/>
              <a:gd name="connsiteX115" fmla="*/ 609955 w 2116267"/>
              <a:gd name="connsiteY115" fmla="*/ 6120357 h 6245417"/>
              <a:gd name="connsiteX116" fmla="*/ 152755 w 2116267"/>
              <a:gd name="connsiteY116" fmla="*/ 6101307 h 6245417"/>
              <a:gd name="connsiteX117" fmla="*/ 324206 w 2116267"/>
              <a:gd name="connsiteY117" fmla="*/ 6120357 h 6245417"/>
              <a:gd name="connsiteX118" fmla="*/ 1867256 w 2116267"/>
              <a:gd name="connsiteY118" fmla="*/ 4348707 h 6245417"/>
              <a:gd name="connsiteX119" fmla="*/ 2095856 w 2116267"/>
              <a:gd name="connsiteY119" fmla="*/ 5072607 h 6245417"/>
              <a:gd name="connsiteX120" fmla="*/ 2057755 w 2116267"/>
              <a:gd name="connsiteY120" fmla="*/ 376782 h 6245417"/>
              <a:gd name="connsiteX121" fmla="*/ 1438630 w 2116267"/>
              <a:gd name="connsiteY121" fmla="*/ 376782 h 6245417"/>
              <a:gd name="connsiteX122" fmla="*/ 1438630 w 2116267"/>
              <a:gd name="connsiteY122" fmla="*/ 452982 h 6245417"/>
              <a:gd name="connsiteX123" fmla="*/ 1419580 w 2116267"/>
              <a:gd name="connsiteY123" fmla="*/ 529182 h 6245417"/>
              <a:gd name="connsiteX0" fmla="*/ 1419580 w 2116267"/>
              <a:gd name="connsiteY0" fmla="*/ 529182 h 6191913"/>
              <a:gd name="connsiteX1" fmla="*/ 1305280 w 2116267"/>
              <a:gd name="connsiteY1" fmla="*/ 567282 h 6191913"/>
              <a:gd name="connsiteX2" fmla="*/ 1381480 w 2116267"/>
              <a:gd name="connsiteY2" fmla="*/ 624432 h 6191913"/>
              <a:gd name="connsiteX3" fmla="*/ 1486255 w 2116267"/>
              <a:gd name="connsiteY3" fmla="*/ 691107 h 6191913"/>
              <a:gd name="connsiteX4" fmla="*/ 1533880 w 2116267"/>
              <a:gd name="connsiteY4" fmla="*/ 824457 h 6191913"/>
              <a:gd name="connsiteX5" fmla="*/ 1543405 w 2116267"/>
              <a:gd name="connsiteY5" fmla="*/ 900657 h 6191913"/>
              <a:gd name="connsiteX6" fmla="*/ 1619605 w 2116267"/>
              <a:gd name="connsiteY6" fmla="*/ 995907 h 6191913"/>
              <a:gd name="connsiteX7" fmla="*/ 1676755 w 2116267"/>
              <a:gd name="connsiteY7" fmla="*/ 995907 h 6191913"/>
              <a:gd name="connsiteX8" fmla="*/ 1705330 w 2116267"/>
              <a:gd name="connsiteY8" fmla="*/ 1148307 h 6191913"/>
              <a:gd name="connsiteX9" fmla="*/ 1762480 w 2116267"/>
              <a:gd name="connsiteY9" fmla="*/ 1281657 h 6191913"/>
              <a:gd name="connsiteX10" fmla="*/ 1676755 w 2116267"/>
              <a:gd name="connsiteY10" fmla="*/ 1205457 h 6191913"/>
              <a:gd name="connsiteX11" fmla="*/ 1505305 w 2116267"/>
              <a:gd name="connsiteY11" fmla="*/ 1253082 h 6191913"/>
              <a:gd name="connsiteX12" fmla="*/ 1476730 w 2116267"/>
              <a:gd name="connsiteY12" fmla="*/ 1424532 h 6191913"/>
              <a:gd name="connsiteX13" fmla="*/ 1410055 w 2116267"/>
              <a:gd name="connsiteY13" fmla="*/ 1567407 h 6191913"/>
              <a:gd name="connsiteX14" fmla="*/ 1371955 w 2116267"/>
              <a:gd name="connsiteY14" fmla="*/ 1634082 h 6191913"/>
              <a:gd name="connsiteX15" fmla="*/ 1495780 w 2116267"/>
              <a:gd name="connsiteY15" fmla="*/ 1767432 h 6191913"/>
              <a:gd name="connsiteX16" fmla="*/ 1514830 w 2116267"/>
              <a:gd name="connsiteY16" fmla="*/ 1824582 h 6191913"/>
              <a:gd name="connsiteX17" fmla="*/ 1514830 w 2116267"/>
              <a:gd name="connsiteY17" fmla="*/ 1910307 h 6191913"/>
              <a:gd name="connsiteX18" fmla="*/ 1486255 w 2116267"/>
              <a:gd name="connsiteY18" fmla="*/ 1938882 h 6191913"/>
              <a:gd name="connsiteX19" fmla="*/ 1391005 w 2116267"/>
              <a:gd name="connsiteY19" fmla="*/ 1910307 h 6191913"/>
              <a:gd name="connsiteX20" fmla="*/ 1343380 w 2116267"/>
              <a:gd name="connsiteY20" fmla="*/ 1938882 h 6191913"/>
              <a:gd name="connsiteX21" fmla="*/ 1219555 w 2116267"/>
              <a:gd name="connsiteY21" fmla="*/ 1929357 h 6191913"/>
              <a:gd name="connsiteX22" fmla="*/ 1114780 w 2116267"/>
              <a:gd name="connsiteY22" fmla="*/ 1910307 h 6191913"/>
              <a:gd name="connsiteX23" fmla="*/ 1124305 w 2116267"/>
              <a:gd name="connsiteY23" fmla="*/ 1996032 h 6191913"/>
              <a:gd name="connsiteX24" fmla="*/ 1095730 w 2116267"/>
              <a:gd name="connsiteY24" fmla="*/ 2034132 h 6191913"/>
              <a:gd name="connsiteX25" fmla="*/ 1200505 w 2116267"/>
              <a:gd name="connsiteY25" fmla="*/ 2110332 h 6191913"/>
              <a:gd name="connsiteX26" fmla="*/ 1257655 w 2116267"/>
              <a:gd name="connsiteY26" fmla="*/ 2110332 h 6191913"/>
              <a:gd name="connsiteX27" fmla="*/ 1343380 w 2116267"/>
              <a:gd name="connsiteY27" fmla="*/ 2062707 h 6191913"/>
              <a:gd name="connsiteX28" fmla="*/ 1400530 w 2116267"/>
              <a:gd name="connsiteY28" fmla="*/ 2196057 h 6191913"/>
              <a:gd name="connsiteX29" fmla="*/ 1457680 w 2116267"/>
              <a:gd name="connsiteY29" fmla="*/ 2300832 h 6191913"/>
              <a:gd name="connsiteX30" fmla="*/ 1486255 w 2116267"/>
              <a:gd name="connsiteY30" fmla="*/ 2367507 h 6191913"/>
              <a:gd name="connsiteX31" fmla="*/ 1533880 w 2116267"/>
              <a:gd name="connsiteY31" fmla="*/ 2367507 h 6191913"/>
              <a:gd name="connsiteX32" fmla="*/ 1591030 w 2116267"/>
              <a:gd name="connsiteY32" fmla="*/ 2415132 h 6191913"/>
              <a:gd name="connsiteX33" fmla="*/ 1695805 w 2116267"/>
              <a:gd name="connsiteY33" fmla="*/ 2472282 h 6191913"/>
              <a:gd name="connsiteX34" fmla="*/ 1752955 w 2116267"/>
              <a:gd name="connsiteY34" fmla="*/ 2500857 h 6191913"/>
              <a:gd name="connsiteX35" fmla="*/ 1629130 w 2116267"/>
              <a:gd name="connsiteY35" fmla="*/ 2605632 h 6191913"/>
              <a:gd name="connsiteX36" fmla="*/ 1591030 w 2116267"/>
              <a:gd name="connsiteY36" fmla="*/ 2710407 h 6191913"/>
              <a:gd name="connsiteX37" fmla="*/ 1562455 w 2116267"/>
              <a:gd name="connsiteY37" fmla="*/ 2900907 h 6191913"/>
              <a:gd name="connsiteX38" fmla="*/ 1495780 w 2116267"/>
              <a:gd name="connsiteY38" fmla="*/ 2986632 h 6191913"/>
              <a:gd name="connsiteX39" fmla="*/ 1476730 w 2116267"/>
              <a:gd name="connsiteY39" fmla="*/ 3062832 h 6191913"/>
              <a:gd name="connsiteX40" fmla="*/ 1514830 w 2116267"/>
              <a:gd name="connsiteY40" fmla="*/ 3139032 h 6191913"/>
              <a:gd name="connsiteX41" fmla="*/ 1495780 w 2116267"/>
              <a:gd name="connsiteY41" fmla="*/ 3224757 h 6191913"/>
              <a:gd name="connsiteX42" fmla="*/ 1419580 w 2116267"/>
              <a:gd name="connsiteY42" fmla="*/ 3272382 h 6191913"/>
              <a:gd name="connsiteX43" fmla="*/ 1371955 w 2116267"/>
              <a:gd name="connsiteY43" fmla="*/ 3215232 h 6191913"/>
              <a:gd name="connsiteX44" fmla="*/ 1219555 w 2116267"/>
              <a:gd name="connsiteY44" fmla="*/ 3272382 h 6191913"/>
              <a:gd name="connsiteX45" fmla="*/ 1095730 w 2116267"/>
              <a:gd name="connsiteY45" fmla="*/ 3234282 h 6191913"/>
              <a:gd name="connsiteX46" fmla="*/ 1067155 w 2116267"/>
              <a:gd name="connsiteY46" fmla="*/ 3234282 h 6191913"/>
              <a:gd name="connsiteX47" fmla="*/ 1010005 w 2116267"/>
              <a:gd name="connsiteY47" fmla="*/ 3262857 h 6191913"/>
              <a:gd name="connsiteX48" fmla="*/ 981430 w 2116267"/>
              <a:gd name="connsiteY48" fmla="*/ 3358107 h 6191913"/>
              <a:gd name="connsiteX49" fmla="*/ 1010005 w 2116267"/>
              <a:gd name="connsiteY49" fmla="*/ 3396207 h 6191913"/>
              <a:gd name="connsiteX50" fmla="*/ 1076680 w 2116267"/>
              <a:gd name="connsiteY50" fmla="*/ 3415257 h 6191913"/>
              <a:gd name="connsiteX51" fmla="*/ 1076680 w 2116267"/>
              <a:gd name="connsiteY51" fmla="*/ 3434307 h 6191913"/>
              <a:gd name="connsiteX52" fmla="*/ 1124305 w 2116267"/>
              <a:gd name="connsiteY52" fmla="*/ 3443832 h 6191913"/>
              <a:gd name="connsiteX53" fmla="*/ 1124305 w 2116267"/>
              <a:gd name="connsiteY53" fmla="*/ 3472407 h 6191913"/>
              <a:gd name="connsiteX54" fmla="*/ 1114780 w 2116267"/>
              <a:gd name="connsiteY54" fmla="*/ 3520032 h 6191913"/>
              <a:gd name="connsiteX55" fmla="*/ 1086205 w 2116267"/>
              <a:gd name="connsiteY55" fmla="*/ 3558132 h 6191913"/>
              <a:gd name="connsiteX56" fmla="*/ 1114780 w 2116267"/>
              <a:gd name="connsiteY56" fmla="*/ 3615282 h 6191913"/>
              <a:gd name="connsiteX57" fmla="*/ 1086205 w 2116267"/>
              <a:gd name="connsiteY57" fmla="*/ 3634332 h 6191913"/>
              <a:gd name="connsiteX58" fmla="*/ 1057630 w 2116267"/>
              <a:gd name="connsiteY58" fmla="*/ 3624807 h 6191913"/>
              <a:gd name="connsiteX59" fmla="*/ 981430 w 2116267"/>
              <a:gd name="connsiteY59" fmla="*/ 3653382 h 6191913"/>
              <a:gd name="connsiteX60" fmla="*/ 981430 w 2116267"/>
              <a:gd name="connsiteY60" fmla="*/ 3681957 h 6191913"/>
              <a:gd name="connsiteX61" fmla="*/ 962380 w 2116267"/>
              <a:gd name="connsiteY61" fmla="*/ 3748632 h 6191913"/>
              <a:gd name="connsiteX62" fmla="*/ 838555 w 2116267"/>
              <a:gd name="connsiteY62" fmla="*/ 3662907 h 6191913"/>
              <a:gd name="connsiteX63" fmla="*/ 819505 w 2116267"/>
              <a:gd name="connsiteY63" fmla="*/ 3558132 h 6191913"/>
              <a:gd name="connsiteX64" fmla="*/ 752830 w 2116267"/>
              <a:gd name="connsiteY64" fmla="*/ 3520032 h 6191913"/>
              <a:gd name="connsiteX65" fmla="*/ 705205 w 2116267"/>
              <a:gd name="connsiteY65" fmla="*/ 3567657 h 6191913"/>
              <a:gd name="connsiteX66" fmla="*/ 695680 w 2116267"/>
              <a:gd name="connsiteY66" fmla="*/ 3643857 h 6191913"/>
              <a:gd name="connsiteX67" fmla="*/ 609955 w 2116267"/>
              <a:gd name="connsiteY67" fmla="*/ 3748632 h 6191913"/>
              <a:gd name="connsiteX68" fmla="*/ 571855 w 2116267"/>
              <a:gd name="connsiteY68" fmla="*/ 3710532 h 6191913"/>
              <a:gd name="connsiteX69" fmla="*/ 638530 w 2116267"/>
              <a:gd name="connsiteY69" fmla="*/ 3767682 h 6191913"/>
              <a:gd name="connsiteX70" fmla="*/ 686155 w 2116267"/>
              <a:gd name="connsiteY70" fmla="*/ 3805782 h 6191913"/>
              <a:gd name="connsiteX71" fmla="*/ 781405 w 2116267"/>
              <a:gd name="connsiteY71" fmla="*/ 3777207 h 6191913"/>
              <a:gd name="connsiteX72" fmla="*/ 829030 w 2116267"/>
              <a:gd name="connsiteY72" fmla="*/ 3824832 h 6191913"/>
              <a:gd name="connsiteX73" fmla="*/ 829030 w 2116267"/>
              <a:gd name="connsiteY73" fmla="*/ 3862932 h 6191913"/>
              <a:gd name="connsiteX74" fmla="*/ 733780 w 2116267"/>
              <a:gd name="connsiteY74" fmla="*/ 3862932 h 6191913"/>
              <a:gd name="connsiteX75" fmla="*/ 686155 w 2116267"/>
              <a:gd name="connsiteY75" fmla="*/ 3872457 h 6191913"/>
              <a:gd name="connsiteX76" fmla="*/ 686155 w 2116267"/>
              <a:gd name="connsiteY76" fmla="*/ 3901032 h 6191913"/>
              <a:gd name="connsiteX77" fmla="*/ 657580 w 2116267"/>
              <a:gd name="connsiteY77" fmla="*/ 3920082 h 6191913"/>
              <a:gd name="connsiteX78" fmla="*/ 638530 w 2116267"/>
              <a:gd name="connsiteY78" fmla="*/ 3910557 h 6191913"/>
              <a:gd name="connsiteX79" fmla="*/ 629005 w 2116267"/>
              <a:gd name="connsiteY79" fmla="*/ 3910557 h 6191913"/>
              <a:gd name="connsiteX80" fmla="*/ 609955 w 2116267"/>
              <a:gd name="connsiteY80" fmla="*/ 3967707 h 6191913"/>
              <a:gd name="connsiteX81" fmla="*/ 581380 w 2116267"/>
              <a:gd name="connsiteY81" fmla="*/ 3977232 h 6191913"/>
              <a:gd name="connsiteX82" fmla="*/ 552805 w 2116267"/>
              <a:gd name="connsiteY82" fmla="*/ 4005807 h 6191913"/>
              <a:gd name="connsiteX83" fmla="*/ 581380 w 2116267"/>
              <a:gd name="connsiteY83" fmla="*/ 4043907 h 6191913"/>
              <a:gd name="connsiteX84" fmla="*/ 562330 w 2116267"/>
              <a:gd name="connsiteY84" fmla="*/ 4101057 h 6191913"/>
              <a:gd name="connsiteX85" fmla="*/ 457555 w 2116267"/>
              <a:gd name="connsiteY85" fmla="*/ 4091532 h 6191913"/>
              <a:gd name="connsiteX86" fmla="*/ 362305 w 2116267"/>
              <a:gd name="connsiteY86" fmla="*/ 4091532 h 6191913"/>
              <a:gd name="connsiteX87" fmla="*/ 190855 w 2116267"/>
              <a:gd name="connsiteY87" fmla="*/ 4110582 h 6191913"/>
              <a:gd name="connsiteX88" fmla="*/ 95605 w 2116267"/>
              <a:gd name="connsiteY88" fmla="*/ 4215357 h 6191913"/>
              <a:gd name="connsiteX89" fmla="*/ 38455 w 2116267"/>
              <a:gd name="connsiteY89" fmla="*/ 4282032 h 6191913"/>
              <a:gd name="connsiteX90" fmla="*/ 355 w 2116267"/>
              <a:gd name="connsiteY90" fmla="*/ 4310607 h 6191913"/>
              <a:gd name="connsiteX91" fmla="*/ 19405 w 2116267"/>
              <a:gd name="connsiteY91" fmla="*/ 4339182 h 6191913"/>
              <a:gd name="connsiteX92" fmla="*/ 19405 w 2116267"/>
              <a:gd name="connsiteY92" fmla="*/ 4358232 h 6191913"/>
              <a:gd name="connsiteX93" fmla="*/ 19405 w 2116267"/>
              <a:gd name="connsiteY93" fmla="*/ 4424907 h 6191913"/>
              <a:gd name="connsiteX94" fmla="*/ 9880 w 2116267"/>
              <a:gd name="connsiteY94" fmla="*/ 4463007 h 6191913"/>
              <a:gd name="connsiteX95" fmla="*/ 76555 w 2116267"/>
              <a:gd name="connsiteY95" fmla="*/ 4539207 h 6191913"/>
              <a:gd name="connsiteX96" fmla="*/ 95605 w 2116267"/>
              <a:gd name="connsiteY96" fmla="*/ 4548732 h 6191913"/>
              <a:gd name="connsiteX97" fmla="*/ 190855 w 2116267"/>
              <a:gd name="connsiteY97" fmla="*/ 4558257 h 6191913"/>
              <a:gd name="connsiteX98" fmla="*/ 200380 w 2116267"/>
              <a:gd name="connsiteY98" fmla="*/ 4710657 h 6191913"/>
              <a:gd name="connsiteX99" fmla="*/ 209905 w 2116267"/>
              <a:gd name="connsiteY99" fmla="*/ 4853532 h 6191913"/>
              <a:gd name="connsiteX100" fmla="*/ 228955 w 2116267"/>
              <a:gd name="connsiteY100" fmla="*/ 4891632 h 6191913"/>
              <a:gd name="connsiteX101" fmla="*/ 200380 w 2116267"/>
              <a:gd name="connsiteY101" fmla="*/ 4948782 h 6191913"/>
              <a:gd name="connsiteX102" fmla="*/ 181330 w 2116267"/>
              <a:gd name="connsiteY102" fmla="*/ 5053557 h 6191913"/>
              <a:gd name="connsiteX103" fmla="*/ 143230 w 2116267"/>
              <a:gd name="connsiteY103" fmla="*/ 5196432 h 6191913"/>
              <a:gd name="connsiteX104" fmla="*/ 114655 w 2116267"/>
              <a:gd name="connsiteY104" fmla="*/ 5434557 h 6191913"/>
              <a:gd name="connsiteX105" fmla="*/ 95605 w 2116267"/>
              <a:gd name="connsiteY105" fmla="*/ 5539332 h 6191913"/>
              <a:gd name="connsiteX106" fmla="*/ 95605 w 2116267"/>
              <a:gd name="connsiteY106" fmla="*/ 5644107 h 6191913"/>
              <a:gd name="connsiteX107" fmla="*/ 95605 w 2116267"/>
              <a:gd name="connsiteY107" fmla="*/ 5806032 h 6191913"/>
              <a:gd name="connsiteX108" fmla="*/ 133705 w 2116267"/>
              <a:gd name="connsiteY108" fmla="*/ 5929857 h 6191913"/>
              <a:gd name="connsiteX109" fmla="*/ 133705 w 2116267"/>
              <a:gd name="connsiteY109" fmla="*/ 5958432 h 6191913"/>
              <a:gd name="connsiteX110" fmla="*/ 143230 w 2116267"/>
              <a:gd name="connsiteY110" fmla="*/ 6015582 h 6191913"/>
              <a:gd name="connsiteX111" fmla="*/ 152755 w 2116267"/>
              <a:gd name="connsiteY111" fmla="*/ 6053682 h 6191913"/>
              <a:gd name="connsiteX112" fmla="*/ 152755 w 2116267"/>
              <a:gd name="connsiteY112" fmla="*/ 6063207 h 6191913"/>
              <a:gd name="connsiteX113" fmla="*/ 171805 w 2116267"/>
              <a:gd name="connsiteY113" fmla="*/ 6091781 h 6191913"/>
              <a:gd name="connsiteX114" fmla="*/ 152755 w 2116267"/>
              <a:gd name="connsiteY114" fmla="*/ 6091783 h 6191913"/>
              <a:gd name="connsiteX115" fmla="*/ 609955 w 2116267"/>
              <a:gd name="connsiteY115" fmla="*/ 6120357 h 6191913"/>
              <a:gd name="connsiteX116" fmla="*/ 152755 w 2116267"/>
              <a:gd name="connsiteY116" fmla="*/ 6101307 h 6191913"/>
              <a:gd name="connsiteX117" fmla="*/ 324206 w 2116267"/>
              <a:gd name="connsiteY117" fmla="*/ 6120357 h 6191913"/>
              <a:gd name="connsiteX118" fmla="*/ 2095856 w 2116267"/>
              <a:gd name="connsiteY118" fmla="*/ 5072607 h 6191913"/>
              <a:gd name="connsiteX119" fmla="*/ 2057755 w 2116267"/>
              <a:gd name="connsiteY119" fmla="*/ 376782 h 6191913"/>
              <a:gd name="connsiteX120" fmla="*/ 1438630 w 2116267"/>
              <a:gd name="connsiteY120" fmla="*/ 376782 h 6191913"/>
              <a:gd name="connsiteX121" fmla="*/ 1438630 w 2116267"/>
              <a:gd name="connsiteY121" fmla="*/ 452982 h 6191913"/>
              <a:gd name="connsiteX122" fmla="*/ 1419580 w 2116267"/>
              <a:gd name="connsiteY122" fmla="*/ 529182 h 6191913"/>
              <a:gd name="connsiteX0" fmla="*/ 1419580 w 2116267"/>
              <a:gd name="connsiteY0" fmla="*/ 529182 h 6191913"/>
              <a:gd name="connsiteX1" fmla="*/ 1305280 w 2116267"/>
              <a:gd name="connsiteY1" fmla="*/ 567282 h 6191913"/>
              <a:gd name="connsiteX2" fmla="*/ 1381480 w 2116267"/>
              <a:gd name="connsiteY2" fmla="*/ 624432 h 6191913"/>
              <a:gd name="connsiteX3" fmla="*/ 1486255 w 2116267"/>
              <a:gd name="connsiteY3" fmla="*/ 691107 h 6191913"/>
              <a:gd name="connsiteX4" fmla="*/ 1533880 w 2116267"/>
              <a:gd name="connsiteY4" fmla="*/ 824457 h 6191913"/>
              <a:gd name="connsiteX5" fmla="*/ 1543405 w 2116267"/>
              <a:gd name="connsiteY5" fmla="*/ 900657 h 6191913"/>
              <a:gd name="connsiteX6" fmla="*/ 1619605 w 2116267"/>
              <a:gd name="connsiteY6" fmla="*/ 995907 h 6191913"/>
              <a:gd name="connsiteX7" fmla="*/ 1676755 w 2116267"/>
              <a:gd name="connsiteY7" fmla="*/ 995907 h 6191913"/>
              <a:gd name="connsiteX8" fmla="*/ 1705330 w 2116267"/>
              <a:gd name="connsiteY8" fmla="*/ 1148307 h 6191913"/>
              <a:gd name="connsiteX9" fmla="*/ 1762480 w 2116267"/>
              <a:gd name="connsiteY9" fmla="*/ 1281657 h 6191913"/>
              <a:gd name="connsiteX10" fmla="*/ 1676755 w 2116267"/>
              <a:gd name="connsiteY10" fmla="*/ 1205457 h 6191913"/>
              <a:gd name="connsiteX11" fmla="*/ 1505305 w 2116267"/>
              <a:gd name="connsiteY11" fmla="*/ 1253082 h 6191913"/>
              <a:gd name="connsiteX12" fmla="*/ 1476730 w 2116267"/>
              <a:gd name="connsiteY12" fmla="*/ 1424532 h 6191913"/>
              <a:gd name="connsiteX13" fmla="*/ 1410055 w 2116267"/>
              <a:gd name="connsiteY13" fmla="*/ 1567407 h 6191913"/>
              <a:gd name="connsiteX14" fmla="*/ 1371955 w 2116267"/>
              <a:gd name="connsiteY14" fmla="*/ 1634082 h 6191913"/>
              <a:gd name="connsiteX15" fmla="*/ 1495780 w 2116267"/>
              <a:gd name="connsiteY15" fmla="*/ 1767432 h 6191913"/>
              <a:gd name="connsiteX16" fmla="*/ 1514830 w 2116267"/>
              <a:gd name="connsiteY16" fmla="*/ 1824582 h 6191913"/>
              <a:gd name="connsiteX17" fmla="*/ 1514830 w 2116267"/>
              <a:gd name="connsiteY17" fmla="*/ 1910307 h 6191913"/>
              <a:gd name="connsiteX18" fmla="*/ 1486255 w 2116267"/>
              <a:gd name="connsiteY18" fmla="*/ 1938882 h 6191913"/>
              <a:gd name="connsiteX19" fmla="*/ 1391005 w 2116267"/>
              <a:gd name="connsiteY19" fmla="*/ 1910307 h 6191913"/>
              <a:gd name="connsiteX20" fmla="*/ 1343380 w 2116267"/>
              <a:gd name="connsiteY20" fmla="*/ 1938882 h 6191913"/>
              <a:gd name="connsiteX21" fmla="*/ 1219555 w 2116267"/>
              <a:gd name="connsiteY21" fmla="*/ 1929357 h 6191913"/>
              <a:gd name="connsiteX22" fmla="*/ 1114780 w 2116267"/>
              <a:gd name="connsiteY22" fmla="*/ 1910307 h 6191913"/>
              <a:gd name="connsiteX23" fmla="*/ 1124305 w 2116267"/>
              <a:gd name="connsiteY23" fmla="*/ 1996032 h 6191913"/>
              <a:gd name="connsiteX24" fmla="*/ 1095730 w 2116267"/>
              <a:gd name="connsiteY24" fmla="*/ 2034132 h 6191913"/>
              <a:gd name="connsiteX25" fmla="*/ 1200505 w 2116267"/>
              <a:gd name="connsiteY25" fmla="*/ 2110332 h 6191913"/>
              <a:gd name="connsiteX26" fmla="*/ 1257655 w 2116267"/>
              <a:gd name="connsiteY26" fmla="*/ 2110332 h 6191913"/>
              <a:gd name="connsiteX27" fmla="*/ 1343380 w 2116267"/>
              <a:gd name="connsiteY27" fmla="*/ 2062707 h 6191913"/>
              <a:gd name="connsiteX28" fmla="*/ 1400530 w 2116267"/>
              <a:gd name="connsiteY28" fmla="*/ 2196057 h 6191913"/>
              <a:gd name="connsiteX29" fmla="*/ 1457680 w 2116267"/>
              <a:gd name="connsiteY29" fmla="*/ 2300832 h 6191913"/>
              <a:gd name="connsiteX30" fmla="*/ 1486255 w 2116267"/>
              <a:gd name="connsiteY30" fmla="*/ 2367507 h 6191913"/>
              <a:gd name="connsiteX31" fmla="*/ 1533880 w 2116267"/>
              <a:gd name="connsiteY31" fmla="*/ 2367507 h 6191913"/>
              <a:gd name="connsiteX32" fmla="*/ 1591030 w 2116267"/>
              <a:gd name="connsiteY32" fmla="*/ 2415132 h 6191913"/>
              <a:gd name="connsiteX33" fmla="*/ 1695805 w 2116267"/>
              <a:gd name="connsiteY33" fmla="*/ 2472282 h 6191913"/>
              <a:gd name="connsiteX34" fmla="*/ 1752955 w 2116267"/>
              <a:gd name="connsiteY34" fmla="*/ 2500857 h 6191913"/>
              <a:gd name="connsiteX35" fmla="*/ 1629130 w 2116267"/>
              <a:gd name="connsiteY35" fmla="*/ 2605632 h 6191913"/>
              <a:gd name="connsiteX36" fmla="*/ 1591030 w 2116267"/>
              <a:gd name="connsiteY36" fmla="*/ 2710407 h 6191913"/>
              <a:gd name="connsiteX37" fmla="*/ 1562455 w 2116267"/>
              <a:gd name="connsiteY37" fmla="*/ 2900907 h 6191913"/>
              <a:gd name="connsiteX38" fmla="*/ 1495780 w 2116267"/>
              <a:gd name="connsiteY38" fmla="*/ 2986632 h 6191913"/>
              <a:gd name="connsiteX39" fmla="*/ 1476730 w 2116267"/>
              <a:gd name="connsiteY39" fmla="*/ 3062832 h 6191913"/>
              <a:gd name="connsiteX40" fmla="*/ 1514830 w 2116267"/>
              <a:gd name="connsiteY40" fmla="*/ 3139032 h 6191913"/>
              <a:gd name="connsiteX41" fmla="*/ 1495780 w 2116267"/>
              <a:gd name="connsiteY41" fmla="*/ 3224757 h 6191913"/>
              <a:gd name="connsiteX42" fmla="*/ 1419580 w 2116267"/>
              <a:gd name="connsiteY42" fmla="*/ 3272382 h 6191913"/>
              <a:gd name="connsiteX43" fmla="*/ 1371955 w 2116267"/>
              <a:gd name="connsiteY43" fmla="*/ 3215232 h 6191913"/>
              <a:gd name="connsiteX44" fmla="*/ 1219555 w 2116267"/>
              <a:gd name="connsiteY44" fmla="*/ 3272382 h 6191913"/>
              <a:gd name="connsiteX45" fmla="*/ 1095730 w 2116267"/>
              <a:gd name="connsiteY45" fmla="*/ 3234282 h 6191913"/>
              <a:gd name="connsiteX46" fmla="*/ 1067155 w 2116267"/>
              <a:gd name="connsiteY46" fmla="*/ 3234282 h 6191913"/>
              <a:gd name="connsiteX47" fmla="*/ 1010005 w 2116267"/>
              <a:gd name="connsiteY47" fmla="*/ 3262857 h 6191913"/>
              <a:gd name="connsiteX48" fmla="*/ 981430 w 2116267"/>
              <a:gd name="connsiteY48" fmla="*/ 3358107 h 6191913"/>
              <a:gd name="connsiteX49" fmla="*/ 1010005 w 2116267"/>
              <a:gd name="connsiteY49" fmla="*/ 3396207 h 6191913"/>
              <a:gd name="connsiteX50" fmla="*/ 1076680 w 2116267"/>
              <a:gd name="connsiteY50" fmla="*/ 3415257 h 6191913"/>
              <a:gd name="connsiteX51" fmla="*/ 1076680 w 2116267"/>
              <a:gd name="connsiteY51" fmla="*/ 3434307 h 6191913"/>
              <a:gd name="connsiteX52" fmla="*/ 1124305 w 2116267"/>
              <a:gd name="connsiteY52" fmla="*/ 3443832 h 6191913"/>
              <a:gd name="connsiteX53" fmla="*/ 1124305 w 2116267"/>
              <a:gd name="connsiteY53" fmla="*/ 3472407 h 6191913"/>
              <a:gd name="connsiteX54" fmla="*/ 1114780 w 2116267"/>
              <a:gd name="connsiteY54" fmla="*/ 3520032 h 6191913"/>
              <a:gd name="connsiteX55" fmla="*/ 1086205 w 2116267"/>
              <a:gd name="connsiteY55" fmla="*/ 3558132 h 6191913"/>
              <a:gd name="connsiteX56" fmla="*/ 1114780 w 2116267"/>
              <a:gd name="connsiteY56" fmla="*/ 3615282 h 6191913"/>
              <a:gd name="connsiteX57" fmla="*/ 1086205 w 2116267"/>
              <a:gd name="connsiteY57" fmla="*/ 3634332 h 6191913"/>
              <a:gd name="connsiteX58" fmla="*/ 1057630 w 2116267"/>
              <a:gd name="connsiteY58" fmla="*/ 3624807 h 6191913"/>
              <a:gd name="connsiteX59" fmla="*/ 981430 w 2116267"/>
              <a:gd name="connsiteY59" fmla="*/ 3653382 h 6191913"/>
              <a:gd name="connsiteX60" fmla="*/ 981430 w 2116267"/>
              <a:gd name="connsiteY60" fmla="*/ 3681957 h 6191913"/>
              <a:gd name="connsiteX61" fmla="*/ 962380 w 2116267"/>
              <a:gd name="connsiteY61" fmla="*/ 3748632 h 6191913"/>
              <a:gd name="connsiteX62" fmla="*/ 838555 w 2116267"/>
              <a:gd name="connsiteY62" fmla="*/ 3662907 h 6191913"/>
              <a:gd name="connsiteX63" fmla="*/ 819505 w 2116267"/>
              <a:gd name="connsiteY63" fmla="*/ 3558132 h 6191913"/>
              <a:gd name="connsiteX64" fmla="*/ 752830 w 2116267"/>
              <a:gd name="connsiteY64" fmla="*/ 3520032 h 6191913"/>
              <a:gd name="connsiteX65" fmla="*/ 705205 w 2116267"/>
              <a:gd name="connsiteY65" fmla="*/ 3567657 h 6191913"/>
              <a:gd name="connsiteX66" fmla="*/ 695680 w 2116267"/>
              <a:gd name="connsiteY66" fmla="*/ 3643857 h 6191913"/>
              <a:gd name="connsiteX67" fmla="*/ 609955 w 2116267"/>
              <a:gd name="connsiteY67" fmla="*/ 3748632 h 6191913"/>
              <a:gd name="connsiteX68" fmla="*/ 571855 w 2116267"/>
              <a:gd name="connsiteY68" fmla="*/ 3710532 h 6191913"/>
              <a:gd name="connsiteX69" fmla="*/ 638530 w 2116267"/>
              <a:gd name="connsiteY69" fmla="*/ 3767682 h 6191913"/>
              <a:gd name="connsiteX70" fmla="*/ 686155 w 2116267"/>
              <a:gd name="connsiteY70" fmla="*/ 3805782 h 6191913"/>
              <a:gd name="connsiteX71" fmla="*/ 781405 w 2116267"/>
              <a:gd name="connsiteY71" fmla="*/ 3777207 h 6191913"/>
              <a:gd name="connsiteX72" fmla="*/ 829030 w 2116267"/>
              <a:gd name="connsiteY72" fmla="*/ 3824832 h 6191913"/>
              <a:gd name="connsiteX73" fmla="*/ 829030 w 2116267"/>
              <a:gd name="connsiteY73" fmla="*/ 3862932 h 6191913"/>
              <a:gd name="connsiteX74" fmla="*/ 733780 w 2116267"/>
              <a:gd name="connsiteY74" fmla="*/ 3862932 h 6191913"/>
              <a:gd name="connsiteX75" fmla="*/ 686155 w 2116267"/>
              <a:gd name="connsiteY75" fmla="*/ 3872457 h 6191913"/>
              <a:gd name="connsiteX76" fmla="*/ 686155 w 2116267"/>
              <a:gd name="connsiteY76" fmla="*/ 3901032 h 6191913"/>
              <a:gd name="connsiteX77" fmla="*/ 657580 w 2116267"/>
              <a:gd name="connsiteY77" fmla="*/ 3920082 h 6191913"/>
              <a:gd name="connsiteX78" fmla="*/ 638530 w 2116267"/>
              <a:gd name="connsiteY78" fmla="*/ 3910557 h 6191913"/>
              <a:gd name="connsiteX79" fmla="*/ 629005 w 2116267"/>
              <a:gd name="connsiteY79" fmla="*/ 3910557 h 6191913"/>
              <a:gd name="connsiteX80" fmla="*/ 609955 w 2116267"/>
              <a:gd name="connsiteY80" fmla="*/ 3967707 h 6191913"/>
              <a:gd name="connsiteX81" fmla="*/ 581380 w 2116267"/>
              <a:gd name="connsiteY81" fmla="*/ 3977232 h 6191913"/>
              <a:gd name="connsiteX82" fmla="*/ 552805 w 2116267"/>
              <a:gd name="connsiteY82" fmla="*/ 4005807 h 6191913"/>
              <a:gd name="connsiteX83" fmla="*/ 581380 w 2116267"/>
              <a:gd name="connsiteY83" fmla="*/ 4043907 h 6191913"/>
              <a:gd name="connsiteX84" fmla="*/ 562330 w 2116267"/>
              <a:gd name="connsiteY84" fmla="*/ 4101057 h 6191913"/>
              <a:gd name="connsiteX85" fmla="*/ 457555 w 2116267"/>
              <a:gd name="connsiteY85" fmla="*/ 4091532 h 6191913"/>
              <a:gd name="connsiteX86" fmla="*/ 362305 w 2116267"/>
              <a:gd name="connsiteY86" fmla="*/ 4091532 h 6191913"/>
              <a:gd name="connsiteX87" fmla="*/ 190855 w 2116267"/>
              <a:gd name="connsiteY87" fmla="*/ 4110582 h 6191913"/>
              <a:gd name="connsiteX88" fmla="*/ 95605 w 2116267"/>
              <a:gd name="connsiteY88" fmla="*/ 4215357 h 6191913"/>
              <a:gd name="connsiteX89" fmla="*/ 38455 w 2116267"/>
              <a:gd name="connsiteY89" fmla="*/ 4282032 h 6191913"/>
              <a:gd name="connsiteX90" fmla="*/ 355 w 2116267"/>
              <a:gd name="connsiteY90" fmla="*/ 4310607 h 6191913"/>
              <a:gd name="connsiteX91" fmla="*/ 19405 w 2116267"/>
              <a:gd name="connsiteY91" fmla="*/ 4339182 h 6191913"/>
              <a:gd name="connsiteX92" fmla="*/ 19405 w 2116267"/>
              <a:gd name="connsiteY92" fmla="*/ 4358232 h 6191913"/>
              <a:gd name="connsiteX93" fmla="*/ 19405 w 2116267"/>
              <a:gd name="connsiteY93" fmla="*/ 4424907 h 6191913"/>
              <a:gd name="connsiteX94" fmla="*/ 9880 w 2116267"/>
              <a:gd name="connsiteY94" fmla="*/ 4463007 h 6191913"/>
              <a:gd name="connsiteX95" fmla="*/ 76555 w 2116267"/>
              <a:gd name="connsiteY95" fmla="*/ 4539207 h 6191913"/>
              <a:gd name="connsiteX96" fmla="*/ 95605 w 2116267"/>
              <a:gd name="connsiteY96" fmla="*/ 4548732 h 6191913"/>
              <a:gd name="connsiteX97" fmla="*/ 190855 w 2116267"/>
              <a:gd name="connsiteY97" fmla="*/ 4558257 h 6191913"/>
              <a:gd name="connsiteX98" fmla="*/ 200380 w 2116267"/>
              <a:gd name="connsiteY98" fmla="*/ 4710657 h 6191913"/>
              <a:gd name="connsiteX99" fmla="*/ 209905 w 2116267"/>
              <a:gd name="connsiteY99" fmla="*/ 4853532 h 6191913"/>
              <a:gd name="connsiteX100" fmla="*/ 228955 w 2116267"/>
              <a:gd name="connsiteY100" fmla="*/ 4891632 h 6191913"/>
              <a:gd name="connsiteX101" fmla="*/ 200380 w 2116267"/>
              <a:gd name="connsiteY101" fmla="*/ 4948782 h 6191913"/>
              <a:gd name="connsiteX102" fmla="*/ 181330 w 2116267"/>
              <a:gd name="connsiteY102" fmla="*/ 5053557 h 6191913"/>
              <a:gd name="connsiteX103" fmla="*/ 143230 w 2116267"/>
              <a:gd name="connsiteY103" fmla="*/ 5196432 h 6191913"/>
              <a:gd name="connsiteX104" fmla="*/ 114655 w 2116267"/>
              <a:gd name="connsiteY104" fmla="*/ 5434557 h 6191913"/>
              <a:gd name="connsiteX105" fmla="*/ 95605 w 2116267"/>
              <a:gd name="connsiteY105" fmla="*/ 5539332 h 6191913"/>
              <a:gd name="connsiteX106" fmla="*/ 95605 w 2116267"/>
              <a:gd name="connsiteY106" fmla="*/ 5644107 h 6191913"/>
              <a:gd name="connsiteX107" fmla="*/ 95605 w 2116267"/>
              <a:gd name="connsiteY107" fmla="*/ 5806032 h 6191913"/>
              <a:gd name="connsiteX108" fmla="*/ 133705 w 2116267"/>
              <a:gd name="connsiteY108" fmla="*/ 5929857 h 6191913"/>
              <a:gd name="connsiteX109" fmla="*/ 133705 w 2116267"/>
              <a:gd name="connsiteY109" fmla="*/ 5958432 h 6191913"/>
              <a:gd name="connsiteX110" fmla="*/ 143230 w 2116267"/>
              <a:gd name="connsiteY110" fmla="*/ 6015582 h 6191913"/>
              <a:gd name="connsiteX111" fmla="*/ 152755 w 2116267"/>
              <a:gd name="connsiteY111" fmla="*/ 6053682 h 6191913"/>
              <a:gd name="connsiteX112" fmla="*/ 152755 w 2116267"/>
              <a:gd name="connsiteY112" fmla="*/ 6063207 h 6191913"/>
              <a:gd name="connsiteX113" fmla="*/ 171805 w 2116267"/>
              <a:gd name="connsiteY113" fmla="*/ 6091781 h 6191913"/>
              <a:gd name="connsiteX114" fmla="*/ 152755 w 2116267"/>
              <a:gd name="connsiteY114" fmla="*/ 6091783 h 6191913"/>
              <a:gd name="connsiteX115" fmla="*/ 152755 w 2116267"/>
              <a:gd name="connsiteY115" fmla="*/ 6101307 h 6191913"/>
              <a:gd name="connsiteX116" fmla="*/ 324206 w 2116267"/>
              <a:gd name="connsiteY116" fmla="*/ 6120357 h 6191913"/>
              <a:gd name="connsiteX117" fmla="*/ 2095856 w 2116267"/>
              <a:gd name="connsiteY117" fmla="*/ 5072607 h 6191913"/>
              <a:gd name="connsiteX118" fmla="*/ 2057755 w 2116267"/>
              <a:gd name="connsiteY118" fmla="*/ 376782 h 6191913"/>
              <a:gd name="connsiteX119" fmla="*/ 1438630 w 2116267"/>
              <a:gd name="connsiteY119" fmla="*/ 376782 h 6191913"/>
              <a:gd name="connsiteX120" fmla="*/ 1438630 w 2116267"/>
              <a:gd name="connsiteY120" fmla="*/ 452982 h 6191913"/>
              <a:gd name="connsiteX121" fmla="*/ 1419580 w 2116267"/>
              <a:gd name="connsiteY121" fmla="*/ 529182 h 6191913"/>
              <a:gd name="connsiteX0" fmla="*/ 1419580 w 2116267"/>
              <a:gd name="connsiteY0" fmla="*/ 529182 h 6101307"/>
              <a:gd name="connsiteX1" fmla="*/ 1305280 w 2116267"/>
              <a:gd name="connsiteY1" fmla="*/ 567282 h 6101307"/>
              <a:gd name="connsiteX2" fmla="*/ 1381480 w 2116267"/>
              <a:gd name="connsiteY2" fmla="*/ 624432 h 6101307"/>
              <a:gd name="connsiteX3" fmla="*/ 1486255 w 2116267"/>
              <a:gd name="connsiteY3" fmla="*/ 691107 h 6101307"/>
              <a:gd name="connsiteX4" fmla="*/ 1533880 w 2116267"/>
              <a:gd name="connsiteY4" fmla="*/ 824457 h 6101307"/>
              <a:gd name="connsiteX5" fmla="*/ 1543405 w 2116267"/>
              <a:gd name="connsiteY5" fmla="*/ 900657 h 6101307"/>
              <a:gd name="connsiteX6" fmla="*/ 1619605 w 2116267"/>
              <a:gd name="connsiteY6" fmla="*/ 995907 h 6101307"/>
              <a:gd name="connsiteX7" fmla="*/ 1676755 w 2116267"/>
              <a:gd name="connsiteY7" fmla="*/ 995907 h 6101307"/>
              <a:gd name="connsiteX8" fmla="*/ 1705330 w 2116267"/>
              <a:gd name="connsiteY8" fmla="*/ 1148307 h 6101307"/>
              <a:gd name="connsiteX9" fmla="*/ 1762480 w 2116267"/>
              <a:gd name="connsiteY9" fmla="*/ 1281657 h 6101307"/>
              <a:gd name="connsiteX10" fmla="*/ 1676755 w 2116267"/>
              <a:gd name="connsiteY10" fmla="*/ 1205457 h 6101307"/>
              <a:gd name="connsiteX11" fmla="*/ 1505305 w 2116267"/>
              <a:gd name="connsiteY11" fmla="*/ 1253082 h 6101307"/>
              <a:gd name="connsiteX12" fmla="*/ 1476730 w 2116267"/>
              <a:gd name="connsiteY12" fmla="*/ 1424532 h 6101307"/>
              <a:gd name="connsiteX13" fmla="*/ 1410055 w 2116267"/>
              <a:gd name="connsiteY13" fmla="*/ 1567407 h 6101307"/>
              <a:gd name="connsiteX14" fmla="*/ 1371955 w 2116267"/>
              <a:gd name="connsiteY14" fmla="*/ 1634082 h 6101307"/>
              <a:gd name="connsiteX15" fmla="*/ 1495780 w 2116267"/>
              <a:gd name="connsiteY15" fmla="*/ 1767432 h 6101307"/>
              <a:gd name="connsiteX16" fmla="*/ 1514830 w 2116267"/>
              <a:gd name="connsiteY16" fmla="*/ 1824582 h 6101307"/>
              <a:gd name="connsiteX17" fmla="*/ 1514830 w 2116267"/>
              <a:gd name="connsiteY17" fmla="*/ 1910307 h 6101307"/>
              <a:gd name="connsiteX18" fmla="*/ 1486255 w 2116267"/>
              <a:gd name="connsiteY18" fmla="*/ 1938882 h 6101307"/>
              <a:gd name="connsiteX19" fmla="*/ 1391005 w 2116267"/>
              <a:gd name="connsiteY19" fmla="*/ 1910307 h 6101307"/>
              <a:gd name="connsiteX20" fmla="*/ 1343380 w 2116267"/>
              <a:gd name="connsiteY20" fmla="*/ 1938882 h 6101307"/>
              <a:gd name="connsiteX21" fmla="*/ 1219555 w 2116267"/>
              <a:gd name="connsiteY21" fmla="*/ 1929357 h 6101307"/>
              <a:gd name="connsiteX22" fmla="*/ 1114780 w 2116267"/>
              <a:gd name="connsiteY22" fmla="*/ 1910307 h 6101307"/>
              <a:gd name="connsiteX23" fmla="*/ 1124305 w 2116267"/>
              <a:gd name="connsiteY23" fmla="*/ 1996032 h 6101307"/>
              <a:gd name="connsiteX24" fmla="*/ 1095730 w 2116267"/>
              <a:gd name="connsiteY24" fmla="*/ 2034132 h 6101307"/>
              <a:gd name="connsiteX25" fmla="*/ 1200505 w 2116267"/>
              <a:gd name="connsiteY25" fmla="*/ 2110332 h 6101307"/>
              <a:gd name="connsiteX26" fmla="*/ 1257655 w 2116267"/>
              <a:gd name="connsiteY26" fmla="*/ 2110332 h 6101307"/>
              <a:gd name="connsiteX27" fmla="*/ 1343380 w 2116267"/>
              <a:gd name="connsiteY27" fmla="*/ 2062707 h 6101307"/>
              <a:gd name="connsiteX28" fmla="*/ 1400530 w 2116267"/>
              <a:gd name="connsiteY28" fmla="*/ 2196057 h 6101307"/>
              <a:gd name="connsiteX29" fmla="*/ 1457680 w 2116267"/>
              <a:gd name="connsiteY29" fmla="*/ 2300832 h 6101307"/>
              <a:gd name="connsiteX30" fmla="*/ 1486255 w 2116267"/>
              <a:gd name="connsiteY30" fmla="*/ 2367507 h 6101307"/>
              <a:gd name="connsiteX31" fmla="*/ 1533880 w 2116267"/>
              <a:gd name="connsiteY31" fmla="*/ 2367507 h 6101307"/>
              <a:gd name="connsiteX32" fmla="*/ 1591030 w 2116267"/>
              <a:gd name="connsiteY32" fmla="*/ 2415132 h 6101307"/>
              <a:gd name="connsiteX33" fmla="*/ 1695805 w 2116267"/>
              <a:gd name="connsiteY33" fmla="*/ 2472282 h 6101307"/>
              <a:gd name="connsiteX34" fmla="*/ 1752955 w 2116267"/>
              <a:gd name="connsiteY34" fmla="*/ 2500857 h 6101307"/>
              <a:gd name="connsiteX35" fmla="*/ 1629130 w 2116267"/>
              <a:gd name="connsiteY35" fmla="*/ 2605632 h 6101307"/>
              <a:gd name="connsiteX36" fmla="*/ 1591030 w 2116267"/>
              <a:gd name="connsiteY36" fmla="*/ 2710407 h 6101307"/>
              <a:gd name="connsiteX37" fmla="*/ 1562455 w 2116267"/>
              <a:gd name="connsiteY37" fmla="*/ 2900907 h 6101307"/>
              <a:gd name="connsiteX38" fmla="*/ 1495780 w 2116267"/>
              <a:gd name="connsiteY38" fmla="*/ 2986632 h 6101307"/>
              <a:gd name="connsiteX39" fmla="*/ 1476730 w 2116267"/>
              <a:gd name="connsiteY39" fmla="*/ 3062832 h 6101307"/>
              <a:gd name="connsiteX40" fmla="*/ 1514830 w 2116267"/>
              <a:gd name="connsiteY40" fmla="*/ 3139032 h 6101307"/>
              <a:gd name="connsiteX41" fmla="*/ 1495780 w 2116267"/>
              <a:gd name="connsiteY41" fmla="*/ 3224757 h 6101307"/>
              <a:gd name="connsiteX42" fmla="*/ 1419580 w 2116267"/>
              <a:gd name="connsiteY42" fmla="*/ 3272382 h 6101307"/>
              <a:gd name="connsiteX43" fmla="*/ 1371955 w 2116267"/>
              <a:gd name="connsiteY43" fmla="*/ 3215232 h 6101307"/>
              <a:gd name="connsiteX44" fmla="*/ 1219555 w 2116267"/>
              <a:gd name="connsiteY44" fmla="*/ 3272382 h 6101307"/>
              <a:gd name="connsiteX45" fmla="*/ 1095730 w 2116267"/>
              <a:gd name="connsiteY45" fmla="*/ 3234282 h 6101307"/>
              <a:gd name="connsiteX46" fmla="*/ 1067155 w 2116267"/>
              <a:gd name="connsiteY46" fmla="*/ 3234282 h 6101307"/>
              <a:gd name="connsiteX47" fmla="*/ 1010005 w 2116267"/>
              <a:gd name="connsiteY47" fmla="*/ 3262857 h 6101307"/>
              <a:gd name="connsiteX48" fmla="*/ 981430 w 2116267"/>
              <a:gd name="connsiteY48" fmla="*/ 3358107 h 6101307"/>
              <a:gd name="connsiteX49" fmla="*/ 1010005 w 2116267"/>
              <a:gd name="connsiteY49" fmla="*/ 3396207 h 6101307"/>
              <a:gd name="connsiteX50" fmla="*/ 1076680 w 2116267"/>
              <a:gd name="connsiteY50" fmla="*/ 3415257 h 6101307"/>
              <a:gd name="connsiteX51" fmla="*/ 1076680 w 2116267"/>
              <a:gd name="connsiteY51" fmla="*/ 3434307 h 6101307"/>
              <a:gd name="connsiteX52" fmla="*/ 1124305 w 2116267"/>
              <a:gd name="connsiteY52" fmla="*/ 3443832 h 6101307"/>
              <a:gd name="connsiteX53" fmla="*/ 1124305 w 2116267"/>
              <a:gd name="connsiteY53" fmla="*/ 3472407 h 6101307"/>
              <a:gd name="connsiteX54" fmla="*/ 1114780 w 2116267"/>
              <a:gd name="connsiteY54" fmla="*/ 3520032 h 6101307"/>
              <a:gd name="connsiteX55" fmla="*/ 1086205 w 2116267"/>
              <a:gd name="connsiteY55" fmla="*/ 3558132 h 6101307"/>
              <a:gd name="connsiteX56" fmla="*/ 1114780 w 2116267"/>
              <a:gd name="connsiteY56" fmla="*/ 3615282 h 6101307"/>
              <a:gd name="connsiteX57" fmla="*/ 1086205 w 2116267"/>
              <a:gd name="connsiteY57" fmla="*/ 3634332 h 6101307"/>
              <a:gd name="connsiteX58" fmla="*/ 1057630 w 2116267"/>
              <a:gd name="connsiteY58" fmla="*/ 3624807 h 6101307"/>
              <a:gd name="connsiteX59" fmla="*/ 981430 w 2116267"/>
              <a:gd name="connsiteY59" fmla="*/ 3653382 h 6101307"/>
              <a:gd name="connsiteX60" fmla="*/ 981430 w 2116267"/>
              <a:gd name="connsiteY60" fmla="*/ 3681957 h 6101307"/>
              <a:gd name="connsiteX61" fmla="*/ 962380 w 2116267"/>
              <a:gd name="connsiteY61" fmla="*/ 3748632 h 6101307"/>
              <a:gd name="connsiteX62" fmla="*/ 838555 w 2116267"/>
              <a:gd name="connsiteY62" fmla="*/ 3662907 h 6101307"/>
              <a:gd name="connsiteX63" fmla="*/ 819505 w 2116267"/>
              <a:gd name="connsiteY63" fmla="*/ 3558132 h 6101307"/>
              <a:gd name="connsiteX64" fmla="*/ 752830 w 2116267"/>
              <a:gd name="connsiteY64" fmla="*/ 3520032 h 6101307"/>
              <a:gd name="connsiteX65" fmla="*/ 705205 w 2116267"/>
              <a:gd name="connsiteY65" fmla="*/ 3567657 h 6101307"/>
              <a:gd name="connsiteX66" fmla="*/ 695680 w 2116267"/>
              <a:gd name="connsiteY66" fmla="*/ 3643857 h 6101307"/>
              <a:gd name="connsiteX67" fmla="*/ 609955 w 2116267"/>
              <a:gd name="connsiteY67" fmla="*/ 3748632 h 6101307"/>
              <a:gd name="connsiteX68" fmla="*/ 571855 w 2116267"/>
              <a:gd name="connsiteY68" fmla="*/ 3710532 h 6101307"/>
              <a:gd name="connsiteX69" fmla="*/ 638530 w 2116267"/>
              <a:gd name="connsiteY69" fmla="*/ 3767682 h 6101307"/>
              <a:gd name="connsiteX70" fmla="*/ 686155 w 2116267"/>
              <a:gd name="connsiteY70" fmla="*/ 3805782 h 6101307"/>
              <a:gd name="connsiteX71" fmla="*/ 781405 w 2116267"/>
              <a:gd name="connsiteY71" fmla="*/ 3777207 h 6101307"/>
              <a:gd name="connsiteX72" fmla="*/ 829030 w 2116267"/>
              <a:gd name="connsiteY72" fmla="*/ 3824832 h 6101307"/>
              <a:gd name="connsiteX73" fmla="*/ 829030 w 2116267"/>
              <a:gd name="connsiteY73" fmla="*/ 3862932 h 6101307"/>
              <a:gd name="connsiteX74" fmla="*/ 733780 w 2116267"/>
              <a:gd name="connsiteY74" fmla="*/ 3862932 h 6101307"/>
              <a:gd name="connsiteX75" fmla="*/ 686155 w 2116267"/>
              <a:gd name="connsiteY75" fmla="*/ 3872457 h 6101307"/>
              <a:gd name="connsiteX76" fmla="*/ 686155 w 2116267"/>
              <a:gd name="connsiteY76" fmla="*/ 3901032 h 6101307"/>
              <a:gd name="connsiteX77" fmla="*/ 657580 w 2116267"/>
              <a:gd name="connsiteY77" fmla="*/ 3920082 h 6101307"/>
              <a:gd name="connsiteX78" fmla="*/ 638530 w 2116267"/>
              <a:gd name="connsiteY78" fmla="*/ 3910557 h 6101307"/>
              <a:gd name="connsiteX79" fmla="*/ 629005 w 2116267"/>
              <a:gd name="connsiteY79" fmla="*/ 3910557 h 6101307"/>
              <a:gd name="connsiteX80" fmla="*/ 609955 w 2116267"/>
              <a:gd name="connsiteY80" fmla="*/ 3967707 h 6101307"/>
              <a:gd name="connsiteX81" fmla="*/ 581380 w 2116267"/>
              <a:gd name="connsiteY81" fmla="*/ 3977232 h 6101307"/>
              <a:gd name="connsiteX82" fmla="*/ 552805 w 2116267"/>
              <a:gd name="connsiteY82" fmla="*/ 4005807 h 6101307"/>
              <a:gd name="connsiteX83" fmla="*/ 581380 w 2116267"/>
              <a:gd name="connsiteY83" fmla="*/ 4043907 h 6101307"/>
              <a:gd name="connsiteX84" fmla="*/ 562330 w 2116267"/>
              <a:gd name="connsiteY84" fmla="*/ 4101057 h 6101307"/>
              <a:gd name="connsiteX85" fmla="*/ 457555 w 2116267"/>
              <a:gd name="connsiteY85" fmla="*/ 4091532 h 6101307"/>
              <a:gd name="connsiteX86" fmla="*/ 362305 w 2116267"/>
              <a:gd name="connsiteY86" fmla="*/ 4091532 h 6101307"/>
              <a:gd name="connsiteX87" fmla="*/ 190855 w 2116267"/>
              <a:gd name="connsiteY87" fmla="*/ 4110582 h 6101307"/>
              <a:gd name="connsiteX88" fmla="*/ 95605 w 2116267"/>
              <a:gd name="connsiteY88" fmla="*/ 4215357 h 6101307"/>
              <a:gd name="connsiteX89" fmla="*/ 38455 w 2116267"/>
              <a:gd name="connsiteY89" fmla="*/ 4282032 h 6101307"/>
              <a:gd name="connsiteX90" fmla="*/ 355 w 2116267"/>
              <a:gd name="connsiteY90" fmla="*/ 4310607 h 6101307"/>
              <a:gd name="connsiteX91" fmla="*/ 19405 w 2116267"/>
              <a:gd name="connsiteY91" fmla="*/ 4339182 h 6101307"/>
              <a:gd name="connsiteX92" fmla="*/ 19405 w 2116267"/>
              <a:gd name="connsiteY92" fmla="*/ 4358232 h 6101307"/>
              <a:gd name="connsiteX93" fmla="*/ 19405 w 2116267"/>
              <a:gd name="connsiteY93" fmla="*/ 4424907 h 6101307"/>
              <a:gd name="connsiteX94" fmla="*/ 9880 w 2116267"/>
              <a:gd name="connsiteY94" fmla="*/ 4463007 h 6101307"/>
              <a:gd name="connsiteX95" fmla="*/ 76555 w 2116267"/>
              <a:gd name="connsiteY95" fmla="*/ 4539207 h 6101307"/>
              <a:gd name="connsiteX96" fmla="*/ 95605 w 2116267"/>
              <a:gd name="connsiteY96" fmla="*/ 4548732 h 6101307"/>
              <a:gd name="connsiteX97" fmla="*/ 190855 w 2116267"/>
              <a:gd name="connsiteY97" fmla="*/ 4558257 h 6101307"/>
              <a:gd name="connsiteX98" fmla="*/ 200380 w 2116267"/>
              <a:gd name="connsiteY98" fmla="*/ 4710657 h 6101307"/>
              <a:gd name="connsiteX99" fmla="*/ 209905 w 2116267"/>
              <a:gd name="connsiteY99" fmla="*/ 4853532 h 6101307"/>
              <a:gd name="connsiteX100" fmla="*/ 228955 w 2116267"/>
              <a:gd name="connsiteY100" fmla="*/ 4891632 h 6101307"/>
              <a:gd name="connsiteX101" fmla="*/ 200380 w 2116267"/>
              <a:gd name="connsiteY101" fmla="*/ 4948782 h 6101307"/>
              <a:gd name="connsiteX102" fmla="*/ 181330 w 2116267"/>
              <a:gd name="connsiteY102" fmla="*/ 5053557 h 6101307"/>
              <a:gd name="connsiteX103" fmla="*/ 143230 w 2116267"/>
              <a:gd name="connsiteY103" fmla="*/ 5196432 h 6101307"/>
              <a:gd name="connsiteX104" fmla="*/ 114655 w 2116267"/>
              <a:gd name="connsiteY104" fmla="*/ 5434557 h 6101307"/>
              <a:gd name="connsiteX105" fmla="*/ 95605 w 2116267"/>
              <a:gd name="connsiteY105" fmla="*/ 5539332 h 6101307"/>
              <a:gd name="connsiteX106" fmla="*/ 95605 w 2116267"/>
              <a:gd name="connsiteY106" fmla="*/ 5644107 h 6101307"/>
              <a:gd name="connsiteX107" fmla="*/ 95605 w 2116267"/>
              <a:gd name="connsiteY107" fmla="*/ 5806032 h 6101307"/>
              <a:gd name="connsiteX108" fmla="*/ 133705 w 2116267"/>
              <a:gd name="connsiteY108" fmla="*/ 5929857 h 6101307"/>
              <a:gd name="connsiteX109" fmla="*/ 133705 w 2116267"/>
              <a:gd name="connsiteY109" fmla="*/ 5958432 h 6101307"/>
              <a:gd name="connsiteX110" fmla="*/ 143230 w 2116267"/>
              <a:gd name="connsiteY110" fmla="*/ 6015582 h 6101307"/>
              <a:gd name="connsiteX111" fmla="*/ 152755 w 2116267"/>
              <a:gd name="connsiteY111" fmla="*/ 6053682 h 6101307"/>
              <a:gd name="connsiteX112" fmla="*/ 152755 w 2116267"/>
              <a:gd name="connsiteY112" fmla="*/ 6063207 h 6101307"/>
              <a:gd name="connsiteX113" fmla="*/ 171805 w 2116267"/>
              <a:gd name="connsiteY113" fmla="*/ 6091781 h 6101307"/>
              <a:gd name="connsiteX114" fmla="*/ 152755 w 2116267"/>
              <a:gd name="connsiteY114" fmla="*/ 6091783 h 6101307"/>
              <a:gd name="connsiteX115" fmla="*/ 152755 w 2116267"/>
              <a:gd name="connsiteY115" fmla="*/ 6101307 h 6101307"/>
              <a:gd name="connsiteX116" fmla="*/ 2095856 w 2116267"/>
              <a:gd name="connsiteY116" fmla="*/ 5072607 h 6101307"/>
              <a:gd name="connsiteX117" fmla="*/ 2057755 w 2116267"/>
              <a:gd name="connsiteY117" fmla="*/ 376782 h 6101307"/>
              <a:gd name="connsiteX118" fmla="*/ 1438630 w 2116267"/>
              <a:gd name="connsiteY118" fmla="*/ 376782 h 6101307"/>
              <a:gd name="connsiteX119" fmla="*/ 1438630 w 2116267"/>
              <a:gd name="connsiteY119" fmla="*/ 452982 h 6101307"/>
              <a:gd name="connsiteX120" fmla="*/ 1419580 w 2116267"/>
              <a:gd name="connsiteY120" fmla="*/ 529182 h 6101307"/>
              <a:gd name="connsiteX0" fmla="*/ 1419580 w 2184279"/>
              <a:gd name="connsiteY0" fmla="*/ 529182 h 6101307"/>
              <a:gd name="connsiteX1" fmla="*/ 1305280 w 2184279"/>
              <a:gd name="connsiteY1" fmla="*/ 567282 h 6101307"/>
              <a:gd name="connsiteX2" fmla="*/ 1381480 w 2184279"/>
              <a:gd name="connsiteY2" fmla="*/ 624432 h 6101307"/>
              <a:gd name="connsiteX3" fmla="*/ 1486255 w 2184279"/>
              <a:gd name="connsiteY3" fmla="*/ 691107 h 6101307"/>
              <a:gd name="connsiteX4" fmla="*/ 1533880 w 2184279"/>
              <a:gd name="connsiteY4" fmla="*/ 824457 h 6101307"/>
              <a:gd name="connsiteX5" fmla="*/ 1543405 w 2184279"/>
              <a:gd name="connsiteY5" fmla="*/ 900657 h 6101307"/>
              <a:gd name="connsiteX6" fmla="*/ 1619605 w 2184279"/>
              <a:gd name="connsiteY6" fmla="*/ 995907 h 6101307"/>
              <a:gd name="connsiteX7" fmla="*/ 1676755 w 2184279"/>
              <a:gd name="connsiteY7" fmla="*/ 995907 h 6101307"/>
              <a:gd name="connsiteX8" fmla="*/ 1705330 w 2184279"/>
              <a:gd name="connsiteY8" fmla="*/ 1148307 h 6101307"/>
              <a:gd name="connsiteX9" fmla="*/ 1762480 w 2184279"/>
              <a:gd name="connsiteY9" fmla="*/ 1281657 h 6101307"/>
              <a:gd name="connsiteX10" fmla="*/ 1676755 w 2184279"/>
              <a:gd name="connsiteY10" fmla="*/ 1205457 h 6101307"/>
              <a:gd name="connsiteX11" fmla="*/ 1505305 w 2184279"/>
              <a:gd name="connsiteY11" fmla="*/ 1253082 h 6101307"/>
              <a:gd name="connsiteX12" fmla="*/ 1476730 w 2184279"/>
              <a:gd name="connsiteY12" fmla="*/ 1424532 h 6101307"/>
              <a:gd name="connsiteX13" fmla="*/ 1410055 w 2184279"/>
              <a:gd name="connsiteY13" fmla="*/ 1567407 h 6101307"/>
              <a:gd name="connsiteX14" fmla="*/ 1371955 w 2184279"/>
              <a:gd name="connsiteY14" fmla="*/ 1634082 h 6101307"/>
              <a:gd name="connsiteX15" fmla="*/ 1495780 w 2184279"/>
              <a:gd name="connsiteY15" fmla="*/ 1767432 h 6101307"/>
              <a:gd name="connsiteX16" fmla="*/ 1514830 w 2184279"/>
              <a:gd name="connsiteY16" fmla="*/ 1824582 h 6101307"/>
              <a:gd name="connsiteX17" fmla="*/ 1514830 w 2184279"/>
              <a:gd name="connsiteY17" fmla="*/ 1910307 h 6101307"/>
              <a:gd name="connsiteX18" fmla="*/ 1486255 w 2184279"/>
              <a:gd name="connsiteY18" fmla="*/ 1938882 h 6101307"/>
              <a:gd name="connsiteX19" fmla="*/ 1391005 w 2184279"/>
              <a:gd name="connsiteY19" fmla="*/ 1910307 h 6101307"/>
              <a:gd name="connsiteX20" fmla="*/ 1343380 w 2184279"/>
              <a:gd name="connsiteY20" fmla="*/ 1938882 h 6101307"/>
              <a:gd name="connsiteX21" fmla="*/ 1219555 w 2184279"/>
              <a:gd name="connsiteY21" fmla="*/ 1929357 h 6101307"/>
              <a:gd name="connsiteX22" fmla="*/ 1114780 w 2184279"/>
              <a:gd name="connsiteY22" fmla="*/ 1910307 h 6101307"/>
              <a:gd name="connsiteX23" fmla="*/ 1124305 w 2184279"/>
              <a:gd name="connsiteY23" fmla="*/ 1996032 h 6101307"/>
              <a:gd name="connsiteX24" fmla="*/ 1095730 w 2184279"/>
              <a:gd name="connsiteY24" fmla="*/ 2034132 h 6101307"/>
              <a:gd name="connsiteX25" fmla="*/ 1200505 w 2184279"/>
              <a:gd name="connsiteY25" fmla="*/ 2110332 h 6101307"/>
              <a:gd name="connsiteX26" fmla="*/ 1257655 w 2184279"/>
              <a:gd name="connsiteY26" fmla="*/ 2110332 h 6101307"/>
              <a:gd name="connsiteX27" fmla="*/ 1343380 w 2184279"/>
              <a:gd name="connsiteY27" fmla="*/ 2062707 h 6101307"/>
              <a:gd name="connsiteX28" fmla="*/ 1400530 w 2184279"/>
              <a:gd name="connsiteY28" fmla="*/ 2196057 h 6101307"/>
              <a:gd name="connsiteX29" fmla="*/ 1457680 w 2184279"/>
              <a:gd name="connsiteY29" fmla="*/ 2300832 h 6101307"/>
              <a:gd name="connsiteX30" fmla="*/ 1486255 w 2184279"/>
              <a:gd name="connsiteY30" fmla="*/ 2367507 h 6101307"/>
              <a:gd name="connsiteX31" fmla="*/ 1533880 w 2184279"/>
              <a:gd name="connsiteY31" fmla="*/ 2367507 h 6101307"/>
              <a:gd name="connsiteX32" fmla="*/ 1591030 w 2184279"/>
              <a:gd name="connsiteY32" fmla="*/ 2415132 h 6101307"/>
              <a:gd name="connsiteX33" fmla="*/ 1695805 w 2184279"/>
              <a:gd name="connsiteY33" fmla="*/ 2472282 h 6101307"/>
              <a:gd name="connsiteX34" fmla="*/ 1752955 w 2184279"/>
              <a:gd name="connsiteY34" fmla="*/ 2500857 h 6101307"/>
              <a:gd name="connsiteX35" fmla="*/ 1629130 w 2184279"/>
              <a:gd name="connsiteY35" fmla="*/ 2605632 h 6101307"/>
              <a:gd name="connsiteX36" fmla="*/ 1591030 w 2184279"/>
              <a:gd name="connsiteY36" fmla="*/ 2710407 h 6101307"/>
              <a:gd name="connsiteX37" fmla="*/ 1562455 w 2184279"/>
              <a:gd name="connsiteY37" fmla="*/ 2900907 h 6101307"/>
              <a:gd name="connsiteX38" fmla="*/ 1495780 w 2184279"/>
              <a:gd name="connsiteY38" fmla="*/ 2986632 h 6101307"/>
              <a:gd name="connsiteX39" fmla="*/ 1476730 w 2184279"/>
              <a:gd name="connsiteY39" fmla="*/ 3062832 h 6101307"/>
              <a:gd name="connsiteX40" fmla="*/ 1514830 w 2184279"/>
              <a:gd name="connsiteY40" fmla="*/ 3139032 h 6101307"/>
              <a:gd name="connsiteX41" fmla="*/ 1495780 w 2184279"/>
              <a:gd name="connsiteY41" fmla="*/ 3224757 h 6101307"/>
              <a:gd name="connsiteX42" fmla="*/ 1419580 w 2184279"/>
              <a:gd name="connsiteY42" fmla="*/ 3272382 h 6101307"/>
              <a:gd name="connsiteX43" fmla="*/ 1371955 w 2184279"/>
              <a:gd name="connsiteY43" fmla="*/ 3215232 h 6101307"/>
              <a:gd name="connsiteX44" fmla="*/ 1219555 w 2184279"/>
              <a:gd name="connsiteY44" fmla="*/ 3272382 h 6101307"/>
              <a:gd name="connsiteX45" fmla="*/ 1095730 w 2184279"/>
              <a:gd name="connsiteY45" fmla="*/ 3234282 h 6101307"/>
              <a:gd name="connsiteX46" fmla="*/ 1067155 w 2184279"/>
              <a:gd name="connsiteY46" fmla="*/ 3234282 h 6101307"/>
              <a:gd name="connsiteX47" fmla="*/ 1010005 w 2184279"/>
              <a:gd name="connsiteY47" fmla="*/ 3262857 h 6101307"/>
              <a:gd name="connsiteX48" fmla="*/ 981430 w 2184279"/>
              <a:gd name="connsiteY48" fmla="*/ 3358107 h 6101307"/>
              <a:gd name="connsiteX49" fmla="*/ 1010005 w 2184279"/>
              <a:gd name="connsiteY49" fmla="*/ 3396207 h 6101307"/>
              <a:gd name="connsiteX50" fmla="*/ 1076680 w 2184279"/>
              <a:gd name="connsiteY50" fmla="*/ 3415257 h 6101307"/>
              <a:gd name="connsiteX51" fmla="*/ 1076680 w 2184279"/>
              <a:gd name="connsiteY51" fmla="*/ 3434307 h 6101307"/>
              <a:gd name="connsiteX52" fmla="*/ 1124305 w 2184279"/>
              <a:gd name="connsiteY52" fmla="*/ 3443832 h 6101307"/>
              <a:gd name="connsiteX53" fmla="*/ 1124305 w 2184279"/>
              <a:gd name="connsiteY53" fmla="*/ 3472407 h 6101307"/>
              <a:gd name="connsiteX54" fmla="*/ 1114780 w 2184279"/>
              <a:gd name="connsiteY54" fmla="*/ 3520032 h 6101307"/>
              <a:gd name="connsiteX55" fmla="*/ 1086205 w 2184279"/>
              <a:gd name="connsiteY55" fmla="*/ 3558132 h 6101307"/>
              <a:gd name="connsiteX56" fmla="*/ 1114780 w 2184279"/>
              <a:gd name="connsiteY56" fmla="*/ 3615282 h 6101307"/>
              <a:gd name="connsiteX57" fmla="*/ 1086205 w 2184279"/>
              <a:gd name="connsiteY57" fmla="*/ 3634332 h 6101307"/>
              <a:gd name="connsiteX58" fmla="*/ 1057630 w 2184279"/>
              <a:gd name="connsiteY58" fmla="*/ 3624807 h 6101307"/>
              <a:gd name="connsiteX59" fmla="*/ 981430 w 2184279"/>
              <a:gd name="connsiteY59" fmla="*/ 3653382 h 6101307"/>
              <a:gd name="connsiteX60" fmla="*/ 981430 w 2184279"/>
              <a:gd name="connsiteY60" fmla="*/ 3681957 h 6101307"/>
              <a:gd name="connsiteX61" fmla="*/ 962380 w 2184279"/>
              <a:gd name="connsiteY61" fmla="*/ 3748632 h 6101307"/>
              <a:gd name="connsiteX62" fmla="*/ 838555 w 2184279"/>
              <a:gd name="connsiteY62" fmla="*/ 3662907 h 6101307"/>
              <a:gd name="connsiteX63" fmla="*/ 819505 w 2184279"/>
              <a:gd name="connsiteY63" fmla="*/ 3558132 h 6101307"/>
              <a:gd name="connsiteX64" fmla="*/ 752830 w 2184279"/>
              <a:gd name="connsiteY64" fmla="*/ 3520032 h 6101307"/>
              <a:gd name="connsiteX65" fmla="*/ 705205 w 2184279"/>
              <a:gd name="connsiteY65" fmla="*/ 3567657 h 6101307"/>
              <a:gd name="connsiteX66" fmla="*/ 695680 w 2184279"/>
              <a:gd name="connsiteY66" fmla="*/ 3643857 h 6101307"/>
              <a:gd name="connsiteX67" fmla="*/ 609955 w 2184279"/>
              <a:gd name="connsiteY67" fmla="*/ 3748632 h 6101307"/>
              <a:gd name="connsiteX68" fmla="*/ 571855 w 2184279"/>
              <a:gd name="connsiteY68" fmla="*/ 3710532 h 6101307"/>
              <a:gd name="connsiteX69" fmla="*/ 638530 w 2184279"/>
              <a:gd name="connsiteY69" fmla="*/ 3767682 h 6101307"/>
              <a:gd name="connsiteX70" fmla="*/ 686155 w 2184279"/>
              <a:gd name="connsiteY70" fmla="*/ 3805782 h 6101307"/>
              <a:gd name="connsiteX71" fmla="*/ 781405 w 2184279"/>
              <a:gd name="connsiteY71" fmla="*/ 3777207 h 6101307"/>
              <a:gd name="connsiteX72" fmla="*/ 829030 w 2184279"/>
              <a:gd name="connsiteY72" fmla="*/ 3824832 h 6101307"/>
              <a:gd name="connsiteX73" fmla="*/ 829030 w 2184279"/>
              <a:gd name="connsiteY73" fmla="*/ 3862932 h 6101307"/>
              <a:gd name="connsiteX74" fmla="*/ 733780 w 2184279"/>
              <a:gd name="connsiteY74" fmla="*/ 3862932 h 6101307"/>
              <a:gd name="connsiteX75" fmla="*/ 686155 w 2184279"/>
              <a:gd name="connsiteY75" fmla="*/ 3872457 h 6101307"/>
              <a:gd name="connsiteX76" fmla="*/ 686155 w 2184279"/>
              <a:gd name="connsiteY76" fmla="*/ 3901032 h 6101307"/>
              <a:gd name="connsiteX77" fmla="*/ 657580 w 2184279"/>
              <a:gd name="connsiteY77" fmla="*/ 3920082 h 6101307"/>
              <a:gd name="connsiteX78" fmla="*/ 638530 w 2184279"/>
              <a:gd name="connsiteY78" fmla="*/ 3910557 h 6101307"/>
              <a:gd name="connsiteX79" fmla="*/ 629005 w 2184279"/>
              <a:gd name="connsiteY79" fmla="*/ 3910557 h 6101307"/>
              <a:gd name="connsiteX80" fmla="*/ 609955 w 2184279"/>
              <a:gd name="connsiteY80" fmla="*/ 3967707 h 6101307"/>
              <a:gd name="connsiteX81" fmla="*/ 581380 w 2184279"/>
              <a:gd name="connsiteY81" fmla="*/ 3977232 h 6101307"/>
              <a:gd name="connsiteX82" fmla="*/ 552805 w 2184279"/>
              <a:gd name="connsiteY82" fmla="*/ 4005807 h 6101307"/>
              <a:gd name="connsiteX83" fmla="*/ 581380 w 2184279"/>
              <a:gd name="connsiteY83" fmla="*/ 4043907 h 6101307"/>
              <a:gd name="connsiteX84" fmla="*/ 562330 w 2184279"/>
              <a:gd name="connsiteY84" fmla="*/ 4101057 h 6101307"/>
              <a:gd name="connsiteX85" fmla="*/ 457555 w 2184279"/>
              <a:gd name="connsiteY85" fmla="*/ 4091532 h 6101307"/>
              <a:gd name="connsiteX86" fmla="*/ 362305 w 2184279"/>
              <a:gd name="connsiteY86" fmla="*/ 4091532 h 6101307"/>
              <a:gd name="connsiteX87" fmla="*/ 190855 w 2184279"/>
              <a:gd name="connsiteY87" fmla="*/ 4110582 h 6101307"/>
              <a:gd name="connsiteX88" fmla="*/ 95605 w 2184279"/>
              <a:gd name="connsiteY88" fmla="*/ 4215357 h 6101307"/>
              <a:gd name="connsiteX89" fmla="*/ 38455 w 2184279"/>
              <a:gd name="connsiteY89" fmla="*/ 4282032 h 6101307"/>
              <a:gd name="connsiteX90" fmla="*/ 355 w 2184279"/>
              <a:gd name="connsiteY90" fmla="*/ 4310607 h 6101307"/>
              <a:gd name="connsiteX91" fmla="*/ 19405 w 2184279"/>
              <a:gd name="connsiteY91" fmla="*/ 4339182 h 6101307"/>
              <a:gd name="connsiteX92" fmla="*/ 19405 w 2184279"/>
              <a:gd name="connsiteY92" fmla="*/ 4358232 h 6101307"/>
              <a:gd name="connsiteX93" fmla="*/ 19405 w 2184279"/>
              <a:gd name="connsiteY93" fmla="*/ 4424907 h 6101307"/>
              <a:gd name="connsiteX94" fmla="*/ 9880 w 2184279"/>
              <a:gd name="connsiteY94" fmla="*/ 4463007 h 6101307"/>
              <a:gd name="connsiteX95" fmla="*/ 76555 w 2184279"/>
              <a:gd name="connsiteY95" fmla="*/ 4539207 h 6101307"/>
              <a:gd name="connsiteX96" fmla="*/ 95605 w 2184279"/>
              <a:gd name="connsiteY96" fmla="*/ 4548732 h 6101307"/>
              <a:gd name="connsiteX97" fmla="*/ 190855 w 2184279"/>
              <a:gd name="connsiteY97" fmla="*/ 4558257 h 6101307"/>
              <a:gd name="connsiteX98" fmla="*/ 200380 w 2184279"/>
              <a:gd name="connsiteY98" fmla="*/ 4710657 h 6101307"/>
              <a:gd name="connsiteX99" fmla="*/ 209905 w 2184279"/>
              <a:gd name="connsiteY99" fmla="*/ 4853532 h 6101307"/>
              <a:gd name="connsiteX100" fmla="*/ 228955 w 2184279"/>
              <a:gd name="connsiteY100" fmla="*/ 4891632 h 6101307"/>
              <a:gd name="connsiteX101" fmla="*/ 200380 w 2184279"/>
              <a:gd name="connsiteY101" fmla="*/ 4948782 h 6101307"/>
              <a:gd name="connsiteX102" fmla="*/ 181330 w 2184279"/>
              <a:gd name="connsiteY102" fmla="*/ 5053557 h 6101307"/>
              <a:gd name="connsiteX103" fmla="*/ 143230 w 2184279"/>
              <a:gd name="connsiteY103" fmla="*/ 5196432 h 6101307"/>
              <a:gd name="connsiteX104" fmla="*/ 114655 w 2184279"/>
              <a:gd name="connsiteY104" fmla="*/ 5434557 h 6101307"/>
              <a:gd name="connsiteX105" fmla="*/ 95605 w 2184279"/>
              <a:gd name="connsiteY105" fmla="*/ 5539332 h 6101307"/>
              <a:gd name="connsiteX106" fmla="*/ 95605 w 2184279"/>
              <a:gd name="connsiteY106" fmla="*/ 5644107 h 6101307"/>
              <a:gd name="connsiteX107" fmla="*/ 95605 w 2184279"/>
              <a:gd name="connsiteY107" fmla="*/ 5806032 h 6101307"/>
              <a:gd name="connsiteX108" fmla="*/ 133705 w 2184279"/>
              <a:gd name="connsiteY108" fmla="*/ 5929857 h 6101307"/>
              <a:gd name="connsiteX109" fmla="*/ 133705 w 2184279"/>
              <a:gd name="connsiteY109" fmla="*/ 5958432 h 6101307"/>
              <a:gd name="connsiteX110" fmla="*/ 143230 w 2184279"/>
              <a:gd name="connsiteY110" fmla="*/ 6015582 h 6101307"/>
              <a:gd name="connsiteX111" fmla="*/ 152755 w 2184279"/>
              <a:gd name="connsiteY111" fmla="*/ 6053682 h 6101307"/>
              <a:gd name="connsiteX112" fmla="*/ 152755 w 2184279"/>
              <a:gd name="connsiteY112" fmla="*/ 6063207 h 6101307"/>
              <a:gd name="connsiteX113" fmla="*/ 171805 w 2184279"/>
              <a:gd name="connsiteY113" fmla="*/ 6091781 h 6101307"/>
              <a:gd name="connsiteX114" fmla="*/ 152755 w 2184279"/>
              <a:gd name="connsiteY114" fmla="*/ 6091783 h 6101307"/>
              <a:gd name="connsiteX115" fmla="*/ 152755 w 2184279"/>
              <a:gd name="connsiteY115" fmla="*/ 6101307 h 6101307"/>
              <a:gd name="connsiteX116" fmla="*/ 2029181 w 2184279"/>
              <a:gd name="connsiteY116" fmla="*/ 6015582 h 6101307"/>
              <a:gd name="connsiteX117" fmla="*/ 2095856 w 2184279"/>
              <a:gd name="connsiteY117" fmla="*/ 5072607 h 6101307"/>
              <a:gd name="connsiteX118" fmla="*/ 2057755 w 2184279"/>
              <a:gd name="connsiteY118" fmla="*/ 376782 h 6101307"/>
              <a:gd name="connsiteX119" fmla="*/ 1438630 w 2184279"/>
              <a:gd name="connsiteY119" fmla="*/ 376782 h 6101307"/>
              <a:gd name="connsiteX120" fmla="*/ 1438630 w 2184279"/>
              <a:gd name="connsiteY120" fmla="*/ 452982 h 6101307"/>
              <a:gd name="connsiteX121" fmla="*/ 1419580 w 2184279"/>
              <a:gd name="connsiteY121" fmla="*/ 529182 h 6101307"/>
              <a:gd name="connsiteX0" fmla="*/ 1419580 w 2166036"/>
              <a:gd name="connsiteY0" fmla="*/ 529182 h 6101307"/>
              <a:gd name="connsiteX1" fmla="*/ 1305280 w 2166036"/>
              <a:gd name="connsiteY1" fmla="*/ 567282 h 6101307"/>
              <a:gd name="connsiteX2" fmla="*/ 1381480 w 2166036"/>
              <a:gd name="connsiteY2" fmla="*/ 624432 h 6101307"/>
              <a:gd name="connsiteX3" fmla="*/ 1486255 w 2166036"/>
              <a:gd name="connsiteY3" fmla="*/ 691107 h 6101307"/>
              <a:gd name="connsiteX4" fmla="*/ 1533880 w 2166036"/>
              <a:gd name="connsiteY4" fmla="*/ 824457 h 6101307"/>
              <a:gd name="connsiteX5" fmla="*/ 1543405 w 2166036"/>
              <a:gd name="connsiteY5" fmla="*/ 900657 h 6101307"/>
              <a:gd name="connsiteX6" fmla="*/ 1619605 w 2166036"/>
              <a:gd name="connsiteY6" fmla="*/ 995907 h 6101307"/>
              <a:gd name="connsiteX7" fmla="*/ 1676755 w 2166036"/>
              <a:gd name="connsiteY7" fmla="*/ 995907 h 6101307"/>
              <a:gd name="connsiteX8" fmla="*/ 1705330 w 2166036"/>
              <a:gd name="connsiteY8" fmla="*/ 1148307 h 6101307"/>
              <a:gd name="connsiteX9" fmla="*/ 1762480 w 2166036"/>
              <a:gd name="connsiteY9" fmla="*/ 1281657 h 6101307"/>
              <a:gd name="connsiteX10" fmla="*/ 1676755 w 2166036"/>
              <a:gd name="connsiteY10" fmla="*/ 1205457 h 6101307"/>
              <a:gd name="connsiteX11" fmla="*/ 1505305 w 2166036"/>
              <a:gd name="connsiteY11" fmla="*/ 1253082 h 6101307"/>
              <a:gd name="connsiteX12" fmla="*/ 1476730 w 2166036"/>
              <a:gd name="connsiteY12" fmla="*/ 1424532 h 6101307"/>
              <a:gd name="connsiteX13" fmla="*/ 1410055 w 2166036"/>
              <a:gd name="connsiteY13" fmla="*/ 1567407 h 6101307"/>
              <a:gd name="connsiteX14" fmla="*/ 1371955 w 2166036"/>
              <a:gd name="connsiteY14" fmla="*/ 1634082 h 6101307"/>
              <a:gd name="connsiteX15" fmla="*/ 1495780 w 2166036"/>
              <a:gd name="connsiteY15" fmla="*/ 1767432 h 6101307"/>
              <a:gd name="connsiteX16" fmla="*/ 1514830 w 2166036"/>
              <a:gd name="connsiteY16" fmla="*/ 1824582 h 6101307"/>
              <a:gd name="connsiteX17" fmla="*/ 1514830 w 2166036"/>
              <a:gd name="connsiteY17" fmla="*/ 1910307 h 6101307"/>
              <a:gd name="connsiteX18" fmla="*/ 1486255 w 2166036"/>
              <a:gd name="connsiteY18" fmla="*/ 1938882 h 6101307"/>
              <a:gd name="connsiteX19" fmla="*/ 1391005 w 2166036"/>
              <a:gd name="connsiteY19" fmla="*/ 1910307 h 6101307"/>
              <a:gd name="connsiteX20" fmla="*/ 1343380 w 2166036"/>
              <a:gd name="connsiteY20" fmla="*/ 1938882 h 6101307"/>
              <a:gd name="connsiteX21" fmla="*/ 1219555 w 2166036"/>
              <a:gd name="connsiteY21" fmla="*/ 1929357 h 6101307"/>
              <a:gd name="connsiteX22" fmla="*/ 1114780 w 2166036"/>
              <a:gd name="connsiteY22" fmla="*/ 1910307 h 6101307"/>
              <a:gd name="connsiteX23" fmla="*/ 1124305 w 2166036"/>
              <a:gd name="connsiteY23" fmla="*/ 1996032 h 6101307"/>
              <a:gd name="connsiteX24" fmla="*/ 1095730 w 2166036"/>
              <a:gd name="connsiteY24" fmla="*/ 2034132 h 6101307"/>
              <a:gd name="connsiteX25" fmla="*/ 1200505 w 2166036"/>
              <a:gd name="connsiteY25" fmla="*/ 2110332 h 6101307"/>
              <a:gd name="connsiteX26" fmla="*/ 1257655 w 2166036"/>
              <a:gd name="connsiteY26" fmla="*/ 2110332 h 6101307"/>
              <a:gd name="connsiteX27" fmla="*/ 1343380 w 2166036"/>
              <a:gd name="connsiteY27" fmla="*/ 2062707 h 6101307"/>
              <a:gd name="connsiteX28" fmla="*/ 1400530 w 2166036"/>
              <a:gd name="connsiteY28" fmla="*/ 2196057 h 6101307"/>
              <a:gd name="connsiteX29" fmla="*/ 1457680 w 2166036"/>
              <a:gd name="connsiteY29" fmla="*/ 2300832 h 6101307"/>
              <a:gd name="connsiteX30" fmla="*/ 1486255 w 2166036"/>
              <a:gd name="connsiteY30" fmla="*/ 2367507 h 6101307"/>
              <a:gd name="connsiteX31" fmla="*/ 1533880 w 2166036"/>
              <a:gd name="connsiteY31" fmla="*/ 2367507 h 6101307"/>
              <a:gd name="connsiteX32" fmla="*/ 1591030 w 2166036"/>
              <a:gd name="connsiteY32" fmla="*/ 2415132 h 6101307"/>
              <a:gd name="connsiteX33" fmla="*/ 1695805 w 2166036"/>
              <a:gd name="connsiteY33" fmla="*/ 2472282 h 6101307"/>
              <a:gd name="connsiteX34" fmla="*/ 1752955 w 2166036"/>
              <a:gd name="connsiteY34" fmla="*/ 2500857 h 6101307"/>
              <a:gd name="connsiteX35" fmla="*/ 1629130 w 2166036"/>
              <a:gd name="connsiteY35" fmla="*/ 2605632 h 6101307"/>
              <a:gd name="connsiteX36" fmla="*/ 1591030 w 2166036"/>
              <a:gd name="connsiteY36" fmla="*/ 2710407 h 6101307"/>
              <a:gd name="connsiteX37" fmla="*/ 1562455 w 2166036"/>
              <a:gd name="connsiteY37" fmla="*/ 2900907 h 6101307"/>
              <a:gd name="connsiteX38" fmla="*/ 1495780 w 2166036"/>
              <a:gd name="connsiteY38" fmla="*/ 2986632 h 6101307"/>
              <a:gd name="connsiteX39" fmla="*/ 1476730 w 2166036"/>
              <a:gd name="connsiteY39" fmla="*/ 3062832 h 6101307"/>
              <a:gd name="connsiteX40" fmla="*/ 1514830 w 2166036"/>
              <a:gd name="connsiteY40" fmla="*/ 3139032 h 6101307"/>
              <a:gd name="connsiteX41" fmla="*/ 1495780 w 2166036"/>
              <a:gd name="connsiteY41" fmla="*/ 3224757 h 6101307"/>
              <a:gd name="connsiteX42" fmla="*/ 1419580 w 2166036"/>
              <a:gd name="connsiteY42" fmla="*/ 3272382 h 6101307"/>
              <a:gd name="connsiteX43" fmla="*/ 1371955 w 2166036"/>
              <a:gd name="connsiteY43" fmla="*/ 3215232 h 6101307"/>
              <a:gd name="connsiteX44" fmla="*/ 1219555 w 2166036"/>
              <a:gd name="connsiteY44" fmla="*/ 3272382 h 6101307"/>
              <a:gd name="connsiteX45" fmla="*/ 1095730 w 2166036"/>
              <a:gd name="connsiteY45" fmla="*/ 3234282 h 6101307"/>
              <a:gd name="connsiteX46" fmla="*/ 1067155 w 2166036"/>
              <a:gd name="connsiteY46" fmla="*/ 3234282 h 6101307"/>
              <a:gd name="connsiteX47" fmla="*/ 1010005 w 2166036"/>
              <a:gd name="connsiteY47" fmla="*/ 3262857 h 6101307"/>
              <a:gd name="connsiteX48" fmla="*/ 981430 w 2166036"/>
              <a:gd name="connsiteY48" fmla="*/ 3358107 h 6101307"/>
              <a:gd name="connsiteX49" fmla="*/ 1010005 w 2166036"/>
              <a:gd name="connsiteY49" fmla="*/ 3396207 h 6101307"/>
              <a:gd name="connsiteX50" fmla="*/ 1076680 w 2166036"/>
              <a:gd name="connsiteY50" fmla="*/ 3415257 h 6101307"/>
              <a:gd name="connsiteX51" fmla="*/ 1076680 w 2166036"/>
              <a:gd name="connsiteY51" fmla="*/ 3434307 h 6101307"/>
              <a:gd name="connsiteX52" fmla="*/ 1124305 w 2166036"/>
              <a:gd name="connsiteY52" fmla="*/ 3443832 h 6101307"/>
              <a:gd name="connsiteX53" fmla="*/ 1124305 w 2166036"/>
              <a:gd name="connsiteY53" fmla="*/ 3472407 h 6101307"/>
              <a:gd name="connsiteX54" fmla="*/ 1114780 w 2166036"/>
              <a:gd name="connsiteY54" fmla="*/ 3520032 h 6101307"/>
              <a:gd name="connsiteX55" fmla="*/ 1086205 w 2166036"/>
              <a:gd name="connsiteY55" fmla="*/ 3558132 h 6101307"/>
              <a:gd name="connsiteX56" fmla="*/ 1114780 w 2166036"/>
              <a:gd name="connsiteY56" fmla="*/ 3615282 h 6101307"/>
              <a:gd name="connsiteX57" fmla="*/ 1086205 w 2166036"/>
              <a:gd name="connsiteY57" fmla="*/ 3634332 h 6101307"/>
              <a:gd name="connsiteX58" fmla="*/ 1057630 w 2166036"/>
              <a:gd name="connsiteY58" fmla="*/ 3624807 h 6101307"/>
              <a:gd name="connsiteX59" fmla="*/ 981430 w 2166036"/>
              <a:gd name="connsiteY59" fmla="*/ 3653382 h 6101307"/>
              <a:gd name="connsiteX60" fmla="*/ 981430 w 2166036"/>
              <a:gd name="connsiteY60" fmla="*/ 3681957 h 6101307"/>
              <a:gd name="connsiteX61" fmla="*/ 962380 w 2166036"/>
              <a:gd name="connsiteY61" fmla="*/ 3748632 h 6101307"/>
              <a:gd name="connsiteX62" fmla="*/ 838555 w 2166036"/>
              <a:gd name="connsiteY62" fmla="*/ 3662907 h 6101307"/>
              <a:gd name="connsiteX63" fmla="*/ 819505 w 2166036"/>
              <a:gd name="connsiteY63" fmla="*/ 3558132 h 6101307"/>
              <a:gd name="connsiteX64" fmla="*/ 752830 w 2166036"/>
              <a:gd name="connsiteY64" fmla="*/ 3520032 h 6101307"/>
              <a:gd name="connsiteX65" fmla="*/ 705205 w 2166036"/>
              <a:gd name="connsiteY65" fmla="*/ 3567657 h 6101307"/>
              <a:gd name="connsiteX66" fmla="*/ 695680 w 2166036"/>
              <a:gd name="connsiteY66" fmla="*/ 3643857 h 6101307"/>
              <a:gd name="connsiteX67" fmla="*/ 609955 w 2166036"/>
              <a:gd name="connsiteY67" fmla="*/ 3748632 h 6101307"/>
              <a:gd name="connsiteX68" fmla="*/ 571855 w 2166036"/>
              <a:gd name="connsiteY68" fmla="*/ 3710532 h 6101307"/>
              <a:gd name="connsiteX69" fmla="*/ 638530 w 2166036"/>
              <a:gd name="connsiteY69" fmla="*/ 3767682 h 6101307"/>
              <a:gd name="connsiteX70" fmla="*/ 686155 w 2166036"/>
              <a:gd name="connsiteY70" fmla="*/ 3805782 h 6101307"/>
              <a:gd name="connsiteX71" fmla="*/ 781405 w 2166036"/>
              <a:gd name="connsiteY71" fmla="*/ 3777207 h 6101307"/>
              <a:gd name="connsiteX72" fmla="*/ 829030 w 2166036"/>
              <a:gd name="connsiteY72" fmla="*/ 3824832 h 6101307"/>
              <a:gd name="connsiteX73" fmla="*/ 829030 w 2166036"/>
              <a:gd name="connsiteY73" fmla="*/ 3862932 h 6101307"/>
              <a:gd name="connsiteX74" fmla="*/ 733780 w 2166036"/>
              <a:gd name="connsiteY74" fmla="*/ 3862932 h 6101307"/>
              <a:gd name="connsiteX75" fmla="*/ 686155 w 2166036"/>
              <a:gd name="connsiteY75" fmla="*/ 3872457 h 6101307"/>
              <a:gd name="connsiteX76" fmla="*/ 686155 w 2166036"/>
              <a:gd name="connsiteY76" fmla="*/ 3901032 h 6101307"/>
              <a:gd name="connsiteX77" fmla="*/ 657580 w 2166036"/>
              <a:gd name="connsiteY77" fmla="*/ 3920082 h 6101307"/>
              <a:gd name="connsiteX78" fmla="*/ 638530 w 2166036"/>
              <a:gd name="connsiteY78" fmla="*/ 3910557 h 6101307"/>
              <a:gd name="connsiteX79" fmla="*/ 629005 w 2166036"/>
              <a:gd name="connsiteY79" fmla="*/ 3910557 h 6101307"/>
              <a:gd name="connsiteX80" fmla="*/ 609955 w 2166036"/>
              <a:gd name="connsiteY80" fmla="*/ 3967707 h 6101307"/>
              <a:gd name="connsiteX81" fmla="*/ 581380 w 2166036"/>
              <a:gd name="connsiteY81" fmla="*/ 3977232 h 6101307"/>
              <a:gd name="connsiteX82" fmla="*/ 552805 w 2166036"/>
              <a:gd name="connsiteY82" fmla="*/ 4005807 h 6101307"/>
              <a:gd name="connsiteX83" fmla="*/ 581380 w 2166036"/>
              <a:gd name="connsiteY83" fmla="*/ 4043907 h 6101307"/>
              <a:gd name="connsiteX84" fmla="*/ 562330 w 2166036"/>
              <a:gd name="connsiteY84" fmla="*/ 4101057 h 6101307"/>
              <a:gd name="connsiteX85" fmla="*/ 457555 w 2166036"/>
              <a:gd name="connsiteY85" fmla="*/ 4091532 h 6101307"/>
              <a:gd name="connsiteX86" fmla="*/ 362305 w 2166036"/>
              <a:gd name="connsiteY86" fmla="*/ 4091532 h 6101307"/>
              <a:gd name="connsiteX87" fmla="*/ 190855 w 2166036"/>
              <a:gd name="connsiteY87" fmla="*/ 4110582 h 6101307"/>
              <a:gd name="connsiteX88" fmla="*/ 95605 w 2166036"/>
              <a:gd name="connsiteY88" fmla="*/ 4215357 h 6101307"/>
              <a:gd name="connsiteX89" fmla="*/ 38455 w 2166036"/>
              <a:gd name="connsiteY89" fmla="*/ 4282032 h 6101307"/>
              <a:gd name="connsiteX90" fmla="*/ 355 w 2166036"/>
              <a:gd name="connsiteY90" fmla="*/ 4310607 h 6101307"/>
              <a:gd name="connsiteX91" fmla="*/ 19405 w 2166036"/>
              <a:gd name="connsiteY91" fmla="*/ 4339182 h 6101307"/>
              <a:gd name="connsiteX92" fmla="*/ 19405 w 2166036"/>
              <a:gd name="connsiteY92" fmla="*/ 4358232 h 6101307"/>
              <a:gd name="connsiteX93" fmla="*/ 19405 w 2166036"/>
              <a:gd name="connsiteY93" fmla="*/ 4424907 h 6101307"/>
              <a:gd name="connsiteX94" fmla="*/ 9880 w 2166036"/>
              <a:gd name="connsiteY94" fmla="*/ 4463007 h 6101307"/>
              <a:gd name="connsiteX95" fmla="*/ 76555 w 2166036"/>
              <a:gd name="connsiteY95" fmla="*/ 4539207 h 6101307"/>
              <a:gd name="connsiteX96" fmla="*/ 95605 w 2166036"/>
              <a:gd name="connsiteY96" fmla="*/ 4548732 h 6101307"/>
              <a:gd name="connsiteX97" fmla="*/ 190855 w 2166036"/>
              <a:gd name="connsiteY97" fmla="*/ 4558257 h 6101307"/>
              <a:gd name="connsiteX98" fmla="*/ 200380 w 2166036"/>
              <a:gd name="connsiteY98" fmla="*/ 4710657 h 6101307"/>
              <a:gd name="connsiteX99" fmla="*/ 209905 w 2166036"/>
              <a:gd name="connsiteY99" fmla="*/ 4853532 h 6101307"/>
              <a:gd name="connsiteX100" fmla="*/ 228955 w 2166036"/>
              <a:gd name="connsiteY100" fmla="*/ 4891632 h 6101307"/>
              <a:gd name="connsiteX101" fmla="*/ 200380 w 2166036"/>
              <a:gd name="connsiteY101" fmla="*/ 4948782 h 6101307"/>
              <a:gd name="connsiteX102" fmla="*/ 181330 w 2166036"/>
              <a:gd name="connsiteY102" fmla="*/ 5053557 h 6101307"/>
              <a:gd name="connsiteX103" fmla="*/ 143230 w 2166036"/>
              <a:gd name="connsiteY103" fmla="*/ 5196432 h 6101307"/>
              <a:gd name="connsiteX104" fmla="*/ 114655 w 2166036"/>
              <a:gd name="connsiteY104" fmla="*/ 5434557 h 6101307"/>
              <a:gd name="connsiteX105" fmla="*/ 95605 w 2166036"/>
              <a:gd name="connsiteY105" fmla="*/ 5539332 h 6101307"/>
              <a:gd name="connsiteX106" fmla="*/ 95605 w 2166036"/>
              <a:gd name="connsiteY106" fmla="*/ 5644107 h 6101307"/>
              <a:gd name="connsiteX107" fmla="*/ 95605 w 2166036"/>
              <a:gd name="connsiteY107" fmla="*/ 5806032 h 6101307"/>
              <a:gd name="connsiteX108" fmla="*/ 133705 w 2166036"/>
              <a:gd name="connsiteY108" fmla="*/ 5929857 h 6101307"/>
              <a:gd name="connsiteX109" fmla="*/ 133705 w 2166036"/>
              <a:gd name="connsiteY109" fmla="*/ 5958432 h 6101307"/>
              <a:gd name="connsiteX110" fmla="*/ 143230 w 2166036"/>
              <a:gd name="connsiteY110" fmla="*/ 6015582 h 6101307"/>
              <a:gd name="connsiteX111" fmla="*/ 152755 w 2166036"/>
              <a:gd name="connsiteY111" fmla="*/ 6053682 h 6101307"/>
              <a:gd name="connsiteX112" fmla="*/ 152755 w 2166036"/>
              <a:gd name="connsiteY112" fmla="*/ 6063207 h 6101307"/>
              <a:gd name="connsiteX113" fmla="*/ 171805 w 2166036"/>
              <a:gd name="connsiteY113" fmla="*/ 6091781 h 6101307"/>
              <a:gd name="connsiteX114" fmla="*/ 152755 w 2166036"/>
              <a:gd name="connsiteY114" fmla="*/ 6091783 h 6101307"/>
              <a:gd name="connsiteX115" fmla="*/ 152755 w 2166036"/>
              <a:gd name="connsiteY115" fmla="*/ 6101307 h 6101307"/>
              <a:gd name="connsiteX116" fmla="*/ 2029181 w 2166036"/>
              <a:gd name="connsiteY116" fmla="*/ 6015582 h 6101307"/>
              <a:gd name="connsiteX117" fmla="*/ 2010131 w 2166036"/>
              <a:gd name="connsiteY117" fmla="*/ 5891757 h 6101307"/>
              <a:gd name="connsiteX118" fmla="*/ 2095856 w 2166036"/>
              <a:gd name="connsiteY118" fmla="*/ 5072607 h 6101307"/>
              <a:gd name="connsiteX119" fmla="*/ 2057755 w 2166036"/>
              <a:gd name="connsiteY119" fmla="*/ 376782 h 6101307"/>
              <a:gd name="connsiteX120" fmla="*/ 1438630 w 2166036"/>
              <a:gd name="connsiteY120" fmla="*/ 376782 h 6101307"/>
              <a:gd name="connsiteX121" fmla="*/ 1438630 w 2166036"/>
              <a:gd name="connsiteY121" fmla="*/ 452982 h 6101307"/>
              <a:gd name="connsiteX122" fmla="*/ 1419580 w 2166036"/>
              <a:gd name="connsiteY122" fmla="*/ 529182 h 6101307"/>
              <a:gd name="connsiteX0" fmla="*/ 1419580 w 2186663"/>
              <a:gd name="connsiteY0" fmla="*/ 529182 h 6101307"/>
              <a:gd name="connsiteX1" fmla="*/ 1305280 w 2186663"/>
              <a:gd name="connsiteY1" fmla="*/ 567282 h 6101307"/>
              <a:gd name="connsiteX2" fmla="*/ 1381480 w 2186663"/>
              <a:gd name="connsiteY2" fmla="*/ 624432 h 6101307"/>
              <a:gd name="connsiteX3" fmla="*/ 1486255 w 2186663"/>
              <a:gd name="connsiteY3" fmla="*/ 691107 h 6101307"/>
              <a:gd name="connsiteX4" fmla="*/ 1533880 w 2186663"/>
              <a:gd name="connsiteY4" fmla="*/ 824457 h 6101307"/>
              <a:gd name="connsiteX5" fmla="*/ 1543405 w 2186663"/>
              <a:gd name="connsiteY5" fmla="*/ 900657 h 6101307"/>
              <a:gd name="connsiteX6" fmla="*/ 1619605 w 2186663"/>
              <a:gd name="connsiteY6" fmla="*/ 995907 h 6101307"/>
              <a:gd name="connsiteX7" fmla="*/ 1676755 w 2186663"/>
              <a:gd name="connsiteY7" fmla="*/ 995907 h 6101307"/>
              <a:gd name="connsiteX8" fmla="*/ 1705330 w 2186663"/>
              <a:gd name="connsiteY8" fmla="*/ 1148307 h 6101307"/>
              <a:gd name="connsiteX9" fmla="*/ 1762480 w 2186663"/>
              <a:gd name="connsiteY9" fmla="*/ 1281657 h 6101307"/>
              <a:gd name="connsiteX10" fmla="*/ 1676755 w 2186663"/>
              <a:gd name="connsiteY10" fmla="*/ 1205457 h 6101307"/>
              <a:gd name="connsiteX11" fmla="*/ 1505305 w 2186663"/>
              <a:gd name="connsiteY11" fmla="*/ 1253082 h 6101307"/>
              <a:gd name="connsiteX12" fmla="*/ 1476730 w 2186663"/>
              <a:gd name="connsiteY12" fmla="*/ 1424532 h 6101307"/>
              <a:gd name="connsiteX13" fmla="*/ 1410055 w 2186663"/>
              <a:gd name="connsiteY13" fmla="*/ 1567407 h 6101307"/>
              <a:gd name="connsiteX14" fmla="*/ 1371955 w 2186663"/>
              <a:gd name="connsiteY14" fmla="*/ 1634082 h 6101307"/>
              <a:gd name="connsiteX15" fmla="*/ 1495780 w 2186663"/>
              <a:gd name="connsiteY15" fmla="*/ 1767432 h 6101307"/>
              <a:gd name="connsiteX16" fmla="*/ 1514830 w 2186663"/>
              <a:gd name="connsiteY16" fmla="*/ 1824582 h 6101307"/>
              <a:gd name="connsiteX17" fmla="*/ 1514830 w 2186663"/>
              <a:gd name="connsiteY17" fmla="*/ 1910307 h 6101307"/>
              <a:gd name="connsiteX18" fmla="*/ 1486255 w 2186663"/>
              <a:gd name="connsiteY18" fmla="*/ 1938882 h 6101307"/>
              <a:gd name="connsiteX19" fmla="*/ 1391005 w 2186663"/>
              <a:gd name="connsiteY19" fmla="*/ 1910307 h 6101307"/>
              <a:gd name="connsiteX20" fmla="*/ 1343380 w 2186663"/>
              <a:gd name="connsiteY20" fmla="*/ 1938882 h 6101307"/>
              <a:gd name="connsiteX21" fmla="*/ 1219555 w 2186663"/>
              <a:gd name="connsiteY21" fmla="*/ 1929357 h 6101307"/>
              <a:gd name="connsiteX22" fmla="*/ 1114780 w 2186663"/>
              <a:gd name="connsiteY22" fmla="*/ 1910307 h 6101307"/>
              <a:gd name="connsiteX23" fmla="*/ 1124305 w 2186663"/>
              <a:gd name="connsiteY23" fmla="*/ 1996032 h 6101307"/>
              <a:gd name="connsiteX24" fmla="*/ 1095730 w 2186663"/>
              <a:gd name="connsiteY24" fmla="*/ 2034132 h 6101307"/>
              <a:gd name="connsiteX25" fmla="*/ 1200505 w 2186663"/>
              <a:gd name="connsiteY25" fmla="*/ 2110332 h 6101307"/>
              <a:gd name="connsiteX26" fmla="*/ 1257655 w 2186663"/>
              <a:gd name="connsiteY26" fmla="*/ 2110332 h 6101307"/>
              <a:gd name="connsiteX27" fmla="*/ 1343380 w 2186663"/>
              <a:gd name="connsiteY27" fmla="*/ 2062707 h 6101307"/>
              <a:gd name="connsiteX28" fmla="*/ 1400530 w 2186663"/>
              <a:gd name="connsiteY28" fmla="*/ 2196057 h 6101307"/>
              <a:gd name="connsiteX29" fmla="*/ 1457680 w 2186663"/>
              <a:gd name="connsiteY29" fmla="*/ 2300832 h 6101307"/>
              <a:gd name="connsiteX30" fmla="*/ 1486255 w 2186663"/>
              <a:gd name="connsiteY30" fmla="*/ 2367507 h 6101307"/>
              <a:gd name="connsiteX31" fmla="*/ 1533880 w 2186663"/>
              <a:gd name="connsiteY31" fmla="*/ 2367507 h 6101307"/>
              <a:gd name="connsiteX32" fmla="*/ 1591030 w 2186663"/>
              <a:gd name="connsiteY32" fmla="*/ 2415132 h 6101307"/>
              <a:gd name="connsiteX33" fmla="*/ 1695805 w 2186663"/>
              <a:gd name="connsiteY33" fmla="*/ 2472282 h 6101307"/>
              <a:gd name="connsiteX34" fmla="*/ 1752955 w 2186663"/>
              <a:gd name="connsiteY34" fmla="*/ 2500857 h 6101307"/>
              <a:gd name="connsiteX35" fmla="*/ 1629130 w 2186663"/>
              <a:gd name="connsiteY35" fmla="*/ 2605632 h 6101307"/>
              <a:gd name="connsiteX36" fmla="*/ 1591030 w 2186663"/>
              <a:gd name="connsiteY36" fmla="*/ 2710407 h 6101307"/>
              <a:gd name="connsiteX37" fmla="*/ 1562455 w 2186663"/>
              <a:gd name="connsiteY37" fmla="*/ 2900907 h 6101307"/>
              <a:gd name="connsiteX38" fmla="*/ 1495780 w 2186663"/>
              <a:gd name="connsiteY38" fmla="*/ 2986632 h 6101307"/>
              <a:gd name="connsiteX39" fmla="*/ 1476730 w 2186663"/>
              <a:gd name="connsiteY39" fmla="*/ 3062832 h 6101307"/>
              <a:gd name="connsiteX40" fmla="*/ 1514830 w 2186663"/>
              <a:gd name="connsiteY40" fmla="*/ 3139032 h 6101307"/>
              <a:gd name="connsiteX41" fmla="*/ 1495780 w 2186663"/>
              <a:gd name="connsiteY41" fmla="*/ 3224757 h 6101307"/>
              <a:gd name="connsiteX42" fmla="*/ 1419580 w 2186663"/>
              <a:gd name="connsiteY42" fmla="*/ 3272382 h 6101307"/>
              <a:gd name="connsiteX43" fmla="*/ 1371955 w 2186663"/>
              <a:gd name="connsiteY43" fmla="*/ 3215232 h 6101307"/>
              <a:gd name="connsiteX44" fmla="*/ 1219555 w 2186663"/>
              <a:gd name="connsiteY44" fmla="*/ 3272382 h 6101307"/>
              <a:gd name="connsiteX45" fmla="*/ 1095730 w 2186663"/>
              <a:gd name="connsiteY45" fmla="*/ 3234282 h 6101307"/>
              <a:gd name="connsiteX46" fmla="*/ 1067155 w 2186663"/>
              <a:gd name="connsiteY46" fmla="*/ 3234282 h 6101307"/>
              <a:gd name="connsiteX47" fmla="*/ 1010005 w 2186663"/>
              <a:gd name="connsiteY47" fmla="*/ 3262857 h 6101307"/>
              <a:gd name="connsiteX48" fmla="*/ 981430 w 2186663"/>
              <a:gd name="connsiteY48" fmla="*/ 3358107 h 6101307"/>
              <a:gd name="connsiteX49" fmla="*/ 1010005 w 2186663"/>
              <a:gd name="connsiteY49" fmla="*/ 3396207 h 6101307"/>
              <a:gd name="connsiteX50" fmla="*/ 1076680 w 2186663"/>
              <a:gd name="connsiteY50" fmla="*/ 3415257 h 6101307"/>
              <a:gd name="connsiteX51" fmla="*/ 1076680 w 2186663"/>
              <a:gd name="connsiteY51" fmla="*/ 3434307 h 6101307"/>
              <a:gd name="connsiteX52" fmla="*/ 1124305 w 2186663"/>
              <a:gd name="connsiteY52" fmla="*/ 3443832 h 6101307"/>
              <a:gd name="connsiteX53" fmla="*/ 1124305 w 2186663"/>
              <a:gd name="connsiteY53" fmla="*/ 3472407 h 6101307"/>
              <a:gd name="connsiteX54" fmla="*/ 1114780 w 2186663"/>
              <a:gd name="connsiteY54" fmla="*/ 3520032 h 6101307"/>
              <a:gd name="connsiteX55" fmla="*/ 1086205 w 2186663"/>
              <a:gd name="connsiteY55" fmla="*/ 3558132 h 6101307"/>
              <a:gd name="connsiteX56" fmla="*/ 1114780 w 2186663"/>
              <a:gd name="connsiteY56" fmla="*/ 3615282 h 6101307"/>
              <a:gd name="connsiteX57" fmla="*/ 1086205 w 2186663"/>
              <a:gd name="connsiteY57" fmla="*/ 3634332 h 6101307"/>
              <a:gd name="connsiteX58" fmla="*/ 1057630 w 2186663"/>
              <a:gd name="connsiteY58" fmla="*/ 3624807 h 6101307"/>
              <a:gd name="connsiteX59" fmla="*/ 981430 w 2186663"/>
              <a:gd name="connsiteY59" fmla="*/ 3653382 h 6101307"/>
              <a:gd name="connsiteX60" fmla="*/ 981430 w 2186663"/>
              <a:gd name="connsiteY60" fmla="*/ 3681957 h 6101307"/>
              <a:gd name="connsiteX61" fmla="*/ 962380 w 2186663"/>
              <a:gd name="connsiteY61" fmla="*/ 3748632 h 6101307"/>
              <a:gd name="connsiteX62" fmla="*/ 838555 w 2186663"/>
              <a:gd name="connsiteY62" fmla="*/ 3662907 h 6101307"/>
              <a:gd name="connsiteX63" fmla="*/ 819505 w 2186663"/>
              <a:gd name="connsiteY63" fmla="*/ 3558132 h 6101307"/>
              <a:gd name="connsiteX64" fmla="*/ 752830 w 2186663"/>
              <a:gd name="connsiteY64" fmla="*/ 3520032 h 6101307"/>
              <a:gd name="connsiteX65" fmla="*/ 705205 w 2186663"/>
              <a:gd name="connsiteY65" fmla="*/ 3567657 h 6101307"/>
              <a:gd name="connsiteX66" fmla="*/ 695680 w 2186663"/>
              <a:gd name="connsiteY66" fmla="*/ 3643857 h 6101307"/>
              <a:gd name="connsiteX67" fmla="*/ 609955 w 2186663"/>
              <a:gd name="connsiteY67" fmla="*/ 3748632 h 6101307"/>
              <a:gd name="connsiteX68" fmla="*/ 571855 w 2186663"/>
              <a:gd name="connsiteY68" fmla="*/ 3710532 h 6101307"/>
              <a:gd name="connsiteX69" fmla="*/ 638530 w 2186663"/>
              <a:gd name="connsiteY69" fmla="*/ 3767682 h 6101307"/>
              <a:gd name="connsiteX70" fmla="*/ 686155 w 2186663"/>
              <a:gd name="connsiteY70" fmla="*/ 3805782 h 6101307"/>
              <a:gd name="connsiteX71" fmla="*/ 781405 w 2186663"/>
              <a:gd name="connsiteY71" fmla="*/ 3777207 h 6101307"/>
              <a:gd name="connsiteX72" fmla="*/ 829030 w 2186663"/>
              <a:gd name="connsiteY72" fmla="*/ 3824832 h 6101307"/>
              <a:gd name="connsiteX73" fmla="*/ 829030 w 2186663"/>
              <a:gd name="connsiteY73" fmla="*/ 3862932 h 6101307"/>
              <a:gd name="connsiteX74" fmla="*/ 733780 w 2186663"/>
              <a:gd name="connsiteY74" fmla="*/ 3862932 h 6101307"/>
              <a:gd name="connsiteX75" fmla="*/ 686155 w 2186663"/>
              <a:gd name="connsiteY75" fmla="*/ 3872457 h 6101307"/>
              <a:gd name="connsiteX76" fmla="*/ 686155 w 2186663"/>
              <a:gd name="connsiteY76" fmla="*/ 3901032 h 6101307"/>
              <a:gd name="connsiteX77" fmla="*/ 657580 w 2186663"/>
              <a:gd name="connsiteY77" fmla="*/ 3920082 h 6101307"/>
              <a:gd name="connsiteX78" fmla="*/ 638530 w 2186663"/>
              <a:gd name="connsiteY78" fmla="*/ 3910557 h 6101307"/>
              <a:gd name="connsiteX79" fmla="*/ 629005 w 2186663"/>
              <a:gd name="connsiteY79" fmla="*/ 3910557 h 6101307"/>
              <a:gd name="connsiteX80" fmla="*/ 609955 w 2186663"/>
              <a:gd name="connsiteY80" fmla="*/ 3967707 h 6101307"/>
              <a:gd name="connsiteX81" fmla="*/ 581380 w 2186663"/>
              <a:gd name="connsiteY81" fmla="*/ 3977232 h 6101307"/>
              <a:gd name="connsiteX82" fmla="*/ 552805 w 2186663"/>
              <a:gd name="connsiteY82" fmla="*/ 4005807 h 6101307"/>
              <a:gd name="connsiteX83" fmla="*/ 581380 w 2186663"/>
              <a:gd name="connsiteY83" fmla="*/ 4043907 h 6101307"/>
              <a:gd name="connsiteX84" fmla="*/ 562330 w 2186663"/>
              <a:gd name="connsiteY84" fmla="*/ 4101057 h 6101307"/>
              <a:gd name="connsiteX85" fmla="*/ 457555 w 2186663"/>
              <a:gd name="connsiteY85" fmla="*/ 4091532 h 6101307"/>
              <a:gd name="connsiteX86" fmla="*/ 362305 w 2186663"/>
              <a:gd name="connsiteY86" fmla="*/ 4091532 h 6101307"/>
              <a:gd name="connsiteX87" fmla="*/ 190855 w 2186663"/>
              <a:gd name="connsiteY87" fmla="*/ 4110582 h 6101307"/>
              <a:gd name="connsiteX88" fmla="*/ 95605 w 2186663"/>
              <a:gd name="connsiteY88" fmla="*/ 4215357 h 6101307"/>
              <a:gd name="connsiteX89" fmla="*/ 38455 w 2186663"/>
              <a:gd name="connsiteY89" fmla="*/ 4282032 h 6101307"/>
              <a:gd name="connsiteX90" fmla="*/ 355 w 2186663"/>
              <a:gd name="connsiteY90" fmla="*/ 4310607 h 6101307"/>
              <a:gd name="connsiteX91" fmla="*/ 19405 w 2186663"/>
              <a:gd name="connsiteY91" fmla="*/ 4339182 h 6101307"/>
              <a:gd name="connsiteX92" fmla="*/ 19405 w 2186663"/>
              <a:gd name="connsiteY92" fmla="*/ 4358232 h 6101307"/>
              <a:gd name="connsiteX93" fmla="*/ 19405 w 2186663"/>
              <a:gd name="connsiteY93" fmla="*/ 4424907 h 6101307"/>
              <a:gd name="connsiteX94" fmla="*/ 9880 w 2186663"/>
              <a:gd name="connsiteY94" fmla="*/ 4463007 h 6101307"/>
              <a:gd name="connsiteX95" fmla="*/ 76555 w 2186663"/>
              <a:gd name="connsiteY95" fmla="*/ 4539207 h 6101307"/>
              <a:gd name="connsiteX96" fmla="*/ 95605 w 2186663"/>
              <a:gd name="connsiteY96" fmla="*/ 4548732 h 6101307"/>
              <a:gd name="connsiteX97" fmla="*/ 190855 w 2186663"/>
              <a:gd name="connsiteY97" fmla="*/ 4558257 h 6101307"/>
              <a:gd name="connsiteX98" fmla="*/ 200380 w 2186663"/>
              <a:gd name="connsiteY98" fmla="*/ 4710657 h 6101307"/>
              <a:gd name="connsiteX99" fmla="*/ 209905 w 2186663"/>
              <a:gd name="connsiteY99" fmla="*/ 4853532 h 6101307"/>
              <a:gd name="connsiteX100" fmla="*/ 228955 w 2186663"/>
              <a:gd name="connsiteY100" fmla="*/ 4891632 h 6101307"/>
              <a:gd name="connsiteX101" fmla="*/ 200380 w 2186663"/>
              <a:gd name="connsiteY101" fmla="*/ 4948782 h 6101307"/>
              <a:gd name="connsiteX102" fmla="*/ 181330 w 2186663"/>
              <a:gd name="connsiteY102" fmla="*/ 5053557 h 6101307"/>
              <a:gd name="connsiteX103" fmla="*/ 143230 w 2186663"/>
              <a:gd name="connsiteY103" fmla="*/ 5196432 h 6101307"/>
              <a:gd name="connsiteX104" fmla="*/ 114655 w 2186663"/>
              <a:gd name="connsiteY104" fmla="*/ 5434557 h 6101307"/>
              <a:gd name="connsiteX105" fmla="*/ 95605 w 2186663"/>
              <a:gd name="connsiteY105" fmla="*/ 5539332 h 6101307"/>
              <a:gd name="connsiteX106" fmla="*/ 95605 w 2186663"/>
              <a:gd name="connsiteY106" fmla="*/ 5644107 h 6101307"/>
              <a:gd name="connsiteX107" fmla="*/ 95605 w 2186663"/>
              <a:gd name="connsiteY107" fmla="*/ 5806032 h 6101307"/>
              <a:gd name="connsiteX108" fmla="*/ 133705 w 2186663"/>
              <a:gd name="connsiteY108" fmla="*/ 5929857 h 6101307"/>
              <a:gd name="connsiteX109" fmla="*/ 133705 w 2186663"/>
              <a:gd name="connsiteY109" fmla="*/ 5958432 h 6101307"/>
              <a:gd name="connsiteX110" fmla="*/ 143230 w 2186663"/>
              <a:gd name="connsiteY110" fmla="*/ 6015582 h 6101307"/>
              <a:gd name="connsiteX111" fmla="*/ 152755 w 2186663"/>
              <a:gd name="connsiteY111" fmla="*/ 6053682 h 6101307"/>
              <a:gd name="connsiteX112" fmla="*/ 152755 w 2186663"/>
              <a:gd name="connsiteY112" fmla="*/ 6063207 h 6101307"/>
              <a:gd name="connsiteX113" fmla="*/ 171805 w 2186663"/>
              <a:gd name="connsiteY113" fmla="*/ 6091781 h 6101307"/>
              <a:gd name="connsiteX114" fmla="*/ 152755 w 2186663"/>
              <a:gd name="connsiteY114" fmla="*/ 6091783 h 6101307"/>
              <a:gd name="connsiteX115" fmla="*/ 152755 w 2186663"/>
              <a:gd name="connsiteY115" fmla="*/ 6101307 h 6101307"/>
              <a:gd name="connsiteX116" fmla="*/ 2029181 w 2186663"/>
              <a:gd name="connsiteY116" fmla="*/ 6015582 h 6101307"/>
              <a:gd name="connsiteX117" fmla="*/ 2086331 w 2186663"/>
              <a:gd name="connsiteY117" fmla="*/ 5891757 h 6101307"/>
              <a:gd name="connsiteX118" fmla="*/ 2095856 w 2186663"/>
              <a:gd name="connsiteY118" fmla="*/ 5072607 h 6101307"/>
              <a:gd name="connsiteX119" fmla="*/ 2057755 w 2186663"/>
              <a:gd name="connsiteY119" fmla="*/ 376782 h 6101307"/>
              <a:gd name="connsiteX120" fmla="*/ 1438630 w 2186663"/>
              <a:gd name="connsiteY120" fmla="*/ 376782 h 6101307"/>
              <a:gd name="connsiteX121" fmla="*/ 1438630 w 2186663"/>
              <a:gd name="connsiteY121" fmla="*/ 452982 h 6101307"/>
              <a:gd name="connsiteX122" fmla="*/ 1419580 w 2186663"/>
              <a:gd name="connsiteY122" fmla="*/ 529182 h 6101307"/>
              <a:gd name="connsiteX0" fmla="*/ 1419580 w 2249552"/>
              <a:gd name="connsiteY0" fmla="*/ 529182 h 6150663"/>
              <a:gd name="connsiteX1" fmla="*/ 1305280 w 2249552"/>
              <a:gd name="connsiteY1" fmla="*/ 567282 h 6150663"/>
              <a:gd name="connsiteX2" fmla="*/ 1381480 w 2249552"/>
              <a:gd name="connsiteY2" fmla="*/ 624432 h 6150663"/>
              <a:gd name="connsiteX3" fmla="*/ 1486255 w 2249552"/>
              <a:gd name="connsiteY3" fmla="*/ 691107 h 6150663"/>
              <a:gd name="connsiteX4" fmla="*/ 1533880 w 2249552"/>
              <a:gd name="connsiteY4" fmla="*/ 824457 h 6150663"/>
              <a:gd name="connsiteX5" fmla="*/ 1543405 w 2249552"/>
              <a:gd name="connsiteY5" fmla="*/ 900657 h 6150663"/>
              <a:gd name="connsiteX6" fmla="*/ 1619605 w 2249552"/>
              <a:gd name="connsiteY6" fmla="*/ 995907 h 6150663"/>
              <a:gd name="connsiteX7" fmla="*/ 1676755 w 2249552"/>
              <a:gd name="connsiteY7" fmla="*/ 995907 h 6150663"/>
              <a:gd name="connsiteX8" fmla="*/ 1705330 w 2249552"/>
              <a:gd name="connsiteY8" fmla="*/ 1148307 h 6150663"/>
              <a:gd name="connsiteX9" fmla="*/ 1762480 w 2249552"/>
              <a:gd name="connsiteY9" fmla="*/ 1281657 h 6150663"/>
              <a:gd name="connsiteX10" fmla="*/ 1676755 w 2249552"/>
              <a:gd name="connsiteY10" fmla="*/ 1205457 h 6150663"/>
              <a:gd name="connsiteX11" fmla="*/ 1505305 w 2249552"/>
              <a:gd name="connsiteY11" fmla="*/ 1253082 h 6150663"/>
              <a:gd name="connsiteX12" fmla="*/ 1476730 w 2249552"/>
              <a:gd name="connsiteY12" fmla="*/ 1424532 h 6150663"/>
              <a:gd name="connsiteX13" fmla="*/ 1410055 w 2249552"/>
              <a:gd name="connsiteY13" fmla="*/ 1567407 h 6150663"/>
              <a:gd name="connsiteX14" fmla="*/ 1371955 w 2249552"/>
              <a:gd name="connsiteY14" fmla="*/ 1634082 h 6150663"/>
              <a:gd name="connsiteX15" fmla="*/ 1495780 w 2249552"/>
              <a:gd name="connsiteY15" fmla="*/ 1767432 h 6150663"/>
              <a:gd name="connsiteX16" fmla="*/ 1514830 w 2249552"/>
              <a:gd name="connsiteY16" fmla="*/ 1824582 h 6150663"/>
              <a:gd name="connsiteX17" fmla="*/ 1514830 w 2249552"/>
              <a:gd name="connsiteY17" fmla="*/ 1910307 h 6150663"/>
              <a:gd name="connsiteX18" fmla="*/ 1486255 w 2249552"/>
              <a:gd name="connsiteY18" fmla="*/ 1938882 h 6150663"/>
              <a:gd name="connsiteX19" fmla="*/ 1391005 w 2249552"/>
              <a:gd name="connsiteY19" fmla="*/ 1910307 h 6150663"/>
              <a:gd name="connsiteX20" fmla="*/ 1343380 w 2249552"/>
              <a:gd name="connsiteY20" fmla="*/ 1938882 h 6150663"/>
              <a:gd name="connsiteX21" fmla="*/ 1219555 w 2249552"/>
              <a:gd name="connsiteY21" fmla="*/ 1929357 h 6150663"/>
              <a:gd name="connsiteX22" fmla="*/ 1114780 w 2249552"/>
              <a:gd name="connsiteY22" fmla="*/ 1910307 h 6150663"/>
              <a:gd name="connsiteX23" fmla="*/ 1124305 w 2249552"/>
              <a:gd name="connsiteY23" fmla="*/ 1996032 h 6150663"/>
              <a:gd name="connsiteX24" fmla="*/ 1095730 w 2249552"/>
              <a:gd name="connsiteY24" fmla="*/ 2034132 h 6150663"/>
              <a:gd name="connsiteX25" fmla="*/ 1200505 w 2249552"/>
              <a:gd name="connsiteY25" fmla="*/ 2110332 h 6150663"/>
              <a:gd name="connsiteX26" fmla="*/ 1257655 w 2249552"/>
              <a:gd name="connsiteY26" fmla="*/ 2110332 h 6150663"/>
              <a:gd name="connsiteX27" fmla="*/ 1343380 w 2249552"/>
              <a:gd name="connsiteY27" fmla="*/ 2062707 h 6150663"/>
              <a:gd name="connsiteX28" fmla="*/ 1400530 w 2249552"/>
              <a:gd name="connsiteY28" fmla="*/ 2196057 h 6150663"/>
              <a:gd name="connsiteX29" fmla="*/ 1457680 w 2249552"/>
              <a:gd name="connsiteY29" fmla="*/ 2300832 h 6150663"/>
              <a:gd name="connsiteX30" fmla="*/ 1486255 w 2249552"/>
              <a:gd name="connsiteY30" fmla="*/ 2367507 h 6150663"/>
              <a:gd name="connsiteX31" fmla="*/ 1533880 w 2249552"/>
              <a:gd name="connsiteY31" fmla="*/ 2367507 h 6150663"/>
              <a:gd name="connsiteX32" fmla="*/ 1591030 w 2249552"/>
              <a:gd name="connsiteY32" fmla="*/ 2415132 h 6150663"/>
              <a:gd name="connsiteX33" fmla="*/ 1695805 w 2249552"/>
              <a:gd name="connsiteY33" fmla="*/ 2472282 h 6150663"/>
              <a:gd name="connsiteX34" fmla="*/ 1752955 w 2249552"/>
              <a:gd name="connsiteY34" fmla="*/ 2500857 h 6150663"/>
              <a:gd name="connsiteX35" fmla="*/ 1629130 w 2249552"/>
              <a:gd name="connsiteY35" fmla="*/ 2605632 h 6150663"/>
              <a:gd name="connsiteX36" fmla="*/ 1591030 w 2249552"/>
              <a:gd name="connsiteY36" fmla="*/ 2710407 h 6150663"/>
              <a:gd name="connsiteX37" fmla="*/ 1562455 w 2249552"/>
              <a:gd name="connsiteY37" fmla="*/ 2900907 h 6150663"/>
              <a:gd name="connsiteX38" fmla="*/ 1495780 w 2249552"/>
              <a:gd name="connsiteY38" fmla="*/ 2986632 h 6150663"/>
              <a:gd name="connsiteX39" fmla="*/ 1476730 w 2249552"/>
              <a:gd name="connsiteY39" fmla="*/ 3062832 h 6150663"/>
              <a:gd name="connsiteX40" fmla="*/ 1514830 w 2249552"/>
              <a:gd name="connsiteY40" fmla="*/ 3139032 h 6150663"/>
              <a:gd name="connsiteX41" fmla="*/ 1495780 w 2249552"/>
              <a:gd name="connsiteY41" fmla="*/ 3224757 h 6150663"/>
              <a:gd name="connsiteX42" fmla="*/ 1419580 w 2249552"/>
              <a:gd name="connsiteY42" fmla="*/ 3272382 h 6150663"/>
              <a:gd name="connsiteX43" fmla="*/ 1371955 w 2249552"/>
              <a:gd name="connsiteY43" fmla="*/ 3215232 h 6150663"/>
              <a:gd name="connsiteX44" fmla="*/ 1219555 w 2249552"/>
              <a:gd name="connsiteY44" fmla="*/ 3272382 h 6150663"/>
              <a:gd name="connsiteX45" fmla="*/ 1095730 w 2249552"/>
              <a:gd name="connsiteY45" fmla="*/ 3234282 h 6150663"/>
              <a:gd name="connsiteX46" fmla="*/ 1067155 w 2249552"/>
              <a:gd name="connsiteY46" fmla="*/ 3234282 h 6150663"/>
              <a:gd name="connsiteX47" fmla="*/ 1010005 w 2249552"/>
              <a:gd name="connsiteY47" fmla="*/ 3262857 h 6150663"/>
              <a:gd name="connsiteX48" fmla="*/ 981430 w 2249552"/>
              <a:gd name="connsiteY48" fmla="*/ 3358107 h 6150663"/>
              <a:gd name="connsiteX49" fmla="*/ 1010005 w 2249552"/>
              <a:gd name="connsiteY49" fmla="*/ 3396207 h 6150663"/>
              <a:gd name="connsiteX50" fmla="*/ 1076680 w 2249552"/>
              <a:gd name="connsiteY50" fmla="*/ 3415257 h 6150663"/>
              <a:gd name="connsiteX51" fmla="*/ 1076680 w 2249552"/>
              <a:gd name="connsiteY51" fmla="*/ 3434307 h 6150663"/>
              <a:gd name="connsiteX52" fmla="*/ 1124305 w 2249552"/>
              <a:gd name="connsiteY52" fmla="*/ 3443832 h 6150663"/>
              <a:gd name="connsiteX53" fmla="*/ 1124305 w 2249552"/>
              <a:gd name="connsiteY53" fmla="*/ 3472407 h 6150663"/>
              <a:gd name="connsiteX54" fmla="*/ 1114780 w 2249552"/>
              <a:gd name="connsiteY54" fmla="*/ 3520032 h 6150663"/>
              <a:gd name="connsiteX55" fmla="*/ 1086205 w 2249552"/>
              <a:gd name="connsiteY55" fmla="*/ 3558132 h 6150663"/>
              <a:gd name="connsiteX56" fmla="*/ 1114780 w 2249552"/>
              <a:gd name="connsiteY56" fmla="*/ 3615282 h 6150663"/>
              <a:gd name="connsiteX57" fmla="*/ 1086205 w 2249552"/>
              <a:gd name="connsiteY57" fmla="*/ 3634332 h 6150663"/>
              <a:gd name="connsiteX58" fmla="*/ 1057630 w 2249552"/>
              <a:gd name="connsiteY58" fmla="*/ 3624807 h 6150663"/>
              <a:gd name="connsiteX59" fmla="*/ 981430 w 2249552"/>
              <a:gd name="connsiteY59" fmla="*/ 3653382 h 6150663"/>
              <a:gd name="connsiteX60" fmla="*/ 981430 w 2249552"/>
              <a:gd name="connsiteY60" fmla="*/ 3681957 h 6150663"/>
              <a:gd name="connsiteX61" fmla="*/ 962380 w 2249552"/>
              <a:gd name="connsiteY61" fmla="*/ 3748632 h 6150663"/>
              <a:gd name="connsiteX62" fmla="*/ 838555 w 2249552"/>
              <a:gd name="connsiteY62" fmla="*/ 3662907 h 6150663"/>
              <a:gd name="connsiteX63" fmla="*/ 819505 w 2249552"/>
              <a:gd name="connsiteY63" fmla="*/ 3558132 h 6150663"/>
              <a:gd name="connsiteX64" fmla="*/ 752830 w 2249552"/>
              <a:gd name="connsiteY64" fmla="*/ 3520032 h 6150663"/>
              <a:gd name="connsiteX65" fmla="*/ 705205 w 2249552"/>
              <a:gd name="connsiteY65" fmla="*/ 3567657 h 6150663"/>
              <a:gd name="connsiteX66" fmla="*/ 695680 w 2249552"/>
              <a:gd name="connsiteY66" fmla="*/ 3643857 h 6150663"/>
              <a:gd name="connsiteX67" fmla="*/ 609955 w 2249552"/>
              <a:gd name="connsiteY67" fmla="*/ 3748632 h 6150663"/>
              <a:gd name="connsiteX68" fmla="*/ 571855 w 2249552"/>
              <a:gd name="connsiteY68" fmla="*/ 3710532 h 6150663"/>
              <a:gd name="connsiteX69" fmla="*/ 638530 w 2249552"/>
              <a:gd name="connsiteY69" fmla="*/ 3767682 h 6150663"/>
              <a:gd name="connsiteX70" fmla="*/ 686155 w 2249552"/>
              <a:gd name="connsiteY70" fmla="*/ 3805782 h 6150663"/>
              <a:gd name="connsiteX71" fmla="*/ 781405 w 2249552"/>
              <a:gd name="connsiteY71" fmla="*/ 3777207 h 6150663"/>
              <a:gd name="connsiteX72" fmla="*/ 829030 w 2249552"/>
              <a:gd name="connsiteY72" fmla="*/ 3824832 h 6150663"/>
              <a:gd name="connsiteX73" fmla="*/ 829030 w 2249552"/>
              <a:gd name="connsiteY73" fmla="*/ 3862932 h 6150663"/>
              <a:gd name="connsiteX74" fmla="*/ 733780 w 2249552"/>
              <a:gd name="connsiteY74" fmla="*/ 3862932 h 6150663"/>
              <a:gd name="connsiteX75" fmla="*/ 686155 w 2249552"/>
              <a:gd name="connsiteY75" fmla="*/ 3872457 h 6150663"/>
              <a:gd name="connsiteX76" fmla="*/ 686155 w 2249552"/>
              <a:gd name="connsiteY76" fmla="*/ 3901032 h 6150663"/>
              <a:gd name="connsiteX77" fmla="*/ 657580 w 2249552"/>
              <a:gd name="connsiteY77" fmla="*/ 3920082 h 6150663"/>
              <a:gd name="connsiteX78" fmla="*/ 638530 w 2249552"/>
              <a:gd name="connsiteY78" fmla="*/ 3910557 h 6150663"/>
              <a:gd name="connsiteX79" fmla="*/ 629005 w 2249552"/>
              <a:gd name="connsiteY79" fmla="*/ 3910557 h 6150663"/>
              <a:gd name="connsiteX80" fmla="*/ 609955 w 2249552"/>
              <a:gd name="connsiteY80" fmla="*/ 3967707 h 6150663"/>
              <a:gd name="connsiteX81" fmla="*/ 581380 w 2249552"/>
              <a:gd name="connsiteY81" fmla="*/ 3977232 h 6150663"/>
              <a:gd name="connsiteX82" fmla="*/ 552805 w 2249552"/>
              <a:gd name="connsiteY82" fmla="*/ 4005807 h 6150663"/>
              <a:gd name="connsiteX83" fmla="*/ 581380 w 2249552"/>
              <a:gd name="connsiteY83" fmla="*/ 4043907 h 6150663"/>
              <a:gd name="connsiteX84" fmla="*/ 562330 w 2249552"/>
              <a:gd name="connsiteY84" fmla="*/ 4101057 h 6150663"/>
              <a:gd name="connsiteX85" fmla="*/ 457555 w 2249552"/>
              <a:gd name="connsiteY85" fmla="*/ 4091532 h 6150663"/>
              <a:gd name="connsiteX86" fmla="*/ 362305 w 2249552"/>
              <a:gd name="connsiteY86" fmla="*/ 4091532 h 6150663"/>
              <a:gd name="connsiteX87" fmla="*/ 190855 w 2249552"/>
              <a:gd name="connsiteY87" fmla="*/ 4110582 h 6150663"/>
              <a:gd name="connsiteX88" fmla="*/ 95605 w 2249552"/>
              <a:gd name="connsiteY88" fmla="*/ 4215357 h 6150663"/>
              <a:gd name="connsiteX89" fmla="*/ 38455 w 2249552"/>
              <a:gd name="connsiteY89" fmla="*/ 4282032 h 6150663"/>
              <a:gd name="connsiteX90" fmla="*/ 355 w 2249552"/>
              <a:gd name="connsiteY90" fmla="*/ 4310607 h 6150663"/>
              <a:gd name="connsiteX91" fmla="*/ 19405 w 2249552"/>
              <a:gd name="connsiteY91" fmla="*/ 4339182 h 6150663"/>
              <a:gd name="connsiteX92" fmla="*/ 19405 w 2249552"/>
              <a:gd name="connsiteY92" fmla="*/ 4358232 h 6150663"/>
              <a:gd name="connsiteX93" fmla="*/ 19405 w 2249552"/>
              <a:gd name="connsiteY93" fmla="*/ 4424907 h 6150663"/>
              <a:gd name="connsiteX94" fmla="*/ 9880 w 2249552"/>
              <a:gd name="connsiteY94" fmla="*/ 4463007 h 6150663"/>
              <a:gd name="connsiteX95" fmla="*/ 76555 w 2249552"/>
              <a:gd name="connsiteY95" fmla="*/ 4539207 h 6150663"/>
              <a:gd name="connsiteX96" fmla="*/ 95605 w 2249552"/>
              <a:gd name="connsiteY96" fmla="*/ 4548732 h 6150663"/>
              <a:gd name="connsiteX97" fmla="*/ 190855 w 2249552"/>
              <a:gd name="connsiteY97" fmla="*/ 4558257 h 6150663"/>
              <a:gd name="connsiteX98" fmla="*/ 200380 w 2249552"/>
              <a:gd name="connsiteY98" fmla="*/ 4710657 h 6150663"/>
              <a:gd name="connsiteX99" fmla="*/ 209905 w 2249552"/>
              <a:gd name="connsiteY99" fmla="*/ 4853532 h 6150663"/>
              <a:gd name="connsiteX100" fmla="*/ 228955 w 2249552"/>
              <a:gd name="connsiteY100" fmla="*/ 4891632 h 6150663"/>
              <a:gd name="connsiteX101" fmla="*/ 200380 w 2249552"/>
              <a:gd name="connsiteY101" fmla="*/ 4948782 h 6150663"/>
              <a:gd name="connsiteX102" fmla="*/ 181330 w 2249552"/>
              <a:gd name="connsiteY102" fmla="*/ 5053557 h 6150663"/>
              <a:gd name="connsiteX103" fmla="*/ 143230 w 2249552"/>
              <a:gd name="connsiteY103" fmla="*/ 5196432 h 6150663"/>
              <a:gd name="connsiteX104" fmla="*/ 114655 w 2249552"/>
              <a:gd name="connsiteY104" fmla="*/ 5434557 h 6150663"/>
              <a:gd name="connsiteX105" fmla="*/ 95605 w 2249552"/>
              <a:gd name="connsiteY105" fmla="*/ 5539332 h 6150663"/>
              <a:gd name="connsiteX106" fmla="*/ 95605 w 2249552"/>
              <a:gd name="connsiteY106" fmla="*/ 5644107 h 6150663"/>
              <a:gd name="connsiteX107" fmla="*/ 95605 w 2249552"/>
              <a:gd name="connsiteY107" fmla="*/ 5806032 h 6150663"/>
              <a:gd name="connsiteX108" fmla="*/ 133705 w 2249552"/>
              <a:gd name="connsiteY108" fmla="*/ 5929857 h 6150663"/>
              <a:gd name="connsiteX109" fmla="*/ 133705 w 2249552"/>
              <a:gd name="connsiteY109" fmla="*/ 5958432 h 6150663"/>
              <a:gd name="connsiteX110" fmla="*/ 143230 w 2249552"/>
              <a:gd name="connsiteY110" fmla="*/ 6015582 h 6150663"/>
              <a:gd name="connsiteX111" fmla="*/ 152755 w 2249552"/>
              <a:gd name="connsiteY111" fmla="*/ 6053682 h 6150663"/>
              <a:gd name="connsiteX112" fmla="*/ 152755 w 2249552"/>
              <a:gd name="connsiteY112" fmla="*/ 6063207 h 6150663"/>
              <a:gd name="connsiteX113" fmla="*/ 171805 w 2249552"/>
              <a:gd name="connsiteY113" fmla="*/ 6091781 h 6150663"/>
              <a:gd name="connsiteX114" fmla="*/ 152755 w 2249552"/>
              <a:gd name="connsiteY114" fmla="*/ 6091783 h 6150663"/>
              <a:gd name="connsiteX115" fmla="*/ 152755 w 2249552"/>
              <a:gd name="connsiteY115" fmla="*/ 6101307 h 6150663"/>
              <a:gd name="connsiteX116" fmla="*/ 2114906 w 2249552"/>
              <a:gd name="connsiteY116" fmla="*/ 6091782 h 6150663"/>
              <a:gd name="connsiteX117" fmla="*/ 2086331 w 2249552"/>
              <a:gd name="connsiteY117" fmla="*/ 5891757 h 6150663"/>
              <a:gd name="connsiteX118" fmla="*/ 2095856 w 2249552"/>
              <a:gd name="connsiteY118" fmla="*/ 5072607 h 6150663"/>
              <a:gd name="connsiteX119" fmla="*/ 2057755 w 2249552"/>
              <a:gd name="connsiteY119" fmla="*/ 376782 h 6150663"/>
              <a:gd name="connsiteX120" fmla="*/ 1438630 w 2249552"/>
              <a:gd name="connsiteY120" fmla="*/ 376782 h 6150663"/>
              <a:gd name="connsiteX121" fmla="*/ 1438630 w 2249552"/>
              <a:gd name="connsiteY121" fmla="*/ 452982 h 6150663"/>
              <a:gd name="connsiteX122" fmla="*/ 1419580 w 2249552"/>
              <a:gd name="connsiteY122" fmla="*/ 529182 h 6150663"/>
              <a:gd name="connsiteX0" fmla="*/ 1419580 w 2265640"/>
              <a:gd name="connsiteY0" fmla="*/ 529182 h 6150663"/>
              <a:gd name="connsiteX1" fmla="*/ 1305280 w 2265640"/>
              <a:gd name="connsiteY1" fmla="*/ 567282 h 6150663"/>
              <a:gd name="connsiteX2" fmla="*/ 1381480 w 2265640"/>
              <a:gd name="connsiteY2" fmla="*/ 624432 h 6150663"/>
              <a:gd name="connsiteX3" fmla="*/ 1486255 w 2265640"/>
              <a:gd name="connsiteY3" fmla="*/ 691107 h 6150663"/>
              <a:gd name="connsiteX4" fmla="*/ 1533880 w 2265640"/>
              <a:gd name="connsiteY4" fmla="*/ 824457 h 6150663"/>
              <a:gd name="connsiteX5" fmla="*/ 1543405 w 2265640"/>
              <a:gd name="connsiteY5" fmla="*/ 900657 h 6150663"/>
              <a:gd name="connsiteX6" fmla="*/ 1619605 w 2265640"/>
              <a:gd name="connsiteY6" fmla="*/ 995907 h 6150663"/>
              <a:gd name="connsiteX7" fmla="*/ 1676755 w 2265640"/>
              <a:gd name="connsiteY7" fmla="*/ 995907 h 6150663"/>
              <a:gd name="connsiteX8" fmla="*/ 1705330 w 2265640"/>
              <a:gd name="connsiteY8" fmla="*/ 1148307 h 6150663"/>
              <a:gd name="connsiteX9" fmla="*/ 1762480 w 2265640"/>
              <a:gd name="connsiteY9" fmla="*/ 1281657 h 6150663"/>
              <a:gd name="connsiteX10" fmla="*/ 1676755 w 2265640"/>
              <a:gd name="connsiteY10" fmla="*/ 1205457 h 6150663"/>
              <a:gd name="connsiteX11" fmla="*/ 1505305 w 2265640"/>
              <a:gd name="connsiteY11" fmla="*/ 1253082 h 6150663"/>
              <a:gd name="connsiteX12" fmla="*/ 1476730 w 2265640"/>
              <a:gd name="connsiteY12" fmla="*/ 1424532 h 6150663"/>
              <a:gd name="connsiteX13" fmla="*/ 1410055 w 2265640"/>
              <a:gd name="connsiteY13" fmla="*/ 1567407 h 6150663"/>
              <a:gd name="connsiteX14" fmla="*/ 1371955 w 2265640"/>
              <a:gd name="connsiteY14" fmla="*/ 1634082 h 6150663"/>
              <a:gd name="connsiteX15" fmla="*/ 1495780 w 2265640"/>
              <a:gd name="connsiteY15" fmla="*/ 1767432 h 6150663"/>
              <a:gd name="connsiteX16" fmla="*/ 1514830 w 2265640"/>
              <a:gd name="connsiteY16" fmla="*/ 1824582 h 6150663"/>
              <a:gd name="connsiteX17" fmla="*/ 1514830 w 2265640"/>
              <a:gd name="connsiteY17" fmla="*/ 1910307 h 6150663"/>
              <a:gd name="connsiteX18" fmla="*/ 1486255 w 2265640"/>
              <a:gd name="connsiteY18" fmla="*/ 1938882 h 6150663"/>
              <a:gd name="connsiteX19" fmla="*/ 1391005 w 2265640"/>
              <a:gd name="connsiteY19" fmla="*/ 1910307 h 6150663"/>
              <a:gd name="connsiteX20" fmla="*/ 1343380 w 2265640"/>
              <a:gd name="connsiteY20" fmla="*/ 1938882 h 6150663"/>
              <a:gd name="connsiteX21" fmla="*/ 1219555 w 2265640"/>
              <a:gd name="connsiteY21" fmla="*/ 1929357 h 6150663"/>
              <a:gd name="connsiteX22" fmla="*/ 1114780 w 2265640"/>
              <a:gd name="connsiteY22" fmla="*/ 1910307 h 6150663"/>
              <a:gd name="connsiteX23" fmla="*/ 1124305 w 2265640"/>
              <a:gd name="connsiteY23" fmla="*/ 1996032 h 6150663"/>
              <a:gd name="connsiteX24" fmla="*/ 1095730 w 2265640"/>
              <a:gd name="connsiteY24" fmla="*/ 2034132 h 6150663"/>
              <a:gd name="connsiteX25" fmla="*/ 1200505 w 2265640"/>
              <a:gd name="connsiteY25" fmla="*/ 2110332 h 6150663"/>
              <a:gd name="connsiteX26" fmla="*/ 1257655 w 2265640"/>
              <a:gd name="connsiteY26" fmla="*/ 2110332 h 6150663"/>
              <a:gd name="connsiteX27" fmla="*/ 1343380 w 2265640"/>
              <a:gd name="connsiteY27" fmla="*/ 2062707 h 6150663"/>
              <a:gd name="connsiteX28" fmla="*/ 1400530 w 2265640"/>
              <a:gd name="connsiteY28" fmla="*/ 2196057 h 6150663"/>
              <a:gd name="connsiteX29" fmla="*/ 1457680 w 2265640"/>
              <a:gd name="connsiteY29" fmla="*/ 2300832 h 6150663"/>
              <a:gd name="connsiteX30" fmla="*/ 1486255 w 2265640"/>
              <a:gd name="connsiteY30" fmla="*/ 2367507 h 6150663"/>
              <a:gd name="connsiteX31" fmla="*/ 1533880 w 2265640"/>
              <a:gd name="connsiteY31" fmla="*/ 2367507 h 6150663"/>
              <a:gd name="connsiteX32" fmla="*/ 1591030 w 2265640"/>
              <a:gd name="connsiteY32" fmla="*/ 2415132 h 6150663"/>
              <a:gd name="connsiteX33" fmla="*/ 1695805 w 2265640"/>
              <a:gd name="connsiteY33" fmla="*/ 2472282 h 6150663"/>
              <a:gd name="connsiteX34" fmla="*/ 1752955 w 2265640"/>
              <a:gd name="connsiteY34" fmla="*/ 2500857 h 6150663"/>
              <a:gd name="connsiteX35" fmla="*/ 1629130 w 2265640"/>
              <a:gd name="connsiteY35" fmla="*/ 2605632 h 6150663"/>
              <a:gd name="connsiteX36" fmla="*/ 1591030 w 2265640"/>
              <a:gd name="connsiteY36" fmla="*/ 2710407 h 6150663"/>
              <a:gd name="connsiteX37" fmla="*/ 1562455 w 2265640"/>
              <a:gd name="connsiteY37" fmla="*/ 2900907 h 6150663"/>
              <a:gd name="connsiteX38" fmla="*/ 1495780 w 2265640"/>
              <a:gd name="connsiteY38" fmla="*/ 2986632 h 6150663"/>
              <a:gd name="connsiteX39" fmla="*/ 1476730 w 2265640"/>
              <a:gd name="connsiteY39" fmla="*/ 3062832 h 6150663"/>
              <a:gd name="connsiteX40" fmla="*/ 1514830 w 2265640"/>
              <a:gd name="connsiteY40" fmla="*/ 3139032 h 6150663"/>
              <a:gd name="connsiteX41" fmla="*/ 1495780 w 2265640"/>
              <a:gd name="connsiteY41" fmla="*/ 3224757 h 6150663"/>
              <a:gd name="connsiteX42" fmla="*/ 1419580 w 2265640"/>
              <a:gd name="connsiteY42" fmla="*/ 3272382 h 6150663"/>
              <a:gd name="connsiteX43" fmla="*/ 1371955 w 2265640"/>
              <a:gd name="connsiteY43" fmla="*/ 3215232 h 6150663"/>
              <a:gd name="connsiteX44" fmla="*/ 1219555 w 2265640"/>
              <a:gd name="connsiteY44" fmla="*/ 3272382 h 6150663"/>
              <a:gd name="connsiteX45" fmla="*/ 1095730 w 2265640"/>
              <a:gd name="connsiteY45" fmla="*/ 3234282 h 6150663"/>
              <a:gd name="connsiteX46" fmla="*/ 1067155 w 2265640"/>
              <a:gd name="connsiteY46" fmla="*/ 3234282 h 6150663"/>
              <a:gd name="connsiteX47" fmla="*/ 1010005 w 2265640"/>
              <a:gd name="connsiteY47" fmla="*/ 3262857 h 6150663"/>
              <a:gd name="connsiteX48" fmla="*/ 981430 w 2265640"/>
              <a:gd name="connsiteY48" fmla="*/ 3358107 h 6150663"/>
              <a:gd name="connsiteX49" fmla="*/ 1010005 w 2265640"/>
              <a:gd name="connsiteY49" fmla="*/ 3396207 h 6150663"/>
              <a:gd name="connsiteX50" fmla="*/ 1076680 w 2265640"/>
              <a:gd name="connsiteY50" fmla="*/ 3415257 h 6150663"/>
              <a:gd name="connsiteX51" fmla="*/ 1076680 w 2265640"/>
              <a:gd name="connsiteY51" fmla="*/ 3434307 h 6150663"/>
              <a:gd name="connsiteX52" fmla="*/ 1124305 w 2265640"/>
              <a:gd name="connsiteY52" fmla="*/ 3443832 h 6150663"/>
              <a:gd name="connsiteX53" fmla="*/ 1124305 w 2265640"/>
              <a:gd name="connsiteY53" fmla="*/ 3472407 h 6150663"/>
              <a:gd name="connsiteX54" fmla="*/ 1114780 w 2265640"/>
              <a:gd name="connsiteY54" fmla="*/ 3520032 h 6150663"/>
              <a:gd name="connsiteX55" fmla="*/ 1086205 w 2265640"/>
              <a:gd name="connsiteY55" fmla="*/ 3558132 h 6150663"/>
              <a:gd name="connsiteX56" fmla="*/ 1114780 w 2265640"/>
              <a:gd name="connsiteY56" fmla="*/ 3615282 h 6150663"/>
              <a:gd name="connsiteX57" fmla="*/ 1086205 w 2265640"/>
              <a:gd name="connsiteY57" fmla="*/ 3634332 h 6150663"/>
              <a:gd name="connsiteX58" fmla="*/ 1057630 w 2265640"/>
              <a:gd name="connsiteY58" fmla="*/ 3624807 h 6150663"/>
              <a:gd name="connsiteX59" fmla="*/ 981430 w 2265640"/>
              <a:gd name="connsiteY59" fmla="*/ 3653382 h 6150663"/>
              <a:gd name="connsiteX60" fmla="*/ 981430 w 2265640"/>
              <a:gd name="connsiteY60" fmla="*/ 3681957 h 6150663"/>
              <a:gd name="connsiteX61" fmla="*/ 962380 w 2265640"/>
              <a:gd name="connsiteY61" fmla="*/ 3748632 h 6150663"/>
              <a:gd name="connsiteX62" fmla="*/ 838555 w 2265640"/>
              <a:gd name="connsiteY62" fmla="*/ 3662907 h 6150663"/>
              <a:gd name="connsiteX63" fmla="*/ 819505 w 2265640"/>
              <a:gd name="connsiteY63" fmla="*/ 3558132 h 6150663"/>
              <a:gd name="connsiteX64" fmla="*/ 752830 w 2265640"/>
              <a:gd name="connsiteY64" fmla="*/ 3520032 h 6150663"/>
              <a:gd name="connsiteX65" fmla="*/ 705205 w 2265640"/>
              <a:gd name="connsiteY65" fmla="*/ 3567657 h 6150663"/>
              <a:gd name="connsiteX66" fmla="*/ 695680 w 2265640"/>
              <a:gd name="connsiteY66" fmla="*/ 3643857 h 6150663"/>
              <a:gd name="connsiteX67" fmla="*/ 609955 w 2265640"/>
              <a:gd name="connsiteY67" fmla="*/ 3748632 h 6150663"/>
              <a:gd name="connsiteX68" fmla="*/ 571855 w 2265640"/>
              <a:gd name="connsiteY68" fmla="*/ 3710532 h 6150663"/>
              <a:gd name="connsiteX69" fmla="*/ 638530 w 2265640"/>
              <a:gd name="connsiteY69" fmla="*/ 3767682 h 6150663"/>
              <a:gd name="connsiteX70" fmla="*/ 686155 w 2265640"/>
              <a:gd name="connsiteY70" fmla="*/ 3805782 h 6150663"/>
              <a:gd name="connsiteX71" fmla="*/ 781405 w 2265640"/>
              <a:gd name="connsiteY71" fmla="*/ 3777207 h 6150663"/>
              <a:gd name="connsiteX72" fmla="*/ 829030 w 2265640"/>
              <a:gd name="connsiteY72" fmla="*/ 3824832 h 6150663"/>
              <a:gd name="connsiteX73" fmla="*/ 829030 w 2265640"/>
              <a:gd name="connsiteY73" fmla="*/ 3862932 h 6150663"/>
              <a:gd name="connsiteX74" fmla="*/ 733780 w 2265640"/>
              <a:gd name="connsiteY74" fmla="*/ 3862932 h 6150663"/>
              <a:gd name="connsiteX75" fmla="*/ 686155 w 2265640"/>
              <a:gd name="connsiteY75" fmla="*/ 3872457 h 6150663"/>
              <a:gd name="connsiteX76" fmla="*/ 686155 w 2265640"/>
              <a:gd name="connsiteY76" fmla="*/ 3901032 h 6150663"/>
              <a:gd name="connsiteX77" fmla="*/ 657580 w 2265640"/>
              <a:gd name="connsiteY77" fmla="*/ 3920082 h 6150663"/>
              <a:gd name="connsiteX78" fmla="*/ 638530 w 2265640"/>
              <a:gd name="connsiteY78" fmla="*/ 3910557 h 6150663"/>
              <a:gd name="connsiteX79" fmla="*/ 629005 w 2265640"/>
              <a:gd name="connsiteY79" fmla="*/ 3910557 h 6150663"/>
              <a:gd name="connsiteX80" fmla="*/ 609955 w 2265640"/>
              <a:gd name="connsiteY80" fmla="*/ 3967707 h 6150663"/>
              <a:gd name="connsiteX81" fmla="*/ 581380 w 2265640"/>
              <a:gd name="connsiteY81" fmla="*/ 3977232 h 6150663"/>
              <a:gd name="connsiteX82" fmla="*/ 552805 w 2265640"/>
              <a:gd name="connsiteY82" fmla="*/ 4005807 h 6150663"/>
              <a:gd name="connsiteX83" fmla="*/ 581380 w 2265640"/>
              <a:gd name="connsiteY83" fmla="*/ 4043907 h 6150663"/>
              <a:gd name="connsiteX84" fmla="*/ 562330 w 2265640"/>
              <a:gd name="connsiteY84" fmla="*/ 4101057 h 6150663"/>
              <a:gd name="connsiteX85" fmla="*/ 457555 w 2265640"/>
              <a:gd name="connsiteY85" fmla="*/ 4091532 h 6150663"/>
              <a:gd name="connsiteX86" fmla="*/ 362305 w 2265640"/>
              <a:gd name="connsiteY86" fmla="*/ 4091532 h 6150663"/>
              <a:gd name="connsiteX87" fmla="*/ 190855 w 2265640"/>
              <a:gd name="connsiteY87" fmla="*/ 4110582 h 6150663"/>
              <a:gd name="connsiteX88" fmla="*/ 95605 w 2265640"/>
              <a:gd name="connsiteY88" fmla="*/ 4215357 h 6150663"/>
              <a:gd name="connsiteX89" fmla="*/ 38455 w 2265640"/>
              <a:gd name="connsiteY89" fmla="*/ 4282032 h 6150663"/>
              <a:gd name="connsiteX90" fmla="*/ 355 w 2265640"/>
              <a:gd name="connsiteY90" fmla="*/ 4310607 h 6150663"/>
              <a:gd name="connsiteX91" fmla="*/ 19405 w 2265640"/>
              <a:gd name="connsiteY91" fmla="*/ 4339182 h 6150663"/>
              <a:gd name="connsiteX92" fmla="*/ 19405 w 2265640"/>
              <a:gd name="connsiteY92" fmla="*/ 4358232 h 6150663"/>
              <a:gd name="connsiteX93" fmla="*/ 19405 w 2265640"/>
              <a:gd name="connsiteY93" fmla="*/ 4424907 h 6150663"/>
              <a:gd name="connsiteX94" fmla="*/ 9880 w 2265640"/>
              <a:gd name="connsiteY94" fmla="*/ 4463007 h 6150663"/>
              <a:gd name="connsiteX95" fmla="*/ 76555 w 2265640"/>
              <a:gd name="connsiteY95" fmla="*/ 4539207 h 6150663"/>
              <a:gd name="connsiteX96" fmla="*/ 95605 w 2265640"/>
              <a:gd name="connsiteY96" fmla="*/ 4548732 h 6150663"/>
              <a:gd name="connsiteX97" fmla="*/ 190855 w 2265640"/>
              <a:gd name="connsiteY97" fmla="*/ 4558257 h 6150663"/>
              <a:gd name="connsiteX98" fmla="*/ 200380 w 2265640"/>
              <a:gd name="connsiteY98" fmla="*/ 4710657 h 6150663"/>
              <a:gd name="connsiteX99" fmla="*/ 209905 w 2265640"/>
              <a:gd name="connsiteY99" fmla="*/ 4853532 h 6150663"/>
              <a:gd name="connsiteX100" fmla="*/ 228955 w 2265640"/>
              <a:gd name="connsiteY100" fmla="*/ 4891632 h 6150663"/>
              <a:gd name="connsiteX101" fmla="*/ 200380 w 2265640"/>
              <a:gd name="connsiteY101" fmla="*/ 4948782 h 6150663"/>
              <a:gd name="connsiteX102" fmla="*/ 181330 w 2265640"/>
              <a:gd name="connsiteY102" fmla="*/ 5053557 h 6150663"/>
              <a:gd name="connsiteX103" fmla="*/ 143230 w 2265640"/>
              <a:gd name="connsiteY103" fmla="*/ 5196432 h 6150663"/>
              <a:gd name="connsiteX104" fmla="*/ 114655 w 2265640"/>
              <a:gd name="connsiteY104" fmla="*/ 5434557 h 6150663"/>
              <a:gd name="connsiteX105" fmla="*/ 95605 w 2265640"/>
              <a:gd name="connsiteY105" fmla="*/ 5539332 h 6150663"/>
              <a:gd name="connsiteX106" fmla="*/ 95605 w 2265640"/>
              <a:gd name="connsiteY106" fmla="*/ 5644107 h 6150663"/>
              <a:gd name="connsiteX107" fmla="*/ 95605 w 2265640"/>
              <a:gd name="connsiteY107" fmla="*/ 5806032 h 6150663"/>
              <a:gd name="connsiteX108" fmla="*/ 133705 w 2265640"/>
              <a:gd name="connsiteY108" fmla="*/ 5929857 h 6150663"/>
              <a:gd name="connsiteX109" fmla="*/ 133705 w 2265640"/>
              <a:gd name="connsiteY109" fmla="*/ 5958432 h 6150663"/>
              <a:gd name="connsiteX110" fmla="*/ 143230 w 2265640"/>
              <a:gd name="connsiteY110" fmla="*/ 6015582 h 6150663"/>
              <a:gd name="connsiteX111" fmla="*/ 152755 w 2265640"/>
              <a:gd name="connsiteY111" fmla="*/ 6053682 h 6150663"/>
              <a:gd name="connsiteX112" fmla="*/ 152755 w 2265640"/>
              <a:gd name="connsiteY112" fmla="*/ 6063207 h 6150663"/>
              <a:gd name="connsiteX113" fmla="*/ 171805 w 2265640"/>
              <a:gd name="connsiteY113" fmla="*/ 6091781 h 6150663"/>
              <a:gd name="connsiteX114" fmla="*/ 152755 w 2265640"/>
              <a:gd name="connsiteY114" fmla="*/ 6091783 h 6150663"/>
              <a:gd name="connsiteX115" fmla="*/ 152755 w 2265640"/>
              <a:gd name="connsiteY115" fmla="*/ 6101307 h 6150663"/>
              <a:gd name="connsiteX116" fmla="*/ 2114906 w 2265640"/>
              <a:gd name="connsiteY116" fmla="*/ 6091782 h 6150663"/>
              <a:gd name="connsiteX117" fmla="*/ 2095855 w 2265640"/>
              <a:gd name="connsiteY117" fmla="*/ 6091782 h 6150663"/>
              <a:gd name="connsiteX118" fmla="*/ 2086331 w 2265640"/>
              <a:gd name="connsiteY118" fmla="*/ 5891757 h 6150663"/>
              <a:gd name="connsiteX119" fmla="*/ 2095856 w 2265640"/>
              <a:gd name="connsiteY119" fmla="*/ 5072607 h 6150663"/>
              <a:gd name="connsiteX120" fmla="*/ 2057755 w 2265640"/>
              <a:gd name="connsiteY120" fmla="*/ 376782 h 6150663"/>
              <a:gd name="connsiteX121" fmla="*/ 1438630 w 2265640"/>
              <a:gd name="connsiteY121" fmla="*/ 376782 h 6150663"/>
              <a:gd name="connsiteX122" fmla="*/ 1438630 w 2265640"/>
              <a:gd name="connsiteY122" fmla="*/ 452982 h 6150663"/>
              <a:gd name="connsiteX123" fmla="*/ 1419580 w 2265640"/>
              <a:gd name="connsiteY123" fmla="*/ 529182 h 6150663"/>
              <a:gd name="connsiteX0" fmla="*/ 1419580 w 2265640"/>
              <a:gd name="connsiteY0" fmla="*/ 576208 h 6197689"/>
              <a:gd name="connsiteX1" fmla="*/ 1305280 w 2265640"/>
              <a:gd name="connsiteY1" fmla="*/ 614308 h 6197689"/>
              <a:gd name="connsiteX2" fmla="*/ 1381480 w 2265640"/>
              <a:gd name="connsiteY2" fmla="*/ 671458 h 6197689"/>
              <a:gd name="connsiteX3" fmla="*/ 1486255 w 2265640"/>
              <a:gd name="connsiteY3" fmla="*/ 738133 h 6197689"/>
              <a:gd name="connsiteX4" fmla="*/ 1533880 w 2265640"/>
              <a:gd name="connsiteY4" fmla="*/ 871483 h 6197689"/>
              <a:gd name="connsiteX5" fmla="*/ 1543405 w 2265640"/>
              <a:gd name="connsiteY5" fmla="*/ 947683 h 6197689"/>
              <a:gd name="connsiteX6" fmla="*/ 1619605 w 2265640"/>
              <a:gd name="connsiteY6" fmla="*/ 1042933 h 6197689"/>
              <a:gd name="connsiteX7" fmla="*/ 1676755 w 2265640"/>
              <a:gd name="connsiteY7" fmla="*/ 1042933 h 6197689"/>
              <a:gd name="connsiteX8" fmla="*/ 1705330 w 2265640"/>
              <a:gd name="connsiteY8" fmla="*/ 1195333 h 6197689"/>
              <a:gd name="connsiteX9" fmla="*/ 1762480 w 2265640"/>
              <a:gd name="connsiteY9" fmla="*/ 1328683 h 6197689"/>
              <a:gd name="connsiteX10" fmla="*/ 1676755 w 2265640"/>
              <a:gd name="connsiteY10" fmla="*/ 1252483 h 6197689"/>
              <a:gd name="connsiteX11" fmla="*/ 1505305 w 2265640"/>
              <a:gd name="connsiteY11" fmla="*/ 1300108 h 6197689"/>
              <a:gd name="connsiteX12" fmla="*/ 1476730 w 2265640"/>
              <a:gd name="connsiteY12" fmla="*/ 1471558 h 6197689"/>
              <a:gd name="connsiteX13" fmla="*/ 1410055 w 2265640"/>
              <a:gd name="connsiteY13" fmla="*/ 1614433 h 6197689"/>
              <a:gd name="connsiteX14" fmla="*/ 1371955 w 2265640"/>
              <a:gd name="connsiteY14" fmla="*/ 1681108 h 6197689"/>
              <a:gd name="connsiteX15" fmla="*/ 1495780 w 2265640"/>
              <a:gd name="connsiteY15" fmla="*/ 1814458 h 6197689"/>
              <a:gd name="connsiteX16" fmla="*/ 1514830 w 2265640"/>
              <a:gd name="connsiteY16" fmla="*/ 1871608 h 6197689"/>
              <a:gd name="connsiteX17" fmla="*/ 1514830 w 2265640"/>
              <a:gd name="connsiteY17" fmla="*/ 1957333 h 6197689"/>
              <a:gd name="connsiteX18" fmla="*/ 1486255 w 2265640"/>
              <a:gd name="connsiteY18" fmla="*/ 1985908 h 6197689"/>
              <a:gd name="connsiteX19" fmla="*/ 1391005 w 2265640"/>
              <a:gd name="connsiteY19" fmla="*/ 1957333 h 6197689"/>
              <a:gd name="connsiteX20" fmla="*/ 1343380 w 2265640"/>
              <a:gd name="connsiteY20" fmla="*/ 1985908 h 6197689"/>
              <a:gd name="connsiteX21" fmla="*/ 1219555 w 2265640"/>
              <a:gd name="connsiteY21" fmla="*/ 1976383 h 6197689"/>
              <a:gd name="connsiteX22" fmla="*/ 1114780 w 2265640"/>
              <a:gd name="connsiteY22" fmla="*/ 1957333 h 6197689"/>
              <a:gd name="connsiteX23" fmla="*/ 1124305 w 2265640"/>
              <a:gd name="connsiteY23" fmla="*/ 2043058 h 6197689"/>
              <a:gd name="connsiteX24" fmla="*/ 1095730 w 2265640"/>
              <a:gd name="connsiteY24" fmla="*/ 2081158 h 6197689"/>
              <a:gd name="connsiteX25" fmla="*/ 1200505 w 2265640"/>
              <a:gd name="connsiteY25" fmla="*/ 2157358 h 6197689"/>
              <a:gd name="connsiteX26" fmla="*/ 1257655 w 2265640"/>
              <a:gd name="connsiteY26" fmla="*/ 2157358 h 6197689"/>
              <a:gd name="connsiteX27" fmla="*/ 1343380 w 2265640"/>
              <a:gd name="connsiteY27" fmla="*/ 2109733 h 6197689"/>
              <a:gd name="connsiteX28" fmla="*/ 1400530 w 2265640"/>
              <a:gd name="connsiteY28" fmla="*/ 2243083 h 6197689"/>
              <a:gd name="connsiteX29" fmla="*/ 1457680 w 2265640"/>
              <a:gd name="connsiteY29" fmla="*/ 2347858 h 6197689"/>
              <a:gd name="connsiteX30" fmla="*/ 1486255 w 2265640"/>
              <a:gd name="connsiteY30" fmla="*/ 2414533 h 6197689"/>
              <a:gd name="connsiteX31" fmla="*/ 1533880 w 2265640"/>
              <a:gd name="connsiteY31" fmla="*/ 2414533 h 6197689"/>
              <a:gd name="connsiteX32" fmla="*/ 1591030 w 2265640"/>
              <a:gd name="connsiteY32" fmla="*/ 2462158 h 6197689"/>
              <a:gd name="connsiteX33" fmla="*/ 1695805 w 2265640"/>
              <a:gd name="connsiteY33" fmla="*/ 2519308 h 6197689"/>
              <a:gd name="connsiteX34" fmla="*/ 1752955 w 2265640"/>
              <a:gd name="connsiteY34" fmla="*/ 2547883 h 6197689"/>
              <a:gd name="connsiteX35" fmla="*/ 1629130 w 2265640"/>
              <a:gd name="connsiteY35" fmla="*/ 2652658 h 6197689"/>
              <a:gd name="connsiteX36" fmla="*/ 1591030 w 2265640"/>
              <a:gd name="connsiteY36" fmla="*/ 2757433 h 6197689"/>
              <a:gd name="connsiteX37" fmla="*/ 1562455 w 2265640"/>
              <a:gd name="connsiteY37" fmla="*/ 2947933 h 6197689"/>
              <a:gd name="connsiteX38" fmla="*/ 1495780 w 2265640"/>
              <a:gd name="connsiteY38" fmla="*/ 3033658 h 6197689"/>
              <a:gd name="connsiteX39" fmla="*/ 1476730 w 2265640"/>
              <a:gd name="connsiteY39" fmla="*/ 3109858 h 6197689"/>
              <a:gd name="connsiteX40" fmla="*/ 1514830 w 2265640"/>
              <a:gd name="connsiteY40" fmla="*/ 3186058 h 6197689"/>
              <a:gd name="connsiteX41" fmla="*/ 1495780 w 2265640"/>
              <a:gd name="connsiteY41" fmla="*/ 3271783 h 6197689"/>
              <a:gd name="connsiteX42" fmla="*/ 1419580 w 2265640"/>
              <a:gd name="connsiteY42" fmla="*/ 3319408 h 6197689"/>
              <a:gd name="connsiteX43" fmla="*/ 1371955 w 2265640"/>
              <a:gd name="connsiteY43" fmla="*/ 3262258 h 6197689"/>
              <a:gd name="connsiteX44" fmla="*/ 1219555 w 2265640"/>
              <a:gd name="connsiteY44" fmla="*/ 3319408 h 6197689"/>
              <a:gd name="connsiteX45" fmla="*/ 1095730 w 2265640"/>
              <a:gd name="connsiteY45" fmla="*/ 3281308 h 6197689"/>
              <a:gd name="connsiteX46" fmla="*/ 1067155 w 2265640"/>
              <a:gd name="connsiteY46" fmla="*/ 3281308 h 6197689"/>
              <a:gd name="connsiteX47" fmla="*/ 1010005 w 2265640"/>
              <a:gd name="connsiteY47" fmla="*/ 3309883 h 6197689"/>
              <a:gd name="connsiteX48" fmla="*/ 981430 w 2265640"/>
              <a:gd name="connsiteY48" fmla="*/ 3405133 h 6197689"/>
              <a:gd name="connsiteX49" fmla="*/ 1010005 w 2265640"/>
              <a:gd name="connsiteY49" fmla="*/ 3443233 h 6197689"/>
              <a:gd name="connsiteX50" fmla="*/ 1076680 w 2265640"/>
              <a:gd name="connsiteY50" fmla="*/ 3462283 h 6197689"/>
              <a:gd name="connsiteX51" fmla="*/ 1076680 w 2265640"/>
              <a:gd name="connsiteY51" fmla="*/ 3481333 h 6197689"/>
              <a:gd name="connsiteX52" fmla="*/ 1124305 w 2265640"/>
              <a:gd name="connsiteY52" fmla="*/ 3490858 h 6197689"/>
              <a:gd name="connsiteX53" fmla="*/ 1124305 w 2265640"/>
              <a:gd name="connsiteY53" fmla="*/ 3519433 h 6197689"/>
              <a:gd name="connsiteX54" fmla="*/ 1114780 w 2265640"/>
              <a:gd name="connsiteY54" fmla="*/ 3567058 h 6197689"/>
              <a:gd name="connsiteX55" fmla="*/ 1086205 w 2265640"/>
              <a:gd name="connsiteY55" fmla="*/ 3605158 h 6197689"/>
              <a:gd name="connsiteX56" fmla="*/ 1114780 w 2265640"/>
              <a:gd name="connsiteY56" fmla="*/ 3662308 h 6197689"/>
              <a:gd name="connsiteX57" fmla="*/ 1086205 w 2265640"/>
              <a:gd name="connsiteY57" fmla="*/ 3681358 h 6197689"/>
              <a:gd name="connsiteX58" fmla="*/ 1057630 w 2265640"/>
              <a:gd name="connsiteY58" fmla="*/ 3671833 h 6197689"/>
              <a:gd name="connsiteX59" fmla="*/ 981430 w 2265640"/>
              <a:gd name="connsiteY59" fmla="*/ 3700408 h 6197689"/>
              <a:gd name="connsiteX60" fmla="*/ 981430 w 2265640"/>
              <a:gd name="connsiteY60" fmla="*/ 3728983 h 6197689"/>
              <a:gd name="connsiteX61" fmla="*/ 962380 w 2265640"/>
              <a:gd name="connsiteY61" fmla="*/ 3795658 h 6197689"/>
              <a:gd name="connsiteX62" fmla="*/ 838555 w 2265640"/>
              <a:gd name="connsiteY62" fmla="*/ 3709933 h 6197689"/>
              <a:gd name="connsiteX63" fmla="*/ 819505 w 2265640"/>
              <a:gd name="connsiteY63" fmla="*/ 3605158 h 6197689"/>
              <a:gd name="connsiteX64" fmla="*/ 752830 w 2265640"/>
              <a:gd name="connsiteY64" fmla="*/ 3567058 h 6197689"/>
              <a:gd name="connsiteX65" fmla="*/ 705205 w 2265640"/>
              <a:gd name="connsiteY65" fmla="*/ 3614683 h 6197689"/>
              <a:gd name="connsiteX66" fmla="*/ 695680 w 2265640"/>
              <a:gd name="connsiteY66" fmla="*/ 3690883 h 6197689"/>
              <a:gd name="connsiteX67" fmla="*/ 609955 w 2265640"/>
              <a:gd name="connsiteY67" fmla="*/ 3795658 h 6197689"/>
              <a:gd name="connsiteX68" fmla="*/ 571855 w 2265640"/>
              <a:gd name="connsiteY68" fmla="*/ 3757558 h 6197689"/>
              <a:gd name="connsiteX69" fmla="*/ 638530 w 2265640"/>
              <a:gd name="connsiteY69" fmla="*/ 3814708 h 6197689"/>
              <a:gd name="connsiteX70" fmla="*/ 686155 w 2265640"/>
              <a:gd name="connsiteY70" fmla="*/ 3852808 h 6197689"/>
              <a:gd name="connsiteX71" fmla="*/ 781405 w 2265640"/>
              <a:gd name="connsiteY71" fmla="*/ 3824233 h 6197689"/>
              <a:gd name="connsiteX72" fmla="*/ 829030 w 2265640"/>
              <a:gd name="connsiteY72" fmla="*/ 3871858 h 6197689"/>
              <a:gd name="connsiteX73" fmla="*/ 829030 w 2265640"/>
              <a:gd name="connsiteY73" fmla="*/ 3909958 h 6197689"/>
              <a:gd name="connsiteX74" fmla="*/ 733780 w 2265640"/>
              <a:gd name="connsiteY74" fmla="*/ 3909958 h 6197689"/>
              <a:gd name="connsiteX75" fmla="*/ 686155 w 2265640"/>
              <a:gd name="connsiteY75" fmla="*/ 3919483 h 6197689"/>
              <a:gd name="connsiteX76" fmla="*/ 686155 w 2265640"/>
              <a:gd name="connsiteY76" fmla="*/ 3948058 h 6197689"/>
              <a:gd name="connsiteX77" fmla="*/ 657580 w 2265640"/>
              <a:gd name="connsiteY77" fmla="*/ 3967108 h 6197689"/>
              <a:gd name="connsiteX78" fmla="*/ 638530 w 2265640"/>
              <a:gd name="connsiteY78" fmla="*/ 3957583 h 6197689"/>
              <a:gd name="connsiteX79" fmla="*/ 629005 w 2265640"/>
              <a:gd name="connsiteY79" fmla="*/ 3957583 h 6197689"/>
              <a:gd name="connsiteX80" fmla="*/ 609955 w 2265640"/>
              <a:gd name="connsiteY80" fmla="*/ 4014733 h 6197689"/>
              <a:gd name="connsiteX81" fmla="*/ 581380 w 2265640"/>
              <a:gd name="connsiteY81" fmla="*/ 4024258 h 6197689"/>
              <a:gd name="connsiteX82" fmla="*/ 552805 w 2265640"/>
              <a:gd name="connsiteY82" fmla="*/ 4052833 h 6197689"/>
              <a:gd name="connsiteX83" fmla="*/ 581380 w 2265640"/>
              <a:gd name="connsiteY83" fmla="*/ 4090933 h 6197689"/>
              <a:gd name="connsiteX84" fmla="*/ 562330 w 2265640"/>
              <a:gd name="connsiteY84" fmla="*/ 4148083 h 6197689"/>
              <a:gd name="connsiteX85" fmla="*/ 457555 w 2265640"/>
              <a:gd name="connsiteY85" fmla="*/ 4138558 h 6197689"/>
              <a:gd name="connsiteX86" fmla="*/ 362305 w 2265640"/>
              <a:gd name="connsiteY86" fmla="*/ 4138558 h 6197689"/>
              <a:gd name="connsiteX87" fmla="*/ 190855 w 2265640"/>
              <a:gd name="connsiteY87" fmla="*/ 4157608 h 6197689"/>
              <a:gd name="connsiteX88" fmla="*/ 95605 w 2265640"/>
              <a:gd name="connsiteY88" fmla="*/ 4262383 h 6197689"/>
              <a:gd name="connsiteX89" fmla="*/ 38455 w 2265640"/>
              <a:gd name="connsiteY89" fmla="*/ 4329058 h 6197689"/>
              <a:gd name="connsiteX90" fmla="*/ 355 w 2265640"/>
              <a:gd name="connsiteY90" fmla="*/ 4357633 h 6197689"/>
              <a:gd name="connsiteX91" fmla="*/ 19405 w 2265640"/>
              <a:gd name="connsiteY91" fmla="*/ 4386208 h 6197689"/>
              <a:gd name="connsiteX92" fmla="*/ 19405 w 2265640"/>
              <a:gd name="connsiteY92" fmla="*/ 4405258 h 6197689"/>
              <a:gd name="connsiteX93" fmla="*/ 19405 w 2265640"/>
              <a:gd name="connsiteY93" fmla="*/ 4471933 h 6197689"/>
              <a:gd name="connsiteX94" fmla="*/ 9880 w 2265640"/>
              <a:gd name="connsiteY94" fmla="*/ 4510033 h 6197689"/>
              <a:gd name="connsiteX95" fmla="*/ 76555 w 2265640"/>
              <a:gd name="connsiteY95" fmla="*/ 4586233 h 6197689"/>
              <a:gd name="connsiteX96" fmla="*/ 95605 w 2265640"/>
              <a:gd name="connsiteY96" fmla="*/ 4595758 h 6197689"/>
              <a:gd name="connsiteX97" fmla="*/ 190855 w 2265640"/>
              <a:gd name="connsiteY97" fmla="*/ 4605283 h 6197689"/>
              <a:gd name="connsiteX98" fmla="*/ 200380 w 2265640"/>
              <a:gd name="connsiteY98" fmla="*/ 4757683 h 6197689"/>
              <a:gd name="connsiteX99" fmla="*/ 209905 w 2265640"/>
              <a:gd name="connsiteY99" fmla="*/ 4900558 h 6197689"/>
              <a:gd name="connsiteX100" fmla="*/ 228955 w 2265640"/>
              <a:gd name="connsiteY100" fmla="*/ 4938658 h 6197689"/>
              <a:gd name="connsiteX101" fmla="*/ 200380 w 2265640"/>
              <a:gd name="connsiteY101" fmla="*/ 4995808 h 6197689"/>
              <a:gd name="connsiteX102" fmla="*/ 181330 w 2265640"/>
              <a:gd name="connsiteY102" fmla="*/ 5100583 h 6197689"/>
              <a:gd name="connsiteX103" fmla="*/ 143230 w 2265640"/>
              <a:gd name="connsiteY103" fmla="*/ 5243458 h 6197689"/>
              <a:gd name="connsiteX104" fmla="*/ 114655 w 2265640"/>
              <a:gd name="connsiteY104" fmla="*/ 5481583 h 6197689"/>
              <a:gd name="connsiteX105" fmla="*/ 95605 w 2265640"/>
              <a:gd name="connsiteY105" fmla="*/ 5586358 h 6197689"/>
              <a:gd name="connsiteX106" fmla="*/ 95605 w 2265640"/>
              <a:gd name="connsiteY106" fmla="*/ 5691133 h 6197689"/>
              <a:gd name="connsiteX107" fmla="*/ 95605 w 2265640"/>
              <a:gd name="connsiteY107" fmla="*/ 5853058 h 6197689"/>
              <a:gd name="connsiteX108" fmla="*/ 133705 w 2265640"/>
              <a:gd name="connsiteY108" fmla="*/ 5976883 h 6197689"/>
              <a:gd name="connsiteX109" fmla="*/ 133705 w 2265640"/>
              <a:gd name="connsiteY109" fmla="*/ 6005458 h 6197689"/>
              <a:gd name="connsiteX110" fmla="*/ 143230 w 2265640"/>
              <a:gd name="connsiteY110" fmla="*/ 6062608 h 6197689"/>
              <a:gd name="connsiteX111" fmla="*/ 152755 w 2265640"/>
              <a:gd name="connsiteY111" fmla="*/ 6100708 h 6197689"/>
              <a:gd name="connsiteX112" fmla="*/ 152755 w 2265640"/>
              <a:gd name="connsiteY112" fmla="*/ 6110233 h 6197689"/>
              <a:gd name="connsiteX113" fmla="*/ 171805 w 2265640"/>
              <a:gd name="connsiteY113" fmla="*/ 6138807 h 6197689"/>
              <a:gd name="connsiteX114" fmla="*/ 152755 w 2265640"/>
              <a:gd name="connsiteY114" fmla="*/ 6138809 h 6197689"/>
              <a:gd name="connsiteX115" fmla="*/ 152755 w 2265640"/>
              <a:gd name="connsiteY115" fmla="*/ 6148333 h 6197689"/>
              <a:gd name="connsiteX116" fmla="*/ 2114906 w 2265640"/>
              <a:gd name="connsiteY116" fmla="*/ 6138808 h 6197689"/>
              <a:gd name="connsiteX117" fmla="*/ 2095855 w 2265640"/>
              <a:gd name="connsiteY117" fmla="*/ 6138808 h 6197689"/>
              <a:gd name="connsiteX118" fmla="*/ 2086331 w 2265640"/>
              <a:gd name="connsiteY118" fmla="*/ 5938783 h 6197689"/>
              <a:gd name="connsiteX119" fmla="*/ 2095856 w 2265640"/>
              <a:gd name="connsiteY119" fmla="*/ 5119633 h 6197689"/>
              <a:gd name="connsiteX120" fmla="*/ 2057755 w 2265640"/>
              <a:gd name="connsiteY120" fmla="*/ 423808 h 6197689"/>
              <a:gd name="connsiteX121" fmla="*/ 2020361 w 2265640"/>
              <a:gd name="connsiteY121" fmla="*/ 221666 h 6197689"/>
              <a:gd name="connsiteX122" fmla="*/ 1438630 w 2265640"/>
              <a:gd name="connsiteY122" fmla="*/ 423808 h 6197689"/>
              <a:gd name="connsiteX123" fmla="*/ 1438630 w 2265640"/>
              <a:gd name="connsiteY123" fmla="*/ 500008 h 6197689"/>
              <a:gd name="connsiteX124" fmla="*/ 1419580 w 2265640"/>
              <a:gd name="connsiteY124" fmla="*/ 576208 h 6197689"/>
              <a:gd name="connsiteX0" fmla="*/ 1419580 w 2265640"/>
              <a:gd name="connsiteY0" fmla="*/ 576208 h 6197689"/>
              <a:gd name="connsiteX1" fmla="*/ 1305280 w 2265640"/>
              <a:gd name="connsiteY1" fmla="*/ 614308 h 6197689"/>
              <a:gd name="connsiteX2" fmla="*/ 1381480 w 2265640"/>
              <a:gd name="connsiteY2" fmla="*/ 671458 h 6197689"/>
              <a:gd name="connsiteX3" fmla="*/ 1486255 w 2265640"/>
              <a:gd name="connsiteY3" fmla="*/ 738133 h 6197689"/>
              <a:gd name="connsiteX4" fmla="*/ 1533880 w 2265640"/>
              <a:gd name="connsiteY4" fmla="*/ 871483 h 6197689"/>
              <a:gd name="connsiteX5" fmla="*/ 1543405 w 2265640"/>
              <a:gd name="connsiteY5" fmla="*/ 947683 h 6197689"/>
              <a:gd name="connsiteX6" fmla="*/ 1619605 w 2265640"/>
              <a:gd name="connsiteY6" fmla="*/ 1042933 h 6197689"/>
              <a:gd name="connsiteX7" fmla="*/ 1676755 w 2265640"/>
              <a:gd name="connsiteY7" fmla="*/ 1042933 h 6197689"/>
              <a:gd name="connsiteX8" fmla="*/ 1705330 w 2265640"/>
              <a:gd name="connsiteY8" fmla="*/ 1195333 h 6197689"/>
              <a:gd name="connsiteX9" fmla="*/ 1762480 w 2265640"/>
              <a:gd name="connsiteY9" fmla="*/ 1328683 h 6197689"/>
              <a:gd name="connsiteX10" fmla="*/ 1676755 w 2265640"/>
              <a:gd name="connsiteY10" fmla="*/ 1252483 h 6197689"/>
              <a:gd name="connsiteX11" fmla="*/ 1505305 w 2265640"/>
              <a:gd name="connsiteY11" fmla="*/ 1300108 h 6197689"/>
              <a:gd name="connsiteX12" fmla="*/ 1476730 w 2265640"/>
              <a:gd name="connsiteY12" fmla="*/ 1471558 h 6197689"/>
              <a:gd name="connsiteX13" fmla="*/ 1410055 w 2265640"/>
              <a:gd name="connsiteY13" fmla="*/ 1614433 h 6197689"/>
              <a:gd name="connsiteX14" fmla="*/ 1371955 w 2265640"/>
              <a:gd name="connsiteY14" fmla="*/ 1681108 h 6197689"/>
              <a:gd name="connsiteX15" fmla="*/ 1495780 w 2265640"/>
              <a:gd name="connsiteY15" fmla="*/ 1814458 h 6197689"/>
              <a:gd name="connsiteX16" fmla="*/ 1514830 w 2265640"/>
              <a:gd name="connsiteY16" fmla="*/ 1871608 h 6197689"/>
              <a:gd name="connsiteX17" fmla="*/ 1514830 w 2265640"/>
              <a:gd name="connsiteY17" fmla="*/ 1957333 h 6197689"/>
              <a:gd name="connsiteX18" fmla="*/ 1486255 w 2265640"/>
              <a:gd name="connsiteY18" fmla="*/ 1985908 h 6197689"/>
              <a:gd name="connsiteX19" fmla="*/ 1391005 w 2265640"/>
              <a:gd name="connsiteY19" fmla="*/ 1957333 h 6197689"/>
              <a:gd name="connsiteX20" fmla="*/ 1343380 w 2265640"/>
              <a:gd name="connsiteY20" fmla="*/ 1985908 h 6197689"/>
              <a:gd name="connsiteX21" fmla="*/ 1219555 w 2265640"/>
              <a:gd name="connsiteY21" fmla="*/ 1976383 h 6197689"/>
              <a:gd name="connsiteX22" fmla="*/ 1114780 w 2265640"/>
              <a:gd name="connsiteY22" fmla="*/ 1957333 h 6197689"/>
              <a:gd name="connsiteX23" fmla="*/ 1124305 w 2265640"/>
              <a:gd name="connsiteY23" fmla="*/ 2043058 h 6197689"/>
              <a:gd name="connsiteX24" fmla="*/ 1095730 w 2265640"/>
              <a:gd name="connsiteY24" fmla="*/ 2081158 h 6197689"/>
              <a:gd name="connsiteX25" fmla="*/ 1200505 w 2265640"/>
              <a:gd name="connsiteY25" fmla="*/ 2157358 h 6197689"/>
              <a:gd name="connsiteX26" fmla="*/ 1257655 w 2265640"/>
              <a:gd name="connsiteY26" fmla="*/ 2157358 h 6197689"/>
              <a:gd name="connsiteX27" fmla="*/ 1343380 w 2265640"/>
              <a:gd name="connsiteY27" fmla="*/ 2109733 h 6197689"/>
              <a:gd name="connsiteX28" fmla="*/ 1400530 w 2265640"/>
              <a:gd name="connsiteY28" fmla="*/ 2243083 h 6197689"/>
              <a:gd name="connsiteX29" fmla="*/ 1457680 w 2265640"/>
              <a:gd name="connsiteY29" fmla="*/ 2347858 h 6197689"/>
              <a:gd name="connsiteX30" fmla="*/ 1486255 w 2265640"/>
              <a:gd name="connsiteY30" fmla="*/ 2414533 h 6197689"/>
              <a:gd name="connsiteX31" fmla="*/ 1533880 w 2265640"/>
              <a:gd name="connsiteY31" fmla="*/ 2414533 h 6197689"/>
              <a:gd name="connsiteX32" fmla="*/ 1591030 w 2265640"/>
              <a:gd name="connsiteY32" fmla="*/ 2462158 h 6197689"/>
              <a:gd name="connsiteX33" fmla="*/ 1695805 w 2265640"/>
              <a:gd name="connsiteY33" fmla="*/ 2519308 h 6197689"/>
              <a:gd name="connsiteX34" fmla="*/ 1752955 w 2265640"/>
              <a:gd name="connsiteY34" fmla="*/ 2547883 h 6197689"/>
              <a:gd name="connsiteX35" fmla="*/ 1629130 w 2265640"/>
              <a:gd name="connsiteY35" fmla="*/ 2652658 h 6197689"/>
              <a:gd name="connsiteX36" fmla="*/ 1591030 w 2265640"/>
              <a:gd name="connsiteY36" fmla="*/ 2757433 h 6197689"/>
              <a:gd name="connsiteX37" fmla="*/ 1562455 w 2265640"/>
              <a:gd name="connsiteY37" fmla="*/ 2947933 h 6197689"/>
              <a:gd name="connsiteX38" fmla="*/ 1495780 w 2265640"/>
              <a:gd name="connsiteY38" fmla="*/ 3033658 h 6197689"/>
              <a:gd name="connsiteX39" fmla="*/ 1476730 w 2265640"/>
              <a:gd name="connsiteY39" fmla="*/ 3109858 h 6197689"/>
              <a:gd name="connsiteX40" fmla="*/ 1514830 w 2265640"/>
              <a:gd name="connsiteY40" fmla="*/ 3186058 h 6197689"/>
              <a:gd name="connsiteX41" fmla="*/ 1495780 w 2265640"/>
              <a:gd name="connsiteY41" fmla="*/ 3271783 h 6197689"/>
              <a:gd name="connsiteX42" fmla="*/ 1419580 w 2265640"/>
              <a:gd name="connsiteY42" fmla="*/ 3319408 h 6197689"/>
              <a:gd name="connsiteX43" fmla="*/ 1371955 w 2265640"/>
              <a:gd name="connsiteY43" fmla="*/ 3262258 h 6197689"/>
              <a:gd name="connsiteX44" fmla="*/ 1219555 w 2265640"/>
              <a:gd name="connsiteY44" fmla="*/ 3319408 h 6197689"/>
              <a:gd name="connsiteX45" fmla="*/ 1095730 w 2265640"/>
              <a:gd name="connsiteY45" fmla="*/ 3281308 h 6197689"/>
              <a:gd name="connsiteX46" fmla="*/ 1067155 w 2265640"/>
              <a:gd name="connsiteY46" fmla="*/ 3281308 h 6197689"/>
              <a:gd name="connsiteX47" fmla="*/ 1010005 w 2265640"/>
              <a:gd name="connsiteY47" fmla="*/ 3309883 h 6197689"/>
              <a:gd name="connsiteX48" fmla="*/ 981430 w 2265640"/>
              <a:gd name="connsiteY48" fmla="*/ 3405133 h 6197689"/>
              <a:gd name="connsiteX49" fmla="*/ 1010005 w 2265640"/>
              <a:gd name="connsiteY49" fmla="*/ 3443233 h 6197689"/>
              <a:gd name="connsiteX50" fmla="*/ 1076680 w 2265640"/>
              <a:gd name="connsiteY50" fmla="*/ 3462283 h 6197689"/>
              <a:gd name="connsiteX51" fmla="*/ 1076680 w 2265640"/>
              <a:gd name="connsiteY51" fmla="*/ 3481333 h 6197689"/>
              <a:gd name="connsiteX52" fmla="*/ 1124305 w 2265640"/>
              <a:gd name="connsiteY52" fmla="*/ 3490858 h 6197689"/>
              <a:gd name="connsiteX53" fmla="*/ 1124305 w 2265640"/>
              <a:gd name="connsiteY53" fmla="*/ 3519433 h 6197689"/>
              <a:gd name="connsiteX54" fmla="*/ 1114780 w 2265640"/>
              <a:gd name="connsiteY54" fmla="*/ 3567058 h 6197689"/>
              <a:gd name="connsiteX55" fmla="*/ 1086205 w 2265640"/>
              <a:gd name="connsiteY55" fmla="*/ 3605158 h 6197689"/>
              <a:gd name="connsiteX56" fmla="*/ 1114780 w 2265640"/>
              <a:gd name="connsiteY56" fmla="*/ 3662308 h 6197689"/>
              <a:gd name="connsiteX57" fmla="*/ 1086205 w 2265640"/>
              <a:gd name="connsiteY57" fmla="*/ 3681358 h 6197689"/>
              <a:gd name="connsiteX58" fmla="*/ 1057630 w 2265640"/>
              <a:gd name="connsiteY58" fmla="*/ 3671833 h 6197689"/>
              <a:gd name="connsiteX59" fmla="*/ 981430 w 2265640"/>
              <a:gd name="connsiteY59" fmla="*/ 3700408 h 6197689"/>
              <a:gd name="connsiteX60" fmla="*/ 981430 w 2265640"/>
              <a:gd name="connsiteY60" fmla="*/ 3728983 h 6197689"/>
              <a:gd name="connsiteX61" fmla="*/ 962380 w 2265640"/>
              <a:gd name="connsiteY61" fmla="*/ 3795658 h 6197689"/>
              <a:gd name="connsiteX62" fmla="*/ 838555 w 2265640"/>
              <a:gd name="connsiteY62" fmla="*/ 3709933 h 6197689"/>
              <a:gd name="connsiteX63" fmla="*/ 819505 w 2265640"/>
              <a:gd name="connsiteY63" fmla="*/ 3605158 h 6197689"/>
              <a:gd name="connsiteX64" fmla="*/ 752830 w 2265640"/>
              <a:gd name="connsiteY64" fmla="*/ 3567058 h 6197689"/>
              <a:gd name="connsiteX65" fmla="*/ 705205 w 2265640"/>
              <a:gd name="connsiteY65" fmla="*/ 3614683 h 6197689"/>
              <a:gd name="connsiteX66" fmla="*/ 695680 w 2265640"/>
              <a:gd name="connsiteY66" fmla="*/ 3690883 h 6197689"/>
              <a:gd name="connsiteX67" fmla="*/ 609955 w 2265640"/>
              <a:gd name="connsiteY67" fmla="*/ 3795658 h 6197689"/>
              <a:gd name="connsiteX68" fmla="*/ 571855 w 2265640"/>
              <a:gd name="connsiteY68" fmla="*/ 3757558 h 6197689"/>
              <a:gd name="connsiteX69" fmla="*/ 638530 w 2265640"/>
              <a:gd name="connsiteY69" fmla="*/ 3814708 h 6197689"/>
              <a:gd name="connsiteX70" fmla="*/ 686155 w 2265640"/>
              <a:gd name="connsiteY70" fmla="*/ 3852808 h 6197689"/>
              <a:gd name="connsiteX71" fmla="*/ 781405 w 2265640"/>
              <a:gd name="connsiteY71" fmla="*/ 3824233 h 6197689"/>
              <a:gd name="connsiteX72" fmla="*/ 829030 w 2265640"/>
              <a:gd name="connsiteY72" fmla="*/ 3871858 h 6197689"/>
              <a:gd name="connsiteX73" fmla="*/ 829030 w 2265640"/>
              <a:gd name="connsiteY73" fmla="*/ 3909958 h 6197689"/>
              <a:gd name="connsiteX74" fmla="*/ 733780 w 2265640"/>
              <a:gd name="connsiteY74" fmla="*/ 3909958 h 6197689"/>
              <a:gd name="connsiteX75" fmla="*/ 686155 w 2265640"/>
              <a:gd name="connsiteY75" fmla="*/ 3919483 h 6197689"/>
              <a:gd name="connsiteX76" fmla="*/ 686155 w 2265640"/>
              <a:gd name="connsiteY76" fmla="*/ 3948058 h 6197689"/>
              <a:gd name="connsiteX77" fmla="*/ 657580 w 2265640"/>
              <a:gd name="connsiteY77" fmla="*/ 3967108 h 6197689"/>
              <a:gd name="connsiteX78" fmla="*/ 638530 w 2265640"/>
              <a:gd name="connsiteY78" fmla="*/ 3957583 h 6197689"/>
              <a:gd name="connsiteX79" fmla="*/ 629005 w 2265640"/>
              <a:gd name="connsiteY79" fmla="*/ 3957583 h 6197689"/>
              <a:gd name="connsiteX80" fmla="*/ 609955 w 2265640"/>
              <a:gd name="connsiteY80" fmla="*/ 4014733 h 6197689"/>
              <a:gd name="connsiteX81" fmla="*/ 581380 w 2265640"/>
              <a:gd name="connsiteY81" fmla="*/ 4024258 h 6197689"/>
              <a:gd name="connsiteX82" fmla="*/ 552805 w 2265640"/>
              <a:gd name="connsiteY82" fmla="*/ 4052833 h 6197689"/>
              <a:gd name="connsiteX83" fmla="*/ 581380 w 2265640"/>
              <a:gd name="connsiteY83" fmla="*/ 4090933 h 6197689"/>
              <a:gd name="connsiteX84" fmla="*/ 562330 w 2265640"/>
              <a:gd name="connsiteY84" fmla="*/ 4148083 h 6197689"/>
              <a:gd name="connsiteX85" fmla="*/ 457555 w 2265640"/>
              <a:gd name="connsiteY85" fmla="*/ 4138558 h 6197689"/>
              <a:gd name="connsiteX86" fmla="*/ 362305 w 2265640"/>
              <a:gd name="connsiteY86" fmla="*/ 4138558 h 6197689"/>
              <a:gd name="connsiteX87" fmla="*/ 190855 w 2265640"/>
              <a:gd name="connsiteY87" fmla="*/ 4157608 h 6197689"/>
              <a:gd name="connsiteX88" fmla="*/ 95605 w 2265640"/>
              <a:gd name="connsiteY88" fmla="*/ 4262383 h 6197689"/>
              <a:gd name="connsiteX89" fmla="*/ 38455 w 2265640"/>
              <a:gd name="connsiteY89" fmla="*/ 4329058 h 6197689"/>
              <a:gd name="connsiteX90" fmla="*/ 355 w 2265640"/>
              <a:gd name="connsiteY90" fmla="*/ 4357633 h 6197689"/>
              <a:gd name="connsiteX91" fmla="*/ 19405 w 2265640"/>
              <a:gd name="connsiteY91" fmla="*/ 4386208 h 6197689"/>
              <a:gd name="connsiteX92" fmla="*/ 19405 w 2265640"/>
              <a:gd name="connsiteY92" fmla="*/ 4405258 h 6197689"/>
              <a:gd name="connsiteX93" fmla="*/ 19405 w 2265640"/>
              <a:gd name="connsiteY93" fmla="*/ 4471933 h 6197689"/>
              <a:gd name="connsiteX94" fmla="*/ 9880 w 2265640"/>
              <a:gd name="connsiteY94" fmla="*/ 4510033 h 6197689"/>
              <a:gd name="connsiteX95" fmla="*/ 76555 w 2265640"/>
              <a:gd name="connsiteY95" fmla="*/ 4586233 h 6197689"/>
              <a:gd name="connsiteX96" fmla="*/ 95605 w 2265640"/>
              <a:gd name="connsiteY96" fmla="*/ 4595758 h 6197689"/>
              <a:gd name="connsiteX97" fmla="*/ 190855 w 2265640"/>
              <a:gd name="connsiteY97" fmla="*/ 4605283 h 6197689"/>
              <a:gd name="connsiteX98" fmla="*/ 200380 w 2265640"/>
              <a:gd name="connsiteY98" fmla="*/ 4757683 h 6197689"/>
              <a:gd name="connsiteX99" fmla="*/ 209905 w 2265640"/>
              <a:gd name="connsiteY99" fmla="*/ 4900558 h 6197689"/>
              <a:gd name="connsiteX100" fmla="*/ 228955 w 2265640"/>
              <a:gd name="connsiteY100" fmla="*/ 4938658 h 6197689"/>
              <a:gd name="connsiteX101" fmla="*/ 200380 w 2265640"/>
              <a:gd name="connsiteY101" fmla="*/ 4995808 h 6197689"/>
              <a:gd name="connsiteX102" fmla="*/ 181330 w 2265640"/>
              <a:gd name="connsiteY102" fmla="*/ 5100583 h 6197689"/>
              <a:gd name="connsiteX103" fmla="*/ 143230 w 2265640"/>
              <a:gd name="connsiteY103" fmla="*/ 5243458 h 6197689"/>
              <a:gd name="connsiteX104" fmla="*/ 114655 w 2265640"/>
              <a:gd name="connsiteY104" fmla="*/ 5481583 h 6197689"/>
              <a:gd name="connsiteX105" fmla="*/ 95605 w 2265640"/>
              <a:gd name="connsiteY105" fmla="*/ 5586358 h 6197689"/>
              <a:gd name="connsiteX106" fmla="*/ 95605 w 2265640"/>
              <a:gd name="connsiteY106" fmla="*/ 5691133 h 6197689"/>
              <a:gd name="connsiteX107" fmla="*/ 95605 w 2265640"/>
              <a:gd name="connsiteY107" fmla="*/ 5853058 h 6197689"/>
              <a:gd name="connsiteX108" fmla="*/ 133705 w 2265640"/>
              <a:gd name="connsiteY108" fmla="*/ 5976883 h 6197689"/>
              <a:gd name="connsiteX109" fmla="*/ 133705 w 2265640"/>
              <a:gd name="connsiteY109" fmla="*/ 6005458 h 6197689"/>
              <a:gd name="connsiteX110" fmla="*/ 143230 w 2265640"/>
              <a:gd name="connsiteY110" fmla="*/ 6062608 h 6197689"/>
              <a:gd name="connsiteX111" fmla="*/ 152755 w 2265640"/>
              <a:gd name="connsiteY111" fmla="*/ 6100708 h 6197689"/>
              <a:gd name="connsiteX112" fmla="*/ 152755 w 2265640"/>
              <a:gd name="connsiteY112" fmla="*/ 6110233 h 6197689"/>
              <a:gd name="connsiteX113" fmla="*/ 171805 w 2265640"/>
              <a:gd name="connsiteY113" fmla="*/ 6138807 h 6197689"/>
              <a:gd name="connsiteX114" fmla="*/ 152755 w 2265640"/>
              <a:gd name="connsiteY114" fmla="*/ 6138809 h 6197689"/>
              <a:gd name="connsiteX115" fmla="*/ 152755 w 2265640"/>
              <a:gd name="connsiteY115" fmla="*/ 6148333 h 6197689"/>
              <a:gd name="connsiteX116" fmla="*/ 2114906 w 2265640"/>
              <a:gd name="connsiteY116" fmla="*/ 6138808 h 6197689"/>
              <a:gd name="connsiteX117" fmla="*/ 2095855 w 2265640"/>
              <a:gd name="connsiteY117" fmla="*/ 6138808 h 6197689"/>
              <a:gd name="connsiteX118" fmla="*/ 2086331 w 2265640"/>
              <a:gd name="connsiteY118" fmla="*/ 5938783 h 6197689"/>
              <a:gd name="connsiteX119" fmla="*/ 2095856 w 2265640"/>
              <a:gd name="connsiteY119" fmla="*/ 5119633 h 6197689"/>
              <a:gd name="connsiteX120" fmla="*/ 2057755 w 2265640"/>
              <a:gd name="connsiteY120" fmla="*/ 423808 h 6197689"/>
              <a:gd name="connsiteX121" fmla="*/ 2020361 w 2265640"/>
              <a:gd name="connsiteY121" fmla="*/ 221666 h 6197689"/>
              <a:gd name="connsiteX122" fmla="*/ 1343027 w 2265640"/>
              <a:gd name="connsiteY122" fmla="*/ 255533 h 6197689"/>
              <a:gd name="connsiteX123" fmla="*/ 1438630 w 2265640"/>
              <a:gd name="connsiteY123" fmla="*/ 423808 h 6197689"/>
              <a:gd name="connsiteX124" fmla="*/ 1438630 w 2265640"/>
              <a:gd name="connsiteY124" fmla="*/ 500008 h 6197689"/>
              <a:gd name="connsiteX125" fmla="*/ 1419580 w 2265640"/>
              <a:gd name="connsiteY125" fmla="*/ 576208 h 6197689"/>
              <a:gd name="connsiteX0" fmla="*/ 1419580 w 2265640"/>
              <a:gd name="connsiteY0" fmla="*/ 576208 h 6197689"/>
              <a:gd name="connsiteX1" fmla="*/ 1305280 w 2265640"/>
              <a:gd name="connsiteY1" fmla="*/ 614308 h 6197689"/>
              <a:gd name="connsiteX2" fmla="*/ 1381480 w 2265640"/>
              <a:gd name="connsiteY2" fmla="*/ 671458 h 6197689"/>
              <a:gd name="connsiteX3" fmla="*/ 1486255 w 2265640"/>
              <a:gd name="connsiteY3" fmla="*/ 738133 h 6197689"/>
              <a:gd name="connsiteX4" fmla="*/ 1533880 w 2265640"/>
              <a:gd name="connsiteY4" fmla="*/ 871483 h 6197689"/>
              <a:gd name="connsiteX5" fmla="*/ 1543405 w 2265640"/>
              <a:gd name="connsiteY5" fmla="*/ 947683 h 6197689"/>
              <a:gd name="connsiteX6" fmla="*/ 1619605 w 2265640"/>
              <a:gd name="connsiteY6" fmla="*/ 1042933 h 6197689"/>
              <a:gd name="connsiteX7" fmla="*/ 1676755 w 2265640"/>
              <a:gd name="connsiteY7" fmla="*/ 1042933 h 6197689"/>
              <a:gd name="connsiteX8" fmla="*/ 1705330 w 2265640"/>
              <a:gd name="connsiteY8" fmla="*/ 1195333 h 6197689"/>
              <a:gd name="connsiteX9" fmla="*/ 1762480 w 2265640"/>
              <a:gd name="connsiteY9" fmla="*/ 1328683 h 6197689"/>
              <a:gd name="connsiteX10" fmla="*/ 1676755 w 2265640"/>
              <a:gd name="connsiteY10" fmla="*/ 1252483 h 6197689"/>
              <a:gd name="connsiteX11" fmla="*/ 1505305 w 2265640"/>
              <a:gd name="connsiteY11" fmla="*/ 1300108 h 6197689"/>
              <a:gd name="connsiteX12" fmla="*/ 1476730 w 2265640"/>
              <a:gd name="connsiteY12" fmla="*/ 1471558 h 6197689"/>
              <a:gd name="connsiteX13" fmla="*/ 1410055 w 2265640"/>
              <a:gd name="connsiteY13" fmla="*/ 1614433 h 6197689"/>
              <a:gd name="connsiteX14" fmla="*/ 1371955 w 2265640"/>
              <a:gd name="connsiteY14" fmla="*/ 1681108 h 6197689"/>
              <a:gd name="connsiteX15" fmla="*/ 1495780 w 2265640"/>
              <a:gd name="connsiteY15" fmla="*/ 1814458 h 6197689"/>
              <a:gd name="connsiteX16" fmla="*/ 1514830 w 2265640"/>
              <a:gd name="connsiteY16" fmla="*/ 1871608 h 6197689"/>
              <a:gd name="connsiteX17" fmla="*/ 1514830 w 2265640"/>
              <a:gd name="connsiteY17" fmla="*/ 1957333 h 6197689"/>
              <a:gd name="connsiteX18" fmla="*/ 1486255 w 2265640"/>
              <a:gd name="connsiteY18" fmla="*/ 1985908 h 6197689"/>
              <a:gd name="connsiteX19" fmla="*/ 1391005 w 2265640"/>
              <a:gd name="connsiteY19" fmla="*/ 1957333 h 6197689"/>
              <a:gd name="connsiteX20" fmla="*/ 1343380 w 2265640"/>
              <a:gd name="connsiteY20" fmla="*/ 1985908 h 6197689"/>
              <a:gd name="connsiteX21" fmla="*/ 1219555 w 2265640"/>
              <a:gd name="connsiteY21" fmla="*/ 1976383 h 6197689"/>
              <a:gd name="connsiteX22" fmla="*/ 1114780 w 2265640"/>
              <a:gd name="connsiteY22" fmla="*/ 1957333 h 6197689"/>
              <a:gd name="connsiteX23" fmla="*/ 1124305 w 2265640"/>
              <a:gd name="connsiteY23" fmla="*/ 2043058 h 6197689"/>
              <a:gd name="connsiteX24" fmla="*/ 1095730 w 2265640"/>
              <a:gd name="connsiteY24" fmla="*/ 2081158 h 6197689"/>
              <a:gd name="connsiteX25" fmla="*/ 1200505 w 2265640"/>
              <a:gd name="connsiteY25" fmla="*/ 2157358 h 6197689"/>
              <a:gd name="connsiteX26" fmla="*/ 1257655 w 2265640"/>
              <a:gd name="connsiteY26" fmla="*/ 2157358 h 6197689"/>
              <a:gd name="connsiteX27" fmla="*/ 1343380 w 2265640"/>
              <a:gd name="connsiteY27" fmla="*/ 2109733 h 6197689"/>
              <a:gd name="connsiteX28" fmla="*/ 1400530 w 2265640"/>
              <a:gd name="connsiteY28" fmla="*/ 2243083 h 6197689"/>
              <a:gd name="connsiteX29" fmla="*/ 1457680 w 2265640"/>
              <a:gd name="connsiteY29" fmla="*/ 2347858 h 6197689"/>
              <a:gd name="connsiteX30" fmla="*/ 1486255 w 2265640"/>
              <a:gd name="connsiteY30" fmla="*/ 2414533 h 6197689"/>
              <a:gd name="connsiteX31" fmla="*/ 1533880 w 2265640"/>
              <a:gd name="connsiteY31" fmla="*/ 2414533 h 6197689"/>
              <a:gd name="connsiteX32" fmla="*/ 1591030 w 2265640"/>
              <a:gd name="connsiteY32" fmla="*/ 2462158 h 6197689"/>
              <a:gd name="connsiteX33" fmla="*/ 1695805 w 2265640"/>
              <a:gd name="connsiteY33" fmla="*/ 2519308 h 6197689"/>
              <a:gd name="connsiteX34" fmla="*/ 1752955 w 2265640"/>
              <a:gd name="connsiteY34" fmla="*/ 2547883 h 6197689"/>
              <a:gd name="connsiteX35" fmla="*/ 1629130 w 2265640"/>
              <a:gd name="connsiteY35" fmla="*/ 2652658 h 6197689"/>
              <a:gd name="connsiteX36" fmla="*/ 1591030 w 2265640"/>
              <a:gd name="connsiteY36" fmla="*/ 2757433 h 6197689"/>
              <a:gd name="connsiteX37" fmla="*/ 1562455 w 2265640"/>
              <a:gd name="connsiteY37" fmla="*/ 2947933 h 6197689"/>
              <a:gd name="connsiteX38" fmla="*/ 1495780 w 2265640"/>
              <a:gd name="connsiteY38" fmla="*/ 3033658 h 6197689"/>
              <a:gd name="connsiteX39" fmla="*/ 1476730 w 2265640"/>
              <a:gd name="connsiteY39" fmla="*/ 3109858 h 6197689"/>
              <a:gd name="connsiteX40" fmla="*/ 1514830 w 2265640"/>
              <a:gd name="connsiteY40" fmla="*/ 3186058 h 6197689"/>
              <a:gd name="connsiteX41" fmla="*/ 1495780 w 2265640"/>
              <a:gd name="connsiteY41" fmla="*/ 3271783 h 6197689"/>
              <a:gd name="connsiteX42" fmla="*/ 1419580 w 2265640"/>
              <a:gd name="connsiteY42" fmla="*/ 3319408 h 6197689"/>
              <a:gd name="connsiteX43" fmla="*/ 1371955 w 2265640"/>
              <a:gd name="connsiteY43" fmla="*/ 3262258 h 6197689"/>
              <a:gd name="connsiteX44" fmla="*/ 1219555 w 2265640"/>
              <a:gd name="connsiteY44" fmla="*/ 3319408 h 6197689"/>
              <a:gd name="connsiteX45" fmla="*/ 1095730 w 2265640"/>
              <a:gd name="connsiteY45" fmla="*/ 3281308 h 6197689"/>
              <a:gd name="connsiteX46" fmla="*/ 1067155 w 2265640"/>
              <a:gd name="connsiteY46" fmla="*/ 3281308 h 6197689"/>
              <a:gd name="connsiteX47" fmla="*/ 1010005 w 2265640"/>
              <a:gd name="connsiteY47" fmla="*/ 3309883 h 6197689"/>
              <a:gd name="connsiteX48" fmla="*/ 981430 w 2265640"/>
              <a:gd name="connsiteY48" fmla="*/ 3405133 h 6197689"/>
              <a:gd name="connsiteX49" fmla="*/ 1010005 w 2265640"/>
              <a:gd name="connsiteY49" fmla="*/ 3443233 h 6197689"/>
              <a:gd name="connsiteX50" fmla="*/ 1076680 w 2265640"/>
              <a:gd name="connsiteY50" fmla="*/ 3462283 h 6197689"/>
              <a:gd name="connsiteX51" fmla="*/ 1076680 w 2265640"/>
              <a:gd name="connsiteY51" fmla="*/ 3481333 h 6197689"/>
              <a:gd name="connsiteX52" fmla="*/ 1124305 w 2265640"/>
              <a:gd name="connsiteY52" fmla="*/ 3490858 h 6197689"/>
              <a:gd name="connsiteX53" fmla="*/ 1124305 w 2265640"/>
              <a:gd name="connsiteY53" fmla="*/ 3519433 h 6197689"/>
              <a:gd name="connsiteX54" fmla="*/ 1114780 w 2265640"/>
              <a:gd name="connsiteY54" fmla="*/ 3567058 h 6197689"/>
              <a:gd name="connsiteX55" fmla="*/ 1086205 w 2265640"/>
              <a:gd name="connsiteY55" fmla="*/ 3605158 h 6197689"/>
              <a:gd name="connsiteX56" fmla="*/ 1114780 w 2265640"/>
              <a:gd name="connsiteY56" fmla="*/ 3662308 h 6197689"/>
              <a:gd name="connsiteX57" fmla="*/ 1086205 w 2265640"/>
              <a:gd name="connsiteY57" fmla="*/ 3681358 h 6197689"/>
              <a:gd name="connsiteX58" fmla="*/ 1057630 w 2265640"/>
              <a:gd name="connsiteY58" fmla="*/ 3671833 h 6197689"/>
              <a:gd name="connsiteX59" fmla="*/ 981430 w 2265640"/>
              <a:gd name="connsiteY59" fmla="*/ 3700408 h 6197689"/>
              <a:gd name="connsiteX60" fmla="*/ 981430 w 2265640"/>
              <a:gd name="connsiteY60" fmla="*/ 3728983 h 6197689"/>
              <a:gd name="connsiteX61" fmla="*/ 962380 w 2265640"/>
              <a:gd name="connsiteY61" fmla="*/ 3795658 h 6197689"/>
              <a:gd name="connsiteX62" fmla="*/ 838555 w 2265640"/>
              <a:gd name="connsiteY62" fmla="*/ 3709933 h 6197689"/>
              <a:gd name="connsiteX63" fmla="*/ 819505 w 2265640"/>
              <a:gd name="connsiteY63" fmla="*/ 3605158 h 6197689"/>
              <a:gd name="connsiteX64" fmla="*/ 752830 w 2265640"/>
              <a:gd name="connsiteY64" fmla="*/ 3567058 h 6197689"/>
              <a:gd name="connsiteX65" fmla="*/ 705205 w 2265640"/>
              <a:gd name="connsiteY65" fmla="*/ 3614683 h 6197689"/>
              <a:gd name="connsiteX66" fmla="*/ 695680 w 2265640"/>
              <a:gd name="connsiteY66" fmla="*/ 3690883 h 6197689"/>
              <a:gd name="connsiteX67" fmla="*/ 609955 w 2265640"/>
              <a:gd name="connsiteY67" fmla="*/ 3795658 h 6197689"/>
              <a:gd name="connsiteX68" fmla="*/ 571855 w 2265640"/>
              <a:gd name="connsiteY68" fmla="*/ 3757558 h 6197689"/>
              <a:gd name="connsiteX69" fmla="*/ 638530 w 2265640"/>
              <a:gd name="connsiteY69" fmla="*/ 3814708 h 6197689"/>
              <a:gd name="connsiteX70" fmla="*/ 686155 w 2265640"/>
              <a:gd name="connsiteY70" fmla="*/ 3852808 h 6197689"/>
              <a:gd name="connsiteX71" fmla="*/ 781405 w 2265640"/>
              <a:gd name="connsiteY71" fmla="*/ 3824233 h 6197689"/>
              <a:gd name="connsiteX72" fmla="*/ 829030 w 2265640"/>
              <a:gd name="connsiteY72" fmla="*/ 3871858 h 6197689"/>
              <a:gd name="connsiteX73" fmla="*/ 829030 w 2265640"/>
              <a:gd name="connsiteY73" fmla="*/ 3909958 h 6197689"/>
              <a:gd name="connsiteX74" fmla="*/ 733780 w 2265640"/>
              <a:gd name="connsiteY74" fmla="*/ 3909958 h 6197689"/>
              <a:gd name="connsiteX75" fmla="*/ 686155 w 2265640"/>
              <a:gd name="connsiteY75" fmla="*/ 3919483 h 6197689"/>
              <a:gd name="connsiteX76" fmla="*/ 686155 w 2265640"/>
              <a:gd name="connsiteY76" fmla="*/ 3948058 h 6197689"/>
              <a:gd name="connsiteX77" fmla="*/ 657580 w 2265640"/>
              <a:gd name="connsiteY77" fmla="*/ 3967108 h 6197689"/>
              <a:gd name="connsiteX78" fmla="*/ 638530 w 2265640"/>
              <a:gd name="connsiteY78" fmla="*/ 3957583 h 6197689"/>
              <a:gd name="connsiteX79" fmla="*/ 629005 w 2265640"/>
              <a:gd name="connsiteY79" fmla="*/ 3957583 h 6197689"/>
              <a:gd name="connsiteX80" fmla="*/ 609955 w 2265640"/>
              <a:gd name="connsiteY80" fmla="*/ 4014733 h 6197689"/>
              <a:gd name="connsiteX81" fmla="*/ 581380 w 2265640"/>
              <a:gd name="connsiteY81" fmla="*/ 4024258 h 6197689"/>
              <a:gd name="connsiteX82" fmla="*/ 552805 w 2265640"/>
              <a:gd name="connsiteY82" fmla="*/ 4052833 h 6197689"/>
              <a:gd name="connsiteX83" fmla="*/ 581380 w 2265640"/>
              <a:gd name="connsiteY83" fmla="*/ 4090933 h 6197689"/>
              <a:gd name="connsiteX84" fmla="*/ 562330 w 2265640"/>
              <a:gd name="connsiteY84" fmla="*/ 4148083 h 6197689"/>
              <a:gd name="connsiteX85" fmla="*/ 457555 w 2265640"/>
              <a:gd name="connsiteY85" fmla="*/ 4138558 h 6197689"/>
              <a:gd name="connsiteX86" fmla="*/ 362305 w 2265640"/>
              <a:gd name="connsiteY86" fmla="*/ 4138558 h 6197689"/>
              <a:gd name="connsiteX87" fmla="*/ 190855 w 2265640"/>
              <a:gd name="connsiteY87" fmla="*/ 4157608 h 6197689"/>
              <a:gd name="connsiteX88" fmla="*/ 95605 w 2265640"/>
              <a:gd name="connsiteY88" fmla="*/ 4262383 h 6197689"/>
              <a:gd name="connsiteX89" fmla="*/ 38455 w 2265640"/>
              <a:gd name="connsiteY89" fmla="*/ 4329058 h 6197689"/>
              <a:gd name="connsiteX90" fmla="*/ 355 w 2265640"/>
              <a:gd name="connsiteY90" fmla="*/ 4357633 h 6197689"/>
              <a:gd name="connsiteX91" fmla="*/ 19405 w 2265640"/>
              <a:gd name="connsiteY91" fmla="*/ 4386208 h 6197689"/>
              <a:gd name="connsiteX92" fmla="*/ 19405 w 2265640"/>
              <a:gd name="connsiteY92" fmla="*/ 4405258 h 6197689"/>
              <a:gd name="connsiteX93" fmla="*/ 19405 w 2265640"/>
              <a:gd name="connsiteY93" fmla="*/ 4471933 h 6197689"/>
              <a:gd name="connsiteX94" fmla="*/ 9880 w 2265640"/>
              <a:gd name="connsiteY94" fmla="*/ 4510033 h 6197689"/>
              <a:gd name="connsiteX95" fmla="*/ 76555 w 2265640"/>
              <a:gd name="connsiteY95" fmla="*/ 4586233 h 6197689"/>
              <a:gd name="connsiteX96" fmla="*/ 95605 w 2265640"/>
              <a:gd name="connsiteY96" fmla="*/ 4595758 h 6197689"/>
              <a:gd name="connsiteX97" fmla="*/ 190855 w 2265640"/>
              <a:gd name="connsiteY97" fmla="*/ 4605283 h 6197689"/>
              <a:gd name="connsiteX98" fmla="*/ 200380 w 2265640"/>
              <a:gd name="connsiteY98" fmla="*/ 4757683 h 6197689"/>
              <a:gd name="connsiteX99" fmla="*/ 209905 w 2265640"/>
              <a:gd name="connsiteY99" fmla="*/ 4900558 h 6197689"/>
              <a:gd name="connsiteX100" fmla="*/ 228955 w 2265640"/>
              <a:gd name="connsiteY100" fmla="*/ 4938658 h 6197689"/>
              <a:gd name="connsiteX101" fmla="*/ 200380 w 2265640"/>
              <a:gd name="connsiteY101" fmla="*/ 4995808 h 6197689"/>
              <a:gd name="connsiteX102" fmla="*/ 181330 w 2265640"/>
              <a:gd name="connsiteY102" fmla="*/ 5100583 h 6197689"/>
              <a:gd name="connsiteX103" fmla="*/ 143230 w 2265640"/>
              <a:gd name="connsiteY103" fmla="*/ 5243458 h 6197689"/>
              <a:gd name="connsiteX104" fmla="*/ 114655 w 2265640"/>
              <a:gd name="connsiteY104" fmla="*/ 5481583 h 6197689"/>
              <a:gd name="connsiteX105" fmla="*/ 95605 w 2265640"/>
              <a:gd name="connsiteY105" fmla="*/ 5586358 h 6197689"/>
              <a:gd name="connsiteX106" fmla="*/ 95605 w 2265640"/>
              <a:gd name="connsiteY106" fmla="*/ 5691133 h 6197689"/>
              <a:gd name="connsiteX107" fmla="*/ 95605 w 2265640"/>
              <a:gd name="connsiteY107" fmla="*/ 5853058 h 6197689"/>
              <a:gd name="connsiteX108" fmla="*/ 133705 w 2265640"/>
              <a:gd name="connsiteY108" fmla="*/ 5976883 h 6197689"/>
              <a:gd name="connsiteX109" fmla="*/ 133705 w 2265640"/>
              <a:gd name="connsiteY109" fmla="*/ 6005458 h 6197689"/>
              <a:gd name="connsiteX110" fmla="*/ 143230 w 2265640"/>
              <a:gd name="connsiteY110" fmla="*/ 6062608 h 6197689"/>
              <a:gd name="connsiteX111" fmla="*/ 152755 w 2265640"/>
              <a:gd name="connsiteY111" fmla="*/ 6100708 h 6197689"/>
              <a:gd name="connsiteX112" fmla="*/ 152755 w 2265640"/>
              <a:gd name="connsiteY112" fmla="*/ 6110233 h 6197689"/>
              <a:gd name="connsiteX113" fmla="*/ 171805 w 2265640"/>
              <a:gd name="connsiteY113" fmla="*/ 6138807 h 6197689"/>
              <a:gd name="connsiteX114" fmla="*/ 152755 w 2265640"/>
              <a:gd name="connsiteY114" fmla="*/ 6138809 h 6197689"/>
              <a:gd name="connsiteX115" fmla="*/ 152755 w 2265640"/>
              <a:gd name="connsiteY115" fmla="*/ 6148333 h 6197689"/>
              <a:gd name="connsiteX116" fmla="*/ 2114906 w 2265640"/>
              <a:gd name="connsiteY116" fmla="*/ 6138808 h 6197689"/>
              <a:gd name="connsiteX117" fmla="*/ 2095855 w 2265640"/>
              <a:gd name="connsiteY117" fmla="*/ 6138808 h 6197689"/>
              <a:gd name="connsiteX118" fmla="*/ 2086331 w 2265640"/>
              <a:gd name="connsiteY118" fmla="*/ 5938783 h 6197689"/>
              <a:gd name="connsiteX119" fmla="*/ 2095856 w 2265640"/>
              <a:gd name="connsiteY119" fmla="*/ 5119633 h 6197689"/>
              <a:gd name="connsiteX120" fmla="*/ 2057755 w 2265640"/>
              <a:gd name="connsiteY120" fmla="*/ 423808 h 6197689"/>
              <a:gd name="connsiteX121" fmla="*/ 2020361 w 2265640"/>
              <a:gd name="connsiteY121" fmla="*/ 221666 h 6197689"/>
              <a:gd name="connsiteX122" fmla="*/ 1343027 w 2265640"/>
              <a:gd name="connsiteY122" fmla="*/ 232955 h 6197689"/>
              <a:gd name="connsiteX123" fmla="*/ 1343027 w 2265640"/>
              <a:gd name="connsiteY123" fmla="*/ 255533 h 6197689"/>
              <a:gd name="connsiteX124" fmla="*/ 1438630 w 2265640"/>
              <a:gd name="connsiteY124" fmla="*/ 423808 h 6197689"/>
              <a:gd name="connsiteX125" fmla="*/ 1438630 w 2265640"/>
              <a:gd name="connsiteY125" fmla="*/ 500008 h 6197689"/>
              <a:gd name="connsiteX126" fmla="*/ 1419580 w 2265640"/>
              <a:gd name="connsiteY126" fmla="*/ 576208 h 6197689"/>
              <a:gd name="connsiteX0" fmla="*/ 1419580 w 2265640"/>
              <a:gd name="connsiteY0" fmla="*/ 570383 h 6191864"/>
              <a:gd name="connsiteX1" fmla="*/ 1305280 w 2265640"/>
              <a:gd name="connsiteY1" fmla="*/ 608483 h 6191864"/>
              <a:gd name="connsiteX2" fmla="*/ 1381480 w 2265640"/>
              <a:gd name="connsiteY2" fmla="*/ 665633 h 6191864"/>
              <a:gd name="connsiteX3" fmla="*/ 1486255 w 2265640"/>
              <a:gd name="connsiteY3" fmla="*/ 732308 h 6191864"/>
              <a:gd name="connsiteX4" fmla="*/ 1533880 w 2265640"/>
              <a:gd name="connsiteY4" fmla="*/ 865658 h 6191864"/>
              <a:gd name="connsiteX5" fmla="*/ 1543405 w 2265640"/>
              <a:gd name="connsiteY5" fmla="*/ 941858 h 6191864"/>
              <a:gd name="connsiteX6" fmla="*/ 1619605 w 2265640"/>
              <a:gd name="connsiteY6" fmla="*/ 1037108 h 6191864"/>
              <a:gd name="connsiteX7" fmla="*/ 1676755 w 2265640"/>
              <a:gd name="connsiteY7" fmla="*/ 1037108 h 6191864"/>
              <a:gd name="connsiteX8" fmla="*/ 1705330 w 2265640"/>
              <a:gd name="connsiteY8" fmla="*/ 1189508 h 6191864"/>
              <a:gd name="connsiteX9" fmla="*/ 1762480 w 2265640"/>
              <a:gd name="connsiteY9" fmla="*/ 1322858 h 6191864"/>
              <a:gd name="connsiteX10" fmla="*/ 1676755 w 2265640"/>
              <a:gd name="connsiteY10" fmla="*/ 1246658 h 6191864"/>
              <a:gd name="connsiteX11" fmla="*/ 1505305 w 2265640"/>
              <a:gd name="connsiteY11" fmla="*/ 1294283 h 6191864"/>
              <a:gd name="connsiteX12" fmla="*/ 1476730 w 2265640"/>
              <a:gd name="connsiteY12" fmla="*/ 1465733 h 6191864"/>
              <a:gd name="connsiteX13" fmla="*/ 1410055 w 2265640"/>
              <a:gd name="connsiteY13" fmla="*/ 1608608 h 6191864"/>
              <a:gd name="connsiteX14" fmla="*/ 1371955 w 2265640"/>
              <a:gd name="connsiteY14" fmla="*/ 1675283 h 6191864"/>
              <a:gd name="connsiteX15" fmla="*/ 1495780 w 2265640"/>
              <a:gd name="connsiteY15" fmla="*/ 1808633 h 6191864"/>
              <a:gd name="connsiteX16" fmla="*/ 1514830 w 2265640"/>
              <a:gd name="connsiteY16" fmla="*/ 1865783 h 6191864"/>
              <a:gd name="connsiteX17" fmla="*/ 1514830 w 2265640"/>
              <a:gd name="connsiteY17" fmla="*/ 1951508 h 6191864"/>
              <a:gd name="connsiteX18" fmla="*/ 1486255 w 2265640"/>
              <a:gd name="connsiteY18" fmla="*/ 1980083 h 6191864"/>
              <a:gd name="connsiteX19" fmla="*/ 1391005 w 2265640"/>
              <a:gd name="connsiteY19" fmla="*/ 1951508 h 6191864"/>
              <a:gd name="connsiteX20" fmla="*/ 1343380 w 2265640"/>
              <a:gd name="connsiteY20" fmla="*/ 1980083 h 6191864"/>
              <a:gd name="connsiteX21" fmla="*/ 1219555 w 2265640"/>
              <a:gd name="connsiteY21" fmla="*/ 1970558 h 6191864"/>
              <a:gd name="connsiteX22" fmla="*/ 1114780 w 2265640"/>
              <a:gd name="connsiteY22" fmla="*/ 1951508 h 6191864"/>
              <a:gd name="connsiteX23" fmla="*/ 1124305 w 2265640"/>
              <a:gd name="connsiteY23" fmla="*/ 2037233 h 6191864"/>
              <a:gd name="connsiteX24" fmla="*/ 1095730 w 2265640"/>
              <a:gd name="connsiteY24" fmla="*/ 2075333 h 6191864"/>
              <a:gd name="connsiteX25" fmla="*/ 1200505 w 2265640"/>
              <a:gd name="connsiteY25" fmla="*/ 2151533 h 6191864"/>
              <a:gd name="connsiteX26" fmla="*/ 1257655 w 2265640"/>
              <a:gd name="connsiteY26" fmla="*/ 2151533 h 6191864"/>
              <a:gd name="connsiteX27" fmla="*/ 1343380 w 2265640"/>
              <a:gd name="connsiteY27" fmla="*/ 2103908 h 6191864"/>
              <a:gd name="connsiteX28" fmla="*/ 1400530 w 2265640"/>
              <a:gd name="connsiteY28" fmla="*/ 2237258 h 6191864"/>
              <a:gd name="connsiteX29" fmla="*/ 1457680 w 2265640"/>
              <a:gd name="connsiteY29" fmla="*/ 2342033 h 6191864"/>
              <a:gd name="connsiteX30" fmla="*/ 1486255 w 2265640"/>
              <a:gd name="connsiteY30" fmla="*/ 2408708 h 6191864"/>
              <a:gd name="connsiteX31" fmla="*/ 1533880 w 2265640"/>
              <a:gd name="connsiteY31" fmla="*/ 2408708 h 6191864"/>
              <a:gd name="connsiteX32" fmla="*/ 1591030 w 2265640"/>
              <a:gd name="connsiteY32" fmla="*/ 2456333 h 6191864"/>
              <a:gd name="connsiteX33" fmla="*/ 1695805 w 2265640"/>
              <a:gd name="connsiteY33" fmla="*/ 2513483 h 6191864"/>
              <a:gd name="connsiteX34" fmla="*/ 1752955 w 2265640"/>
              <a:gd name="connsiteY34" fmla="*/ 2542058 h 6191864"/>
              <a:gd name="connsiteX35" fmla="*/ 1629130 w 2265640"/>
              <a:gd name="connsiteY35" fmla="*/ 2646833 h 6191864"/>
              <a:gd name="connsiteX36" fmla="*/ 1591030 w 2265640"/>
              <a:gd name="connsiteY36" fmla="*/ 2751608 h 6191864"/>
              <a:gd name="connsiteX37" fmla="*/ 1562455 w 2265640"/>
              <a:gd name="connsiteY37" fmla="*/ 2942108 h 6191864"/>
              <a:gd name="connsiteX38" fmla="*/ 1495780 w 2265640"/>
              <a:gd name="connsiteY38" fmla="*/ 3027833 h 6191864"/>
              <a:gd name="connsiteX39" fmla="*/ 1476730 w 2265640"/>
              <a:gd name="connsiteY39" fmla="*/ 3104033 h 6191864"/>
              <a:gd name="connsiteX40" fmla="*/ 1514830 w 2265640"/>
              <a:gd name="connsiteY40" fmla="*/ 3180233 h 6191864"/>
              <a:gd name="connsiteX41" fmla="*/ 1495780 w 2265640"/>
              <a:gd name="connsiteY41" fmla="*/ 3265958 h 6191864"/>
              <a:gd name="connsiteX42" fmla="*/ 1419580 w 2265640"/>
              <a:gd name="connsiteY42" fmla="*/ 3313583 h 6191864"/>
              <a:gd name="connsiteX43" fmla="*/ 1371955 w 2265640"/>
              <a:gd name="connsiteY43" fmla="*/ 3256433 h 6191864"/>
              <a:gd name="connsiteX44" fmla="*/ 1219555 w 2265640"/>
              <a:gd name="connsiteY44" fmla="*/ 3313583 h 6191864"/>
              <a:gd name="connsiteX45" fmla="*/ 1095730 w 2265640"/>
              <a:gd name="connsiteY45" fmla="*/ 3275483 h 6191864"/>
              <a:gd name="connsiteX46" fmla="*/ 1067155 w 2265640"/>
              <a:gd name="connsiteY46" fmla="*/ 3275483 h 6191864"/>
              <a:gd name="connsiteX47" fmla="*/ 1010005 w 2265640"/>
              <a:gd name="connsiteY47" fmla="*/ 3304058 h 6191864"/>
              <a:gd name="connsiteX48" fmla="*/ 981430 w 2265640"/>
              <a:gd name="connsiteY48" fmla="*/ 3399308 h 6191864"/>
              <a:gd name="connsiteX49" fmla="*/ 1010005 w 2265640"/>
              <a:gd name="connsiteY49" fmla="*/ 3437408 h 6191864"/>
              <a:gd name="connsiteX50" fmla="*/ 1076680 w 2265640"/>
              <a:gd name="connsiteY50" fmla="*/ 3456458 h 6191864"/>
              <a:gd name="connsiteX51" fmla="*/ 1076680 w 2265640"/>
              <a:gd name="connsiteY51" fmla="*/ 3475508 h 6191864"/>
              <a:gd name="connsiteX52" fmla="*/ 1124305 w 2265640"/>
              <a:gd name="connsiteY52" fmla="*/ 3485033 h 6191864"/>
              <a:gd name="connsiteX53" fmla="*/ 1124305 w 2265640"/>
              <a:gd name="connsiteY53" fmla="*/ 3513608 h 6191864"/>
              <a:gd name="connsiteX54" fmla="*/ 1114780 w 2265640"/>
              <a:gd name="connsiteY54" fmla="*/ 3561233 h 6191864"/>
              <a:gd name="connsiteX55" fmla="*/ 1086205 w 2265640"/>
              <a:gd name="connsiteY55" fmla="*/ 3599333 h 6191864"/>
              <a:gd name="connsiteX56" fmla="*/ 1114780 w 2265640"/>
              <a:gd name="connsiteY56" fmla="*/ 3656483 h 6191864"/>
              <a:gd name="connsiteX57" fmla="*/ 1086205 w 2265640"/>
              <a:gd name="connsiteY57" fmla="*/ 3675533 h 6191864"/>
              <a:gd name="connsiteX58" fmla="*/ 1057630 w 2265640"/>
              <a:gd name="connsiteY58" fmla="*/ 3666008 h 6191864"/>
              <a:gd name="connsiteX59" fmla="*/ 981430 w 2265640"/>
              <a:gd name="connsiteY59" fmla="*/ 3694583 h 6191864"/>
              <a:gd name="connsiteX60" fmla="*/ 981430 w 2265640"/>
              <a:gd name="connsiteY60" fmla="*/ 3723158 h 6191864"/>
              <a:gd name="connsiteX61" fmla="*/ 962380 w 2265640"/>
              <a:gd name="connsiteY61" fmla="*/ 3789833 h 6191864"/>
              <a:gd name="connsiteX62" fmla="*/ 838555 w 2265640"/>
              <a:gd name="connsiteY62" fmla="*/ 3704108 h 6191864"/>
              <a:gd name="connsiteX63" fmla="*/ 819505 w 2265640"/>
              <a:gd name="connsiteY63" fmla="*/ 3599333 h 6191864"/>
              <a:gd name="connsiteX64" fmla="*/ 752830 w 2265640"/>
              <a:gd name="connsiteY64" fmla="*/ 3561233 h 6191864"/>
              <a:gd name="connsiteX65" fmla="*/ 705205 w 2265640"/>
              <a:gd name="connsiteY65" fmla="*/ 3608858 h 6191864"/>
              <a:gd name="connsiteX66" fmla="*/ 695680 w 2265640"/>
              <a:gd name="connsiteY66" fmla="*/ 3685058 h 6191864"/>
              <a:gd name="connsiteX67" fmla="*/ 609955 w 2265640"/>
              <a:gd name="connsiteY67" fmla="*/ 3789833 h 6191864"/>
              <a:gd name="connsiteX68" fmla="*/ 571855 w 2265640"/>
              <a:gd name="connsiteY68" fmla="*/ 3751733 h 6191864"/>
              <a:gd name="connsiteX69" fmla="*/ 638530 w 2265640"/>
              <a:gd name="connsiteY69" fmla="*/ 3808883 h 6191864"/>
              <a:gd name="connsiteX70" fmla="*/ 686155 w 2265640"/>
              <a:gd name="connsiteY70" fmla="*/ 3846983 h 6191864"/>
              <a:gd name="connsiteX71" fmla="*/ 781405 w 2265640"/>
              <a:gd name="connsiteY71" fmla="*/ 3818408 h 6191864"/>
              <a:gd name="connsiteX72" fmla="*/ 829030 w 2265640"/>
              <a:gd name="connsiteY72" fmla="*/ 3866033 h 6191864"/>
              <a:gd name="connsiteX73" fmla="*/ 829030 w 2265640"/>
              <a:gd name="connsiteY73" fmla="*/ 3904133 h 6191864"/>
              <a:gd name="connsiteX74" fmla="*/ 733780 w 2265640"/>
              <a:gd name="connsiteY74" fmla="*/ 3904133 h 6191864"/>
              <a:gd name="connsiteX75" fmla="*/ 686155 w 2265640"/>
              <a:gd name="connsiteY75" fmla="*/ 3913658 h 6191864"/>
              <a:gd name="connsiteX76" fmla="*/ 686155 w 2265640"/>
              <a:gd name="connsiteY76" fmla="*/ 3942233 h 6191864"/>
              <a:gd name="connsiteX77" fmla="*/ 657580 w 2265640"/>
              <a:gd name="connsiteY77" fmla="*/ 3961283 h 6191864"/>
              <a:gd name="connsiteX78" fmla="*/ 638530 w 2265640"/>
              <a:gd name="connsiteY78" fmla="*/ 3951758 h 6191864"/>
              <a:gd name="connsiteX79" fmla="*/ 629005 w 2265640"/>
              <a:gd name="connsiteY79" fmla="*/ 3951758 h 6191864"/>
              <a:gd name="connsiteX80" fmla="*/ 609955 w 2265640"/>
              <a:gd name="connsiteY80" fmla="*/ 4008908 h 6191864"/>
              <a:gd name="connsiteX81" fmla="*/ 581380 w 2265640"/>
              <a:gd name="connsiteY81" fmla="*/ 4018433 h 6191864"/>
              <a:gd name="connsiteX82" fmla="*/ 552805 w 2265640"/>
              <a:gd name="connsiteY82" fmla="*/ 4047008 h 6191864"/>
              <a:gd name="connsiteX83" fmla="*/ 581380 w 2265640"/>
              <a:gd name="connsiteY83" fmla="*/ 4085108 h 6191864"/>
              <a:gd name="connsiteX84" fmla="*/ 562330 w 2265640"/>
              <a:gd name="connsiteY84" fmla="*/ 4142258 h 6191864"/>
              <a:gd name="connsiteX85" fmla="*/ 457555 w 2265640"/>
              <a:gd name="connsiteY85" fmla="*/ 4132733 h 6191864"/>
              <a:gd name="connsiteX86" fmla="*/ 362305 w 2265640"/>
              <a:gd name="connsiteY86" fmla="*/ 4132733 h 6191864"/>
              <a:gd name="connsiteX87" fmla="*/ 190855 w 2265640"/>
              <a:gd name="connsiteY87" fmla="*/ 4151783 h 6191864"/>
              <a:gd name="connsiteX88" fmla="*/ 95605 w 2265640"/>
              <a:gd name="connsiteY88" fmla="*/ 4256558 h 6191864"/>
              <a:gd name="connsiteX89" fmla="*/ 38455 w 2265640"/>
              <a:gd name="connsiteY89" fmla="*/ 4323233 h 6191864"/>
              <a:gd name="connsiteX90" fmla="*/ 355 w 2265640"/>
              <a:gd name="connsiteY90" fmla="*/ 4351808 h 6191864"/>
              <a:gd name="connsiteX91" fmla="*/ 19405 w 2265640"/>
              <a:gd name="connsiteY91" fmla="*/ 4380383 h 6191864"/>
              <a:gd name="connsiteX92" fmla="*/ 19405 w 2265640"/>
              <a:gd name="connsiteY92" fmla="*/ 4399433 h 6191864"/>
              <a:gd name="connsiteX93" fmla="*/ 19405 w 2265640"/>
              <a:gd name="connsiteY93" fmla="*/ 4466108 h 6191864"/>
              <a:gd name="connsiteX94" fmla="*/ 9880 w 2265640"/>
              <a:gd name="connsiteY94" fmla="*/ 4504208 h 6191864"/>
              <a:gd name="connsiteX95" fmla="*/ 76555 w 2265640"/>
              <a:gd name="connsiteY95" fmla="*/ 4580408 h 6191864"/>
              <a:gd name="connsiteX96" fmla="*/ 95605 w 2265640"/>
              <a:gd name="connsiteY96" fmla="*/ 4589933 h 6191864"/>
              <a:gd name="connsiteX97" fmla="*/ 190855 w 2265640"/>
              <a:gd name="connsiteY97" fmla="*/ 4599458 h 6191864"/>
              <a:gd name="connsiteX98" fmla="*/ 200380 w 2265640"/>
              <a:gd name="connsiteY98" fmla="*/ 4751858 h 6191864"/>
              <a:gd name="connsiteX99" fmla="*/ 209905 w 2265640"/>
              <a:gd name="connsiteY99" fmla="*/ 4894733 h 6191864"/>
              <a:gd name="connsiteX100" fmla="*/ 228955 w 2265640"/>
              <a:gd name="connsiteY100" fmla="*/ 4932833 h 6191864"/>
              <a:gd name="connsiteX101" fmla="*/ 200380 w 2265640"/>
              <a:gd name="connsiteY101" fmla="*/ 4989983 h 6191864"/>
              <a:gd name="connsiteX102" fmla="*/ 181330 w 2265640"/>
              <a:gd name="connsiteY102" fmla="*/ 5094758 h 6191864"/>
              <a:gd name="connsiteX103" fmla="*/ 143230 w 2265640"/>
              <a:gd name="connsiteY103" fmla="*/ 5237633 h 6191864"/>
              <a:gd name="connsiteX104" fmla="*/ 114655 w 2265640"/>
              <a:gd name="connsiteY104" fmla="*/ 5475758 h 6191864"/>
              <a:gd name="connsiteX105" fmla="*/ 95605 w 2265640"/>
              <a:gd name="connsiteY105" fmla="*/ 5580533 h 6191864"/>
              <a:gd name="connsiteX106" fmla="*/ 95605 w 2265640"/>
              <a:gd name="connsiteY106" fmla="*/ 5685308 h 6191864"/>
              <a:gd name="connsiteX107" fmla="*/ 95605 w 2265640"/>
              <a:gd name="connsiteY107" fmla="*/ 5847233 h 6191864"/>
              <a:gd name="connsiteX108" fmla="*/ 133705 w 2265640"/>
              <a:gd name="connsiteY108" fmla="*/ 5971058 h 6191864"/>
              <a:gd name="connsiteX109" fmla="*/ 133705 w 2265640"/>
              <a:gd name="connsiteY109" fmla="*/ 5999633 h 6191864"/>
              <a:gd name="connsiteX110" fmla="*/ 143230 w 2265640"/>
              <a:gd name="connsiteY110" fmla="*/ 6056783 h 6191864"/>
              <a:gd name="connsiteX111" fmla="*/ 152755 w 2265640"/>
              <a:gd name="connsiteY111" fmla="*/ 6094883 h 6191864"/>
              <a:gd name="connsiteX112" fmla="*/ 152755 w 2265640"/>
              <a:gd name="connsiteY112" fmla="*/ 6104408 h 6191864"/>
              <a:gd name="connsiteX113" fmla="*/ 171805 w 2265640"/>
              <a:gd name="connsiteY113" fmla="*/ 6132982 h 6191864"/>
              <a:gd name="connsiteX114" fmla="*/ 152755 w 2265640"/>
              <a:gd name="connsiteY114" fmla="*/ 6132984 h 6191864"/>
              <a:gd name="connsiteX115" fmla="*/ 152755 w 2265640"/>
              <a:gd name="connsiteY115" fmla="*/ 6142508 h 6191864"/>
              <a:gd name="connsiteX116" fmla="*/ 2114906 w 2265640"/>
              <a:gd name="connsiteY116" fmla="*/ 6132983 h 6191864"/>
              <a:gd name="connsiteX117" fmla="*/ 2095855 w 2265640"/>
              <a:gd name="connsiteY117" fmla="*/ 6132983 h 6191864"/>
              <a:gd name="connsiteX118" fmla="*/ 2086331 w 2265640"/>
              <a:gd name="connsiteY118" fmla="*/ 5932958 h 6191864"/>
              <a:gd name="connsiteX119" fmla="*/ 2095856 w 2265640"/>
              <a:gd name="connsiteY119" fmla="*/ 5113808 h 6191864"/>
              <a:gd name="connsiteX120" fmla="*/ 2057755 w 2265640"/>
              <a:gd name="connsiteY120" fmla="*/ 417983 h 6191864"/>
              <a:gd name="connsiteX121" fmla="*/ 1772005 w 2265640"/>
              <a:gd name="connsiteY121" fmla="*/ 249708 h 6191864"/>
              <a:gd name="connsiteX122" fmla="*/ 2020361 w 2265640"/>
              <a:gd name="connsiteY122" fmla="*/ 215841 h 6191864"/>
              <a:gd name="connsiteX123" fmla="*/ 1343027 w 2265640"/>
              <a:gd name="connsiteY123" fmla="*/ 227130 h 6191864"/>
              <a:gd name="connsiteX124" fmla="*/ 1343027 w 2265640"/>
              <a:gd name="connsiteY124" fmla="*/ 249708 h 6191864"/>
              <a:gd name="connsiteX125" fmla="*/ 1438630 w 2265640"/>
              <a:gd name="connsiteY125" fmla="*/ 417983 h 6191864"/>
              <a:gd name="connsiteX126" fmla="*/ 1438630 w 2265640"/>
              <a:gd name="connsiteY126" fmla="*/ 494183 h 6191864"/>
              <a:gd name="connsiteX127" fmla="*/ 1419580 w 2265640"/>
              <a:gd name="connsiteY127" fmla="*/ 570383 h 6191864"/>
              <a:gd name="connsiteX0" fmla="*/ 1419580 w 2265640"/>
              <a:gd name="connsiteY0" fmla="*/ 568303 h 6189784"/>
              <a:gd name="connsiteX1" fmla="*/ 1305280 w 2265640"/>
              <a:gd name="connsiteY1" fmla="*/ 606403 h 6189784"/>
              <a:gd name="connsiteX2" fmla="*/ 1381480 w 2265640"/>
              <a:gd name="connsiteY2" fmla="*/ 663553 h 6189784"/>
              <a:gd name="connsiteX3" fmla="*/ 1486255 w 2265640"/>
              <a:gd name="connsiteY3" fmla="*/ 730228 h 6189784"/>
              <a:gd name="connsiteX4" fmla="*/ 1533880 w 2265640"/>
              <a:gd name="connsiteY4" fmla="*/ 863578 h 6189784"/>
              <a:gd name="connsiteX5" fmla="*/ 1543405 w 2265640"/>
              <a:gd name="connsiteY5" fmla="*/ 939778 h 6189784"/>
              <a:gd name="connsiteX6" fmla="*/ 1619605 w 2265640"/>
              <a:gd name="connsiteY6" fmla="*/ 1035028 h 6189784"/>
              <a:gd name="connsiteX7" fmla="*/ 1676755 w 2265640"/>
              <a:gd name="connsiteY7" fmla="*/ 1035028 h 6189784"/>
              <a:gd name="connsiteX8" fmla="*/ 1705330 w 2265640"/>
              <a:gd name="connsiteY8" fmla="*/ 1187428 h 6189784"/>
              <a:gd name="connsiteX9" fmla="*/ 1762480 w 2265640"/>
              <a:gd name="connsiteY9" fmla="*/ 1320778 h 6189784"/>
              <a:gd name="connsiteX10" fmla="*/ 1676755 w 2265640"/>
              <a:gd name="connsiteY10" fmla="*/ 1244578 h 6189784"/>
              <a:gd name="connsiteX11" fmla="*/ 1505305 w 2265640"/>
              <a:gd name="connsiteY11" fmla="*/ 1292203 h 6189784"/>
              <a:gd name="connsiteX12" fmla="*/ 1476730 w 2265640"/>
              <a:gd name="connsiteY12" fmla="*/ 1463653 h 6189784"/>
              <a:gd name="connsiteX13" fmla="*/ 1410055 w 2265640"/>
              <a:gd name="connsiteY13" fmla="*/ 1606528 h 6189784"/>
              <a:gd name="connsiteX14" fmla="*/ 1371955 w 2265640"/>
              <a:gd name="connsiteY14" fmla="*/ 1673203 h 6189784"/>
              <a:gd name="connsiteX15" fmla="*/ 1495780 w 2265640"/>
              <a:gd name="connsiteY15" fmla="*/ 1806553 h 6189784"/>
              <a:gd name="connsiteX16" fmla="*/ 1514830 w 2265640"/>
              <a:gd name="connsiteY16" fmla="*/ 1863703 h 6189784"/>
              <a:gd name="connsiteX17" fmla="*/ 1514830 w 2265640"/>
              <a:gd name="connsiteY17" fmla="*/ 1949428 h 6189784"/>
              <a:gd name="connsiteX18" fmla="*/ 1486255 w 2265640"/>
              <a:gd name="connsiteY18" fmla="*/ 1978003 h 6189784"/>
              <a:gd name="connsiteX19" fmla="*/ 1391005 w 2265640"/>
              <a:gd name="connsiteY19" fmla="*/ 1949428 h 6189784"/>
              <a:gd name="connsiteX20" fmla="*/ 1343380 w 2265640"/>
              <a:gd name="connsiteY20" fmla="*/ 1978003 h 6189784"/>
              <a:gd name="connsiteX21" fmla="*/ 1219555 w 2265640"/>
              <a:gd name="connsiteY21" fmla="*/ 1968478 h 6189784"/>
              <a:gd name="connsiteX22" fmla="*/ 1114780 w 2265640"/>
              <a:gd name="connsiteY22" fmla="*/ 1949428 h 6189784"/>
              <a:gd name="connsiteX23" fmla="*/ 1124305 w 2265640"/>
              <a:gd name="connsiteY23" fmla="*/ 2035153 h 6189784"/>
              <a:gd name="connsiteX24" fmla="*/ 1095730 w 2265640"/>
              <a:gd name="connsiteY24" fmla="*/ 2073253 h 6189784"/>
              <a:gd name="connsiteX25" fmla="*/ 1200505 w 2265640"/>
              <a:gd name="connsiteY25" fmla="*/ 2149453 h 6189784"/>
              <a:gd name="connsiteX26" fmla="*/ 1257655 w 2265640"/>
              <a:gd name="connsiteY26" fmla="*/ 2149453 h 6189784"/>
              <a:gd name="connsiteX27" fmla="*/ 1343380 w 2265640"/>
              <a:gd name="connsiteY27" fmla="*/ 2101828 h 6189784"/>
              <a:gd name="connsiteX28" fmla="*/ 1400530 w 2265640"/>
              <a:gd name="connsiteY28" fmla="*/ 2235178 h 6189784"/>
              <a:gd name="connsiteX29" fmla="*/ 1457680 w 2265640"/>
              <a:gd name="connsiteY29" fmla="*/ 2339953 h 6189784"/>
              <a:gd name="connsiteX30" fmla="*/ 1486255 w 2265640"/>
              <a:gd name="connsiteY30" fmla="*/ 2406628 h 6189784"/>
              <a:gd name="connsiteX31" fmla="*/ 1533880 w 2265640"/>
              <a:gd name="connsiteY31" fmla="*/ 2406628 h 6189784"/>
              <a:gd name="connsiteX32" fmla="*/ 1591030 w 2265640"/>
              <a:gd name="connsiteY32" fmla="*/ 2454253 h 6189784"/>
              <a:gd name="connsiteX33" fmla="*/ 1695805 w 2265640"/>
              <a:gd name="connsiteY33" fmla="*/ 2511403 h 6189784"/>
              <a:gd name="connsiteX34" fmla="*/ 1752955 w 2265640"/>
              <a:gd name="connsiteY34" fmla="*/ 2539978 h 6189784"/>
              <a:gd name="connsiteX35" fmla="*/ 1629130 w 2265640"/>
              <a:gd name="connsiteY35" fmla="*/ 2644753 h 6189784"/>
              <a:gd name="connsiteX36" fmla="*/ 1591030 w 2265640"/>
              <a:gd name="connsiteY36" fmla="*/ 2749528 h 6189784"/>
              <a:gd name="connsiteX37" fmla="*/ 1562455 w 2265640"/>
              <a:gd name="connsiteY37" fmla="*/ 2940028 h 6189784"/>
              <a:gd name="connsiteX38" fmla="*/ 1495780 w 2265640"/>
              <a:gd name="connsiteY38" fmla="*/ 3025753 h 6189784"/>
              <a:gd name="connsiteX39" fmla="*/ 1476730 w 2265640"/>
              <a:gd name="connsiteY39" fmla="*/ 3101953 h 6189784"/>
              <a:gd name="connsiteX40" fmla="*/ 1514830 w 2265640"/>
              <a:gd name="connsiteY40" fmla="*/ 3178153 h 6189784"/>
              <a:gd name="connsiteX41" fmla="*/ 1495780 w 2265640"/>
              <a:gd name="connsiteY41" fmla="*/ 3263878 h 6189784"/>
              <a:gd name="connsiteX42" fmla="*/ 1419580 w 2265640"/>
              <a:gd name="connsiteY42" fmla="*/ 3311503 h 6189784"/>
              <a:gd name="connsiteX43" fmla="*/ 1371955 w 2265640"/>
              <a:gd name="connsiteY43" fmla="*/ 3254353 h 6189784"/>
              <a:gd name="connsiteX44" fmla="*/ 1219555 w 2265640"/>
              <a:gd name="connsiteY44" fmla="*/ 3311503 h 6189784"/>
              <a:gd name="connsiteX45" fmla="*/ 1095730 w 2265640"/>
              <a:gd name="connsiteY45" fmla="*/ 3273403 h 6189784"/>
              <a:gd name="connsiteX46" fmla="*/ 1067155 w 2265640"/>
              <a:gd name="connsiteY46" fmla="*/ 3273403 h 6189784"/>
              <a:gd name="connsiteX47" fmla="*/ 1010005 w 2265640"/>
              <a:gd name="connsiteY47" fmla="*/ 3301978 h 6189784"/>
              <a:gd name="connsiteX48" fmla="*/ 981430 w 2265640"/>
              <a:gd name="connsiteY48" fmla="*/ 3397228 h 6189784"/>
              <a:gd name="connsiteX49" fmla="*/ 1010005 w 2265640"/>
              <a:gd name="connsiteY49" fmla="*/ 3435328 h 6189784"/>
              <a:gd name="connsiteX50" fmla="*/ 1076680 w 2265640"/>
              <a:gd name="connsiteY50" fmla="*/ 3454378 h 6189784"/>
              <a:gd name="connsiteX51" fmla="*/ 1076680 w 2265640"/>
              <a:gd name="connsiteY51" fmla="*/ 3473428 h 6189784"/>
              <a:gd name="connsiteX52" fmla="*/ 1124305 w 2265640"/>
              <a:gd name="connsiteY52" fmla="*/ 3482953 h 6189784"/>
              <a:gd name="connsiteX53" fmla="*/ 1124305 w 2265640"/>
              <a:gd name="connsiteY53" fmla="*/ 3511528 h 6189784"/>
              <a:gd name="connsiteX54" fmla="*/ 1114780 w 2265640"/>
              <a:gd name="connsiteY54" fmla="*/ 3559153 h 6189784"/>
              <a:gd name="connsiteX55" fmla="*/ 1086205 w 2265640"/>
              <a:gd name="connsiteY55" fmla="*/ 3597253 h 6189784"/>
              <a:gd name="connsiteX56" fmla="*/ 1114780 w 2265640"/>
              <a:gd name="connsiteY56" fmla="*/ 3654403 h 6189784"/>
              <a:gd name="connsiteX57" fmla="*/ 1086205 w 2265640"/>
              <a:gd name="connsiteY57" fmla="*/ 3673453 h 6189784"/>
              <a:gd name="connsiteX58" fmla="*/ 1057630 w 2265640"/>
              <a:gd name="connsiteY58" fmla="*/ 3663928 h 6189784"/>
              <a:gd name="connsiteX59" fmla="*/ 981430 w 2265640"/>
              <a:gd name="connsiteY59" fmla="*/ 3692503 h 6189784"/>
              <a:gd name="connsiteX60" fmla="*/ 981430 w 2265640"/>
              <a:gd name="connsiteY60" fmla="*/ 3721078 h 6189784"/>
              <a:gd name="connsiteX61" fmla="*/ 962380 w 2265640"/>
              <a:gd name="connsiteY61" fmla="*/ 3787753 h 6189784"/>
              <a:gd name="connsiteX62" fmla="*/ 838555 w 2265640"/>
              <a:gd name="connsiteY62" fmla="*/ 3702028 h 6189784"/>
              <a:gd name="connsiteX63" fmla="*/ 819505 w 2265640"/>
              <a:gd name="connsiteY63" fmla="*/ 3597253 h 6189784"/>
              <a:gd name="connsiteX64" fmla="*/ 752830 w 2265640"/>
              <a:gd name="connsiteY64" fmla="*/ 3559153 h 6189784"/>
              <a:gd name="connsiteX65" fmla="*/ 705205 w 2265640"/>
              <a:gd name="connsiteY65" fmla="*/ 3606778 h 6189784"/>
              <a:gd name="connsiteX66" fmla="*/ 695680 w 2265640"/>
              <a:gd name="connsiteY66" fmla="*/ 3682978 h 6189784"/>
              <a:gd name="connsiteX67" fmla="*/ 609955 w 2265640"/>
              <a:gd name="connsiteY67" fmla="*/ 3787753 h 6189784"/>
              <a:gd name="connsiteX68" fmla="*/ 571855 w 2265640"/>
              <a:gd name="connsiteY68" fmla="*/ 3749653 h 6189784"/>
              <a:gd name="connsiteX69" fmla="*/ 638530 w 2265640"/>
              <a:gd name="connsiteY69" fmla="*/ 3806803 h 6189784"/>
              <a:gd name="connsiteX70" fmla="*/ 686155 w 2265640"/>
              <a:gd name="connsiteY70" fmla="*/ 3844903 h 6189784"/>
              <a:gd name="connsiteX71" fmla="*/ 781405 w 2265640"/>
              <a:gd name="connsiteY71" fmla="*/ 3816328 h 6189784"/>
              <a:gd name="connsiteX72" fmla="*/ 829030 w 2265640"/>
              <a:gd name="connsiteY72" fmla="*/ 3863953 h 6189784"/>
              <a:gd name="connsiteX73" fmla="*/ 829030 w 2265640"/>
              <a:gd name="connsiteY73" fmla="*/ 3902053 h 6189784"/>
              <a:gd name="connsiteX74" fmla="*/ 733780 w 2265640"/>
              <a:gd name="connsiteY74" fmla="*/ 3902053 h 6189784"/>
              <a:gd name="connsiteX75" fmla="*/ 686155 w 2265640"/>
              <a:gd name="connsiteY75" fmla="*/ 3911578 h 6189784"/>
              <a:gd name="connsiteX76" fmla="*/ 686155 w 2265640"/>
              <a:gd name="connsiteY76" fmla="*/ 3940153 h 6189784"/>
              <a:gd name="connsiteX77" fmla="*/ 657580 w 2265640"/>
              <a:gd name="connsiteY77" fmla="*/ 3959203 h 6189784"/>
              <a:gd name="connsiteX78" fmla="*/ 638530 w 2265640"/>
              <a:gd name="connsiteY78" fmla="*/ 3949678 h 6189784"/>
              <a:gd name="connsiteX79" fmla="*/ 629005 w 2265640"/>
              <a:gd name="connsiteY79" fmla="*/ 3949678 h 6189784"/>
              <a:gd name="connsiteX80" fmla="*/ 609955 w 2265640"/>
              <a:gd name="connsiteY80" fmla="*/ 4006828 h 6189784"/>
              <a:gd name="connsiteX81" fmla="*/ 581380 w 2265640"/>
              <a:gd name="connsiteY81" fmla="*/ 4016353 h 6189784"/>
              <a:gd name="connsiteX82" fmla="*/ 552805 w 2265640"/>
              <a:gd name="connsiteY82" fmla="*/ 4044928 h 6189784"/>
              <a:gd name="connsiteX83" fmla="*/ 581380 w 2265640"/>
              <a:gd name="connsiteY83" fmla="*/ 4083028 h 6189784"/>
              <a:gd name="connsiteX84" fmla="*/ 562330 w 2265640"/>
              <a:gd name="connsiteY84" fmla="*/ 4140178 h 6189784"/>
              <a:gd name="connsiteX85" fmla="*/ 457555 w 2265640"/>
              <a:gd name="connsiteY85" fmla="*/ 4130653 h 6189784"/>
              <a:gd name="connsiteX86" fmla="*/ 362305 w 2265640"/>
              <a:gd name="connsiteY86" fmla="*/ 4130653 h 6189784"/>
              <a:gd name="connsiteX87" fmla="*/ 190855 w 2265640"/>
              <a:gd name="connsiteY87" fmla="*/ 4149703 h 6189784"/>
              <a:gd name="connsiteX88" fmla="*/ 95605 w 2265640"/>
              <a:gd name="connsiteY88" fmla="*/ 4254478 h 6189784"/>
              <a:gd name="connsiteX89" fmla="*/ 38455 w 2265640"/>
              <a:gd name="connsiteY89" fmla="*/ 4321153 h 6189784"/>
              <a:gd name="connsiteX90" fmla="*/ 355 w 2265640"/>
              <a:gd name="connsiteY90" fmla="*/ 4349728 h 6189784"/>
              <a:gd name="connsiteX91" fmla="*/ 19405 w 2265640"/>
              <a:gd name="connsiteY91" fmla="*/ 4378303 h 6189784"/>
              <a:gd name="connsiteX92" fmla="*/ 19405 w 2265640"/>
              <a:gd name="connsiteY92" fmla="*/ 4397353 h 6189784"/>
              <a:gd name="connsiteX93" fmla="*/ 19405 w 2265640"/>
              <a:gd name="connsiteY93" fmla="*/ 4464028 h 6189784"/>
              <a:gd name="connsiteX94" fmla="*/ 9880 w 2265640"/>
              <a:gd name="connsiteY94" fmla="*/ 4502128 h 6189784"/>
              <a:gd name="connsiteX95" fmla="*/ 76555 w 2265640"/>
              <a:gd name="connsiteY95" fmla="*/ 4578328 h 6189784"/>
              <a:gd name="connsiteX96" fmla="*/ 95605 w 2265640"/>
              <a:gd name="connsiteY96" fmla="*/ 4587853 h 6189784"/>
              <a:gd name="connsiteX97" fmla="*/ 190855 w 2265640"/>
              <a:gd name="connsiteY97" fmla="*/ 4597378 h 6189784"/>
              <a:gd name="connsiteX98" fmla="*/ 200380 w 2265640"/>
              <a:gd name="connsiteY98" fmla="*/ 4749778 h 6189784"/>
              <a:gd name="connsiteX99" fmla="*/ 209905 w 2265640"/>
              <a:gd name="connsiteY99" fmla="*/ 4892653 h 6189784"/>
              <a:gd name="connsiteX100" fmla="*/ 228955 w 2265640"/>
              <a:gd name="connsiteY100" fmla="*/ 4930753 h 6189784"/>
              <a:gd name="connsiteX101" fmla="*/ 200380 w 2265640"/>
              <a:gd name="connsiteY101" fmla="*/ 4987903 h 6189784"/>
              <a:gd name="connsiteX102" fmla="*/ 181330 w 2265640"/>
              <a:gd name="connsiteY102" fmla="*/ 5092678 h 6189784"/>
              <a:gd name="connsiteX103" fmla="*/ 143230 w 2265640"/>
              <a:gd name="connsiteY103" fmla="*/ 5235553 h 6189784"/>
              <a:gd name="connsiteX104" fmla="*/ 114655 w 2265640"/>
              <a:gd name="connsiteY104" fmla="*/ 5473678 h 6189784"/>
              <a:gd name="connsiteX105" fmla="*/ 95605 w 2265640"/>
              <a:gd name="connsiteY105" fmla="*/ 5578453 h 6189784"/>
              <a:gd name="connsiteX106" fmla="*/ 95605 w 2265640"/>
              <a:gd name="connsiteY106" fmla="*/ 5683228 h 6189784"/>
              <a:gd name="connsiteX107" fmla="*/ 95605 w 2265640"/>
              <a:gd name="connsiteY107" fmla="*/ 5845153 h 6189784"/>
              <a:gd name="connsiteX108" fmla="*/ 133705 w 2265640"/>
              <a:gd name="connsiteY108" fmla="*/ 5968978 h 6189784"/>
              <a:gd name="connsiteX109" fmla="*/ 133705 w 2265640"/>
              <a:gd name="connsiteY109" fmla="*/ 5997553 h 6189784"/>
              <a:gd name="connsiteX110" fmla="*/ 143230 w 2265640"/>
              <a:gd name="connsiteY110" fmla="*/ 6054703 h 6189784"/>
              <a:gd name="connsiteX111" fmla="*/ 152755 w 2265640"/>
              <a:gd name="connsiteY111" fmla="*/ 6092803 h 6189784"/>
              <a:gd name="connsiteX112" fmla="*/ 152755 w 2265640"/>
              <a:gd name="connsiteY112" fmla="*/ 6102328 h 6189784"/>
              <a:gd name="connsiteX113" fmla="*/ 171805 w 2265640"/>
              <a:gd name="connsiteY113" fmla="*/ 6130902 h 6189784"/>
              <a:gd name="connsiteX114" fmla="*/ 152755 w 2265640"/>
              <a:gd name="connsiteY114" fmla="*/ 6130904 h 6189784"/>
              <a:gd name="connsiteX115" fmla="*/ 152755 w 2265640"/>
              <a:gd name="connsiteY115" fmla="*/ 6140428 h 6189784"/>
              <a:gd name="connsiteX116" fmla="*/ 2114906 w 2265640"/>
              <a:gd name="connsiteY116" fmla="*/ 6130903 h 6189784"/>
              <a:gd name="connsiteX117" fmla="*/ 2095855 w 2265640"/>
              <a:gd name="connsiteY117" fmla="*/ 6130903 h 6189784"/>
              <a:gd name="connsiteX118" fmla="*/ 2086331 w 2265640"/>
              <a:gd name="connsiteY118" fmla="*/ 5930878 h 6189784"/>
              <a:gd name="connsiteX119" fmla="*/ 2095856 w 2265640"/>
              <a:gd name="connsiteY119" fmla="*/ 5111728 h 6189784"/>
              <a:gd name="connsiteX120" fmla="*/ 2057755 w 2265640"/>
              <a:gd name="connsiteY120" fmla="*/ 415903 h 6189784"/>
              <a:gd name="connsiteX121" fmla="*/ 1952627 w 2265640"/>
              <a:gd name="connsiteY121" fmla="*/ 258916 h 6189784"/>
              <a:gd name="connsiteX122" fmla="*/ 1772005 w 2265640"/>
              <a:gd name="connsiteY122" fmla="*/ 247628 h 6189784"/>
              <a:gd name="connsiteX123" fmla="*/ 2020361 w 2265640"/>
              <a:gd name="connsiteY123" fmla="*/ 213761 h 6189784"/>
              <a:gd name="connsiteX124" fmla="*/ 1343027 w 2265640"/>
              <a:gd name="connsiteY124" fmla="*/ 225050 h 6189784"/>
              <a:gd name="connsiteX125" fmla="*/ 1343027 w 2265640"/>
              <a:gd name="connsiteY125" fmla="*/ 247628 h 6189784"/>
              <a:gd name="connsiteX126" fmla="*/ 1438630 w 2265640"/>
              <a:gd name="connsiteY126" fmla="*/ 415903 h 6189784"/>
              <a:gd name="connsiteX127" fmla="*/ 1438630 w 2265640"/>
              <a:gd name="connsiteY127" fmla="*/ 492103 h 6189784"/>
              <a:gd name="connsiteX128" fmla="*/ 1419580 w 2265640"/>
              <a:gd name="connsiteY128" fmla="*/ 568303 h 6189784"/>
              <a:gd name="connsiteX0" fmla="*/ 1419580 w 2265640"/>
              <a:gd name="connsiteY0" fmla="*/ 557559 h 6179040"/>
              <a:gd name="connsiteX1" fmla="*/ 1305280 w 2265640"/>
              <a:gd name="connsiteY1" fmla="*/ 595659 h 6179040"/>
              <a:gd name="connsiteX2" fmla="*/ 1381480 w 2265640"/>
              <a:gd name="connsiteY2" fmla="*/ 652809 h 6179040"/>
              <a:gd name="connsiteX3" fmla="*/ 1486255 w 2265640"/>
              <a:gd name="connsiteY3" fmla="*/ 719484 h 6179040"/>
              <a:gd name="connsiteX4" fmla="*/ 1533880 w 2265640"/>
              <a:gd name="connsiteY4" fmla="*/ 852834 h 6179040"/>
              <a:gd name="connsiteX5" fmla="*/ 1543405 w 2265640"/>
              <a:gd name="connsiteY5" fmla="*/ 929034 h 6179040"/>
              <a:gd name="connsiteX6" fmla="*/ 1619605 w 2265640"/>
              <a:gd name="connsiteY6" fmla="*/ 1024284 h 6179040"/>
              <a:gd name="connsiteX7" fmla="*/ 1676755 w 2265640"/>
              <a:gd name="connsiteY7" fmla="*/ 1024284 h 6179040"/>
              <a:gd name="connsiteX8" fmla="*/ 1705330 w 2265640"/>
              <a:gd name="connsiteY8" fmla="*/ 1176684 h 6179040"/>
              <a:gd name="connsiteX9" fmla="*/ 1762480 w 2265640"/>
              <a:gd name="connsiteY9" fmla="*/ 1310034 h 6179040"/>
              <a:gd name="connsiteX10" fmla="*/ 1676755 w 2265640"/>
              <a:gd name="connsiteY10" fmla="*/ 1233834 h 6179040"/>
              <a:gd name="connsiteX11" fmla="*/ 1505305 w 2265640"/>
              <a:gd name="connsiteY11" fmla="*/ 1281459 h 6179040"/>
              <a:gd name="connsiteX12" fmla="*/ 1476730 w 2265640"/>
              <a:gd name="connsiteY12" fmla="*/ 1452909 h 6179040"/>
              <a:gd name="connsiteX13" fmla="*/ 1410055 w 2265640"/>
              <a:gd name="connsiteY13" fmla="*/ 1595784 h 6179040"/>
              <a:gd name="connsiteX14" fmla="*/ 1371955 w 2265640"/>
              <a:gd name="connsiteY14" fmla="*/ 1662459 h 6179040"/>
              <a:gd name="connsiteX15" fmla="*/ 1495780 w 2265640"/>
              <a:gd name="connsiteY15" fmla="*/ 1795809 h 6179040"/>
              <a:gd name="connsiteX16" fmla="*/ 1514830 w 2265640"/>
              <a:gd name="connsiteY16" fmla="*/ 1852959 h 6179040"/>
              <a:gd name="connsiteX17" fmla="*/ 1514830 w 2265640"/>
              <a:gd name="connsiteY17" fmla="*/ 1938684 h 6179040"/>
              <a:gd name="connsiteX18" fmla="*/ 1486255 w 2265640"/>
              <a:gd name="connsiteY18" fmla="*/ 1967259 h 6179040"/>
              <a:gd name="connsiteX19" fmla="*/ 1391005 w 2265640"/>
              <a:gd name="connsiteY19" fmla="*/ 1938684 h 6179040"/>
              <a:gd name="connsiteX20" fmla="*/ 1343380 w 2265640"/>
              <a:gd name="connsiteY20" fmla="*/ 1967259 h 6179040"/>
              <a:gd name="connsiteX21" fmla="*/ 1219555 w 2265640"/>
              <a:gd name="connsiteY21" fmla="*/ 1957734 h 6179040"/>
              <a:gd name="connsiteX22" fmla="*/ 1114780 w 2265640"/>
              <a:gd name="connsiteY22" fmla="*/ 1938684 h 6179040"/>
              <a:gd name="connsiteX23" fmla="*/ 1124305 w 2265640"/>
              <a:gd name="connsiteY23" fmla="*/ 2024409 h 6179040"/>
              <a:gd name="connsiteX24" fmla="*/ 1095730 w 2265640"/>
              <a:gd name="connsiteY24" fmla="*/ 2062509 h 6179040"/>
              <a:gd name="connsiteX25" fmla="*/ 1200505 w 2265640"/>
              <a:gd name="connsiteY25" fmla="*/ 2138709 h 6179040"/>
              <a:gd name="connsiteX26" fmla="*/ 1257655 w 2265640"/>
              <a:gd name="connsiteY26" fmla="*/ 2138709 h 6179040"/>
              <a:gd name="connsiteX27" fmla="*/ 1343380 w 2265640"/>
              <a:gd name="connsiteY27" fmla="*/ 2091084 h 6179040"/>
              <a:gd name="connsiteX28" fmla="*/ 1400530 w 2265640"/>
              <a:gd name="connsiteY28" fmla="*/ 2224434 h 6179040"/>
              <a:gd name="connsiteX29" fmla="*/ 1457680 w 2265640"/>
              <a:gd name="connsiteY29" fmla="*/ 2329209 h 6179040"/>
              <a:gd name="connsiteX30" fmla="*/ 1486255 w 2265640"/>
              <a:gd name="connsiteY30" fmla="*/ 2395884 h 6179040"/>
              <a:gd name="connsiteX31" fmla="*/ 1533880 w 2265640"/>
              <a:gd name="connsiteY31" fmla="*/ 2395884 h 6179040"/>
              <a:gd name="connsiteX32" fmla="*/ 1591030 w 2265640"/>
              <a:gd name="connsiteY32" fmla="*/ 2443509 h 6179040"/>
              <a:gd name="connsiteX33" fmla="*/ 1695805 w 2265640"/>
              <a:gd name="connsiteY33" fmla="*/ 2500659 h 6179040"/>
              <a:gd name="connsiteX34" fmla="*/ 1752955 w 2265640"/>
              <a:gd name="connsiteY34" fmla="*/ 2529234 h 6179040"/>
              <a:gd name="connsiteX35" fmla="*/ 1629130 w 2265640"/>
              <a:gd name="connsiteY35" fmla="*/ 2634009 h 6179040"/>
              <a:gd name="connsiteX36" fmla="*/ 1591030 w 2265640"/>
              <a:gd name="connsiteY36" fmla="*/ 2738784 h 6179040"/>
              <a:gd name="connsiteX37" fmla="*/ 1562455 w 2265640"/>
              <a:gd name="connsiteY37" fmla="*/ 2929284 h 6179040"/>
              <a:gd name="connsiteX38" fmla="*/ 1495780 w 2265640"/>
              <a:gd name="connsiteY38" fmla="*/ 3015009 h 6179040"/>
              <a:gd name="connsiteX39" fmla="*/ 1476730 w 2265640"/>
              <a:gd name="connsiteY39" fmla="*/ 3091209 h 6179040"/>
              <a:gd name="connsiteX40" fmla="*/ 1514830 w 2265640"/>
              <a:gd name="connsiteY40" fmla="*/ 3167409 h 6179040"/>
              <a:gd name="connsiteX41" fmla="*/ 1495780 w 2265640"/>
              <a:gd name="connsiteY41" fmla="*/ 3253134 h 6179040"/>
              <a:gd name="connsiteX42" fmla="*/ 1419580 w 2265640"/>
              <a:gd name="connsiteY42" fmla="*/ 3300759 h 6179040"/>
              <a:gd name="connsiteX43" fmla="*/ 1371955 w 2265640"/>
              <a:gd name="connsiteY43" fmla="*/ 3243609 h 6179040"/>
              <a:gd name="connsiteX44" fmla="*/ 1219555 w 2265640"/>
              <a:gd name="connsiteY44" fmla="*/ 3300759 h 6179040"/>
              <a:gd name="connsiteX45" fmla="*/ 1095730 w 2265640"/>
              <a:gd name="connsiteY45" fmla="*/ 3262659 h 6179040"/>
              <a:gd name="connsiteX46" fmla="*/ 1067155 w 2265640"/>
              <a:gd name="connsiteY46" fmla="*/ 3262659 h 6179040"/>
              <a:gd name="connsiteX47" fmla="*/ 1010005 w 2265640"/>
              <a:gd name="connsiteY47" fmla="*/ 3291234 h 6179040"/>
              <a:gd name="connsiteX48" fmla="*/ 981430 w 2265640"/>
              <a:gd name="connsiteY48" fmla="*/ 3386484 h 6179040"/>
              <a:gd name="connsiteX49" fmla="*/ 1010005 w 2265640"/>
              <a:gd name="connsiteY49" fmla="*/ 3424584 h 6179040"/>
              <a:gd name="connsiteX50" fmla="*/ 1076680 w 2265640"/>
              <a:gd name="connsiteY50" fmla="*/ 3443634 h 6179040"/>
              <a:gd name="connsiteX51" fmla="*/ 1076680 w 2265640"/>
              <a:gd name="connsiteY51" fmla="*/ 3462684 h 6179040"/>
              <a:gd name="connsiteX52" fmla="*/ 1124305 w 2265640"/>
              <a:gd name="connsiteY52" fmla="*/ 3472209 h 6179040"/>
              <a:gd name="connsiteX53" fmla="*/ 1124305 w 2265640"/>
              <a:gd name="connsiteY53" fmla="*/ 3500784 h 6179040"/>
              <a:gd name="connsiteX54" fmla="*/ 1114780 w 2265640"/>
              <a:gd name="connsiteY54" fmla="*/ 3548409 h 6179040"/>
              <a:gd name="connsiteX55" fmla="*/ 1086205 w 2265640"/>
              <a:gd name="connsiteY55" fmla="*/ 3586509 h 6179040"/>
              <a:gd name="connsiteX56" fmla="*/ 1114780 w 2265640"/>
              <a:gd name="connsiteY56" fmla="*/ 3643659 h 6179040"/>
              <a:gd name="connsiteX57" fmla="*/ 1086205 w 2265640"/>
              <a:gd name="connsiteY57" fmla="*/ 3662709 h 6179040"/>
              <a:gd name="connsiteX58" fmla="*/ 1057630 w 2265640"/>
              <a:gd name="connsiteY58" fmla="*/ 3653184 h 6179040"/>
              <a:gd name="connsiteX59" fmla="*/ 981430 w 2265640"/>
              <a:gd name="connsiteY59" fmla="*/ 3681759 h 6179040"/>
              <a:gd name="connsiteX60" fmla="*/ 981430 w 2265640"/>
              <a:gd name="connsiteY60" fmla="*/ 3710334 h 6179040"/>
              <a:gd name="connsiteX61" fmla="*/ 962380 w 2265640"/>
              <a:gd name="connsiteY61" fmla="*/ 3777009 h 6179040"/>
              <a:gd name="connsiteX62" fmla="*/ 838555 w 2265640"/>
              <a:gd name="connsiteY62" fmla="*/ 3691284 h 6179040"/>
              <a:gd name="connsiteX63" fmla="*/ 819505 w 2265640"/>
              <a:gd name="connsiteY63" fmla="*/ 3586509 h 6179040"/>
              <a:gd name="connsiteX64" fmla="*/ 752830 w 2265640"/>
              <a:gd name="connsiteY64" fmla="*/ 3548409 h 6179040"/>
              <a:gd name="connsiteX65" fmla="*/ 705205 w 2265640"/>
              <a:gd name="connsiteY65" fmla="*/ 3596034 h 6179040"/>
              <a:gd name="connsiteX66" fmla="*/ 695680 w 2265640"/>
              <a:gd name="connsiteY66" fmla="*/ 3672234 h 6179040"/>
              <a:gd name="connsiteX67" fmla="*/ 609955 w 2265640"/>
              <a:gd name="connsiteY67" fmla="*/ 3777009 h 6179040"/>
              <a:gd name="connsiteX68" fmla="*/ 571855 w 2265640"/>
              <a:gd name="connsiteY68" fmla="*/ 3738909 h 6179040"/>
              <a:gd name="connsiteX69" fmla="*/ 638530 w 2265640"/>
              <a:gd name="connsiteY69" fmla="*/ 3796059 h 6179040"/>
              <a:gd name="connsiteX70" fmla="*/ 686155 w 2265640"/>
              <a:gd name="connsiteY70" fmla="*/ 3834159 h 6179040"/>
              <a:gd name="connsiteX71" fmla="*/ 781405 w 2265640"/>
              <a:gd name="connsiteY71" fmla="*/ 3805584 h 6179040"/>
              <a:gd name="connsiteX72" fmla="*/ 829030 w 2265640"/>
              <a:gd name="connsiteY72" fmla="*/ 3853209 h 6179040"/>
              <a:gd name="connsiteX73" fmla="*/ 829030 w 2265640"/>
              <a:gd name="connsiteY73" fmla="*/ 3891309 h 6179040"/>
              <a:gd name="connsiteX74" fmla="*/ 733780 w 2265640"/>
              <a:gd name="connsiteY74" fmla="*/ 3891309 h 6179040"/>
              <a:gd name="connsiteX75" fmla="*/ 686155 w 2265640"/>
              <a:gd name="connsiteY75" fmla="*/ 3900834 h 6179040"/>
              <a:gd name="connsiteX76" fmla="*/ 686155 w 2265640"/>
              <a:gd name="connsiteY76" fmla="*/ 3929409 h 6179040"/>
              <a:gd name="connsiteX77" fmla="*/ 657580 w 2265640"/>
              <a:gd name="connsiteY77" fmla="*/ 3948459 h 6179040"/>
              <a:gd name="connsiteX78" fmla="*/ 638530 w 2265640"/>
              <a:gd name="connsiteY78" fmla="*/ 3938934 h 6179040"/>
              <a:gd name="connsiteX79" fmla="*/ 629005 w 2265640"/>
              <a:gd name="connsiteY79" fmla="*/ 3938934 h 6179040"/>
              <a:gd name="connsiteX80" fmla="*/ 609955 w 2265640"/>
              <a:gd name="connsiteY80" fmla="*/ 3996084 h 6179040"/>
              <a:gd name="connsiteX81" fmla="*/ 581380 w 2265640"/>
              <a:gd name="connsiteY81" fmla="*/ 4005609 h 6179040"/>
              <a:gd name="connsiteX82" fmla="*/ 552805 w 2265640"/>
              <a:gd name="connsiteY82" fmla="*/ 4034184 h 6179040"/>
              <a:gd name="connsiteX83" fmla="*/ 581380 w 2265640"/>
              <a:gd name="connsiteY83" fmla="*/ 4072284 h 6179040"/>
              <a:gd name="connsiteX84" fmla="*/ 562330 w 2265640"/>
              <a:gd name="connsiteY84" fmla="*/ 4129434 h 6179040"/>
              <a:gd name="connsiteX85" fmla="*/ 457555 w 2265640"/>
              <a:gd name="connsiteY85" fmla="*/ 4119909 h 6179040"/>
              <a:gd name="connsiteX86" fmla="*/ 362305 w 2265640"/>
              <a:gd name="connsiteY86" fmla="*/ 4119909 h 6179040"/>
              <a:gd name="connsiteX87" fmla="*/ 190855 w 2265640"/>
              <a:gd name="connsiteY87" fmla="*/ 4138959 h 6179040"/>
              <a:gd name="connsiteX88" fmla="*/ 95605 w 2265640"/>
              <a:gd name="connsiteY88" fmla="*/ 4243734 h 6179040"/>
              <a:gd name="connsiteX89" fmla="*/ 38455 w 2265640"/>
              <a:gd name="connsiteY89" fmla="*/ 4310409 h 6179040"/>
              <a:gd name="connsiteX90" fmla="*/ 355 w 2265640"/>
              <a:gd name="connsiteY90" fmla="*/ 4338984 h 6179040"/>
              <a:gd name="connsiteX91" fmla="*/ 19405 w 2265640"/>
              <a:gd name="connsiteY91" fmla="*/ 4367559 h 6179040"/>
              <a:gd name="connsiteX92" fmla="*/ 19405 w 2265640"/>
              <a:gd name="connsiteY92" fmla="*/ 4386609 h 6179040"/>
              <a:gd name="connsiteX93" fmla="*/ 19405 w 2265640"/>
              <a:gd name="connsiteY93" fmla="*/ 4453284 h 6179040"/>
              <a:gd name="connsiteX94" fmla="*/ 9880 w 2265640"/>
              <a:gd name="connsiteY94" fmla="*/ 4491384 h 6179040"/>
              <a:gd name="connsiteX95" fmla="*/ 76555 w 2265640"/>
              <a:gd name="connsiteY95" fmla="*/ 4567584 h 6179040"/>
              <a:gd name="connsiteX96" fmla="*/ 95605 w 2265640"/>
              <a:gd name="connsiteY96" fmla="*/ 4577109 h 6179040"/>
              <a:gd name="connsiteX97" fmla="*/ 190855 w 2265640"/>
              <a:gd name="connsiteY97" fmla="*/ 4586634 h 6179040"/>
              <a:gd name="connsiteX98" fmla="*/ 200380 w 2265640"/>
              <a:gd name="connsiteY98" fmla="*/ 4739034 h 6179040"/>
              <a:gd name="connsiteX99" fmla="*/ 209905 w 2265640"/>
              <a:gd name="connsiteY99" fmla="*/ 4881909 h 6179040"/>
              <a:gd name="connsiteX100" fmla="*/ 228955 w 2265640"/>
              <a:gd name="connsiteY100" fmla="*/ 4920009 h 6179040"/>
              <a:gd name="connsiteX101" fmla="*/ 200380 w 2265640"/>
              <a:gd name="connsiteY101" fmla="*/ 4977159 h 6179040"/>
              <a:gd name="connsiteX102" fmla="*/ 181330 w 2265640"/>
              <a:gd name="connsiteY102" fmla="*/ 5081934 h 6179040"/>
              <a:gd name="connsiteX103" fmla="*/ 143230 w 2265640"/>
              <a:gd name="connsiteY103" fmla="*/ 5224809 h 6179040"/>
              <a:gd name="connsiteX104" fmla="*/ 114655 w 2265640"/>
              <a:gd name="connsiteY104" fmla="*/ 5462934 h 6179040"/>
              <a:gd name="connsiteX105" fmla="*/ 95605 w 2265640"/>
              <a:gd name="connsiteY105" fmla="*/ 5567709 h 6179040"/>
              <a:gd name="connsiteX106" fmla="*/ 95605 w 2265640"/>
              <a:gd name="connsiteY106" fmla="*/ 5672484 h 6179040"/>
              <a:gd name="connsiteX107" fmla="*/ 95605 w 2265640"/>
              <a:gd name="connsiteY107" fmla="*/ 5834409 h 6179040"/>
              <a:gd name="connsiteX108" fmla="*/ 133705 w 2265640"/>
              <a:gd name="connsiteY108" fmla="*/ 5958234 h 6179040"/>
              <a:gd name="connsiteX109" fmla="*/ 133705 w 2265640"/>
              <a:gd name="connsiteY109" fmla="*/ 5986809 h 6179040"/>
              <a:gd name="connsiteX110" fmla="*/ 143230 w 2265640"/>
              <a:gd name="connsiteY110" fmla="*/ 6043959 h 6179040"/>
              <a:gd name="connsiteX111" fmla="*/ 152755 w 2265640"/>
              <a:gd name="connsiteY111" fmla="*/ 6082059 h 6179040"/>
              <a:gd name="connsiteX112" fmla="*/ 152755 w 2265640"/>
              <a:gd name="connsiteY112" fmla="*/ 6091584 h 6179040"/>
              <a:gd name="connsiteX113" fmla="*/ 171805 w 2265640"/>
              <a:gd name="connsiteY113" fmla="*/ 6120158 h 6179040"/>
              <a:gd name="connsiteX114" fmla="*/ 152755 w 2265640"/>
              <a:gd name="connsiteY114" fmla="*/ 6120160 h 6179040"/>
              <a:gd name="connsiteX115" fmla="*/ 152755 w 2265640"/>
              <a:gd name="connsiteY115" fmla="*/ 6129684 h 6179040"/>
              <a:gd name="connsiteX116" fmla="*/ 2114906 w 2265640"/>
              <a:gd name="connsiteY116" fmla="*/ 6120159 h 6179040"/>
              <a:gd name="connsiteX117" fmla="*/ 2095855 w 2265640"/>
              <a:gd name="connsiteY117" fmla="*/ 6120159 h 6179040"/>
              <a:gd name="connsiteX118" fmla="*/ 2086331 w 2265640"/>
              <a:gd name="connsiteY118" fmla="*/ 5920134 h 6179040"/>
              <a:gd name="connsiteX119" fmla="*/ 2095856 w 2265640"/>
              <a:gd name="connsiteY119" fmla="*/ 5100984 h 6179040"/>
              <a:gd name="connsiteX120" fmla="*/ 2057755 w 2265640"/>
              <a:gd name="connsiteY120" fmla="*/ 405159 h 6179040"/>
              <a:gd name="connsiteX121" fmla="*/ 1997783 w 2265640"/>
              <a:gd name="connsiteY121" fmla="*/ 282039 h 6179040"/>
              <a:gd name="connsiteX122" fmla="*/ 1952627 w 2265640"/>
              <a:gd name="connsiteY122" fmla="*/ 248172 h 6179040"/>
              <a:gd name="connsiteX123" fmla="*/ 1772005 w 2265640"/>
              <a:gd name="connsiteY123" fmla="*/ 236884 h 6179040"/>
              <a:gd name="connsiteX124" fmla="*/ 2020361 w 2265640"/>
              <a:gd name="connsiteY124" fmla="*/ 203017 h 6179040"/>
              <a:gd name="connsiteX125" fmla="*/ 1343027 w 2265640"/>
              <a:gd name="connsiteY125" fmla="*/ 214306 h 6179040"/>
              <a:gd name="connsiteX126" fmla="*/ 1343027 w 2265640"/>
              <a:gd name="connsiteY126" fmla="*/ 236884 h 6179040"/>
              <a:gd name="connsiteX127" fmla="*/ 1438630 w 2265640"/>
              <a:gd name="connsiteY127" fmla="*/ 405159 h 6179040"/>
              <a:gd name="connsiteX128" fmla="*/ 1438630 w 2265640"/>
              <a:gd name="connsiteY128" fmla="*/ 481359 h 6179040"/>
              <a:gd name="connsiteX129" fmla="*/ 1419580 w 2265640"/>
              <a:gd name="connsiteY129" fmla="*/ 557559 h 6179040"/>
              <a:gd name="connsiteX0" fmla="*/ 1419580 w 2265640"/>
              <a:gd name="connsiteY0" fmla="*/ 597747 h 6219228"/>
              <a:gd name="connsiteX1" fmla="*/ 1305280 w 2265640"/>
              <a:gd name="connsiteY1" fmla="*/ 635847 h 6219228"/>
              <a:gd name="connsiteX2" fmla="*/ 1381480 w 2265640"/>
              <a:gd name="connsiteY2" fmla="*/ 692997 h 6219228"/>
              <a:gd name="connsiteX3" fmla="*/ 1486255 w 2265640"/>
              <a:gd name="connsiteY3" fmla="*/ 759672 h 6219228"/>
              <a:gd name="connsiteX4" fmla="*/ 1533880 w 2265640"/>
              <a:gd name="connsiteY4" fmla="*/ 893022 h 6219228"/>
              <a:gd name="connsiteX5" fmla="*/ 1543405 w 2265640"/>
              <a:gd name="connsiteY5" fmla="*/ 969222 h 6219228"/>
              <a:gd name="connsiteX6" fmla="*/ 1619605 w 2265640"/>
              <a:gd name="connsiteY6" fmla="*/ 1064472 h 6219228"/>
              <a:gd name="connsiteX7" fmla="*/ 1676755 w 2265640"/>
              <a:gd name="connsiteY7" fmla="*/ 1064472 h 6219228"/>
              <a:gd name="connsiteX8" fmla="*/ 1705330 w 2265640"/>
              <a:gd name="connsiteY8" fmla="*/ 1216872 h 6219228"/>
              <a:gd name="connsiteX9" fmla="*/ 1762480 w 2265640"/>
              <a:gd name="connsiteY9" fmla="*/ 1350222 h 6219228"/>
              <a:gd name="connsiteX10" fmla="*/ 1676755 w 2265640"/>
              <a:gd name="connsiteY10" fmla="*/ 1274022 h 6219228"/>
              <a:gd name="connsiteX11" fmla="*/ 1505305 w 2265640"/>
              <a:gd name="connsiteY11" fmla="*/ 1321647 h 6219228"/>
              <a:gd name="connsiteX12" fmla="*/ 1476730 w 2265640"/>
              <a:gd name="connsiteY12" fmla="*/ 1493097 h 6219228"/>
              <a:gd name="connsiteX13" fmla="*/ 1410055 w 2265640"/>
              <a:gd name="connsiteY13" fmla="*/ 1635972 h 6219228"/>
              <a:gd name="connsiteX14" fmla="*/ 1371955 w 2265640"/>
              <a:gd name="connsiteY14" fmla="*/ 1702647 h 6219228"/>
              <a:gd name="connsiteX15" fmla="*/ 1495780 w 2265640"/>
              <a:gd name="connsiteY15" fmla="*/ 1835997 h 6219228"/>
              <a:gd name="connsiteX16" fmla="*/ 1514830 w 2265640"/>
              <a:gd name="connsiteY16" fmla="*/ 1893147 h 6219228"/>
              <a:gd name="connsiteX17" fmla="*/ 1514830 w 2265640"/>
              <a:gd name="connsiteY17" fmla="*/ 1978872 h 6219228"/>
              <a:gd name="connsiteX18" fmla="*/ 1486255 w 2265640"/>
              <a:gd name="connsiteY18" fmla="*/ 2007447 h 6219228"/>
              <a:gd name="connsiteX19" fmla="*/ 1391005 w 2265640"/>
              <a:gd name="connsiteY19" fmla="*/ 1978872 h 6219228"/>
              <a:gd name="connsiteX20" fmla="*/ 1343380 w 2265640"/>
              <a:gd name="connsiteY20" fmla="*/ 2007447 h 6219228"/>
              <a:gd name="connsiteX21" fmla="*/ 1219555 w 2265640"/>
              <a:gd name="connsiteY21" fmla="*/ 1997922 h 6219228"/>
              <a:gd name="connsiteX22" fmla="*/ 1114780 w 2265640"/>
              <a:gd name="connsiteY22" fmla="*/ 1978872 h 6219228"/>
              <a:gd name="connsiteX23" fmla="*/ 1124305 w 2265640"/>
              <a:gd name="connsiteY23" fmla="*/ 2064597 h 6219228"/>
              <a:gd name="connsiteX24" fmla="*/ 1095730 w 2265640"/>
              <a:gd name="connsiteY24" fmla="*/ 2102697 h 6219228"/>
              <a:gd name="connsiteX25" fmla="*/ 1200505 w 2265640"/>
              <a:gd name="connsiteY25" fmla="*/ 2178897 h 6219228"/>
              <a:gd name="connsiteX26" fmla="*/ 1257655 w 2265640"/>
              <a:gd name="connsiteY26" fmla="*/ 2178897 h 6219228"/>
              <a:gd name="connsiteX27" fmla="*/ 1343380 w 2265640"/>
              <a:gd name="connsiteY27" fmla="*/ 2131272 h 6219228"/>
              <a:gd name="connsiteX28" fmla="*/ 1400530 w 2265640"/>
              <a:gd name="connsiteY28" fmla="*/ 2264622 h 6219228"/>
              <a:gd name="connsiteX29" fmla="*/ 1457680 w 2265640"/>
              <a:gd name="connsiteY29" fmla="*/ 2369397 h 6219228"/>
              <a:gd name="connsiteX30" fmla="*/ 1486255 w 2265640"/>
              <a:gd name="connsiteY30" fmla="*/ 2436072 h 6219228"/>
              <a:gd name="connsiteX31" fmla="*/ 1533880 w 2265640"/>
              <a:gd name="connsiteY31" fmla="*/ 2436072 h 6219228"/>
              <a:gd name="connsiteX32" fmla="*/ 1591030 w 2265640"/>
              <a:gd name="connsiteY32" fmla="*/ 2483697 h 6219228"/>
              <a:gd name="connsiteX33" fmla="*/ 1695805 w 2265640"/>
              <a:gd name="connsiteY33" fmla="*/ 2540847 h 6219228"/>
              <a:gd name="connsiteX34" fmla="*/ 1752955 w 2265640"/>
              <a:gd name="connsiteY34" fmla="*/ 2569422 h 6219228"/>
              <a:gd name="connsiteX35" fmla="*/ 1629130 w 2265640"/>
              <a:gd name="connsiteY35" fmla="*/ 2674197 h 6219228"/>
              <a:gd name="connsiteX36" fmla="*/ 1591030 w 2265640"/>
              <a:gd name="connsiteY36" fmla="*/ 2778972 h 6219228"/>
              <a:gd name="connsiteX37" fmla="*/ 1562455 w 2265640"/>
              <a:gd name="connsiteY37" fmla="*/ 2969472 h 6219228"/>
              <a:gd name="connsiteX38" fmla="*/ 1495780 w 2265640"/>
              <a:gd name="connsiteY38" fmla="*/ 3055197 h 6219228"/>
              <a:gd name="connsiteX39" fmla="*/ 1476730 w 2265640"/>
              <a:gd name="connsiteY39" fmla="*/ 3131397 h 6219228"/>
              <a:gd name="connsiteX40" fmla="*/ 1514830 w 2265640"/>
              <a:gd name="connsiteY40" fmla="*/ 3207597 h 6219228"/>
              <a:gd name="connsiteX41" fmla="*/ 1495780 w 2265640"/>
              <a:gd name="connsiteY41" fmla="*/ 3293322 h 6219228"/>
              <a:gd name="connsiteX42" fmla="*/ 1419580 w 2265640"/>
              <a:gd name="connsiteY42" fmla="*/ 3340947 h 6219228"/>
              <a:gd name="connsiteX43" fmla="*/ 1371955 w 2265640"/>
              <a:gd name="connsiteY43" fmla="*/ 3283797 h 6219228"/>
              <a:gd name="connsiteX44" fmla="*/ 1219555 w 2265640"/>
              <a:gd name="connsiteY44" fmla="*/ 3340947 h 6219228"/>
              <a:gd name="connsiteX45" fmla="*/ 1095730 w 2265640"/>
              <a:gd name="connsiteY45" fmla="*/ 3302847 h 6219228"/>
              <a:gd name="connsiteX46" fmla="*/ 1067155 w 2265640"/>
              <a:gd name="connsiteY46" fmla="*/ 3302847 h 6219228"/>
              <a:gd name="connsiteX47" fmla="*/ 1010005 w 2265640"/>
              <a:gd name="connsiteY47" fmla="*/ 3331422 h 6219228"/>
              <a:gd name="connsiteX48" fmla="*/ 981430 w 2265640"/>
              <a:gd name="connsiteY48" fmla="*/ 3426672 h 6219228"/>
              <a:gd name="connsiteX49" fmla="*/ 1010005 w 2265640"/>
              <a:gd name="connsiteY49" fmla="*/ 3464772 h 6219228"/>
              <a:gd name="connsiteX50" fmla="*/ 1076680 w 2265640"/>
              <a:gd name="connsiteY50" fmla="*/ 3483822 h 6219228"/>
              <a:gd name="connsiteX51" fmla="*/ 1076680 w 2265640"/>
              <a:gd name="connsiteY51" fmla="*/ 3502872 h 6219228"/>
              <a:gd name="connsiteX52" fmla="*/ 1124305 w 2265640"/>
              <a:gd name="connsiteY52" fmla="*/ 3512397 h 6219228"/>
              <a:gd name="connsiteX53" fmla="*/ 1124305 w 2265640"/>
              <a:gd name="connsiteY53" fmla="*/ 3540972 h 6219228"/>
              <a:gd name="connsiteX54" fmla="*/ 1114780 w 2265640"/>
              <a:gd name="connsiteY54" fmla="*/ 3588597 h 6219228"/>
              <a:gd name="connsiteX55" fmla="*/ 1086205 w 2265640"/>
              <a:gd name="connsiteY55" fmla="*/ 3626697 h 6219228"/>
              <a:gd name="connsiteX56" fmla="*/ 1114780 w 2265640"/>
              <a:gd name="connsiteY56" fmla="*/ 3683847 h 6219228"/>
              <a:gd name="connsiteX57" fmla="*/ 1086205 w 2265640"/>
              <a:gd name="connsiteY57" fmla="*/ 3702897 h 6219228"/>
              <a:gd name="connsiteX58" fmla="*/ 1057630 w 2265640"/>
              <a:gd name="connsiteY58" fmla="*/ 3693372 h 6219228"/>
              <a:gd name="connsiteX59" fmla="*/ 981430 w 2265640"/>
              <a:gd name="connsiteY59" fmla="*/ 3721947 h 6219228"/>
              <a:gd name="connsiteX60" fmla="*/ 981430 w 2265640"/>
              <a:gd name="connsiteY60" fmla="*/ 3750522 h 6219228"/>
              <a:gd name="connsiteX61" fmla="*/ 962380 w 2265640"/>
              <a:gd name="connsiteY61" fmla="*/ 3817197 h 6219228"/>
              <a:gd name="connsiteX62" fmla="*/ 838555 w 2265640"/>
              <a:gd name="connsiteY62" fmla="*/ 3731472 h 6219228"/>
              <a:gd name="connsiteX63" fmla="*/ 819505 w 2265640"/>
              <a:gd name="connsiteY63" fmla="*/ 3626697 h 6219228"/>
              <a:gd name="connsiteX64" fmla="*/ 752830 w 2265640"/>
              <a:gd name="connsiteY64" fmla="*/ 3588597 h 6219228"/>
              <a:gd name="connsiteX65" fmla="*/ 705205 w 2265640"/>
              <a:gd name="connsiteY65" fmla="*/ 3636222 h 6219228"/>
              <a:gd name="connsiteX66" fmla="*/ 695680 w 2265640"/>
              <a:gd name="connsiteY66" fmla="*/ 3712422 h 6219228"/>
              <a:gd name="connsiteX67" fmla="*/ 609955 w 2265640"/>
              <a:gd name="connsiteY67" fmla="*/ 3817197 h 6219228"/>
              <a:gd name="connsiteX68" fmla="*/ 571855 w 2265640"/>
              <a:gd name="connsiteY68" fmla="*/ 3779097 h 6219228"/>
              <a:gd name="connsiteX69" fmla="*/ 638530 w 2265640"/>
              <a:gd name="connsiteY69" fmla="*/ 3836247 h 6219228"/>
              <a:gd name="connsiteX70" fmla="*/ 686155 w 2265640"/>
              <a:gd name="connsiteY70" fmla="*/ 3874347 h 6219228"/>
              <a:gd name="connsiteX71" fmla="*/ 781405 w 2265640"/>
              <a:gd name="connsiteY71" fmla="*/ 3845772 h 6219228"/>
              <a:gd name="connsiteX72" fmla="*/ 829030 w 2265640"/>
              <a:gd name="connsiteY72" fmla="*/ 3893397 h 6219228"/>
              <a:gd name="connsiteX73" fmla="*/ 829030 w 2265640"/>
              <a:gd name="connsiteY73" fmla="*/ 3931497 h 6219228"/>
              <a:gd name="connsiteX74" fmla="*/ 733780 w 2265640"/>
              <a:gd name="connsiteY74" fmla="*/ 3931497 h 6219228"/>
              <a:gd name="connsiteX75" fmla="*/ 686155 w 2265640"/>
              <a:gd name="connsiteY75" fmla="*/ 3941022 h 6219228"/>
              <a:gd name="connsiteX76" fmla="*/ 686155 w 2265640"/>
              <a:gd name="connsiteY76" fmla="*/ 3969597 h 6219228"/>
              <a:gd name="connsiteX77" fmla="*/ 657580 w 2265640"/>
              <a:gd name="connsiteY77" fmla="*/ 3988647 h 6219228"/>
              <a:gd name="connsiteX78" fmla="*/ 638530 w 2265640"/>
              <a:gd name="connsiteY78" fmla="*/ 3979122 h 6219228"/>
              <a:gd name="connsiteX79" fmla="*/ 629005 w 2265640"/>
              <a:gd name="connsiteY79" fmla="*/ 3979122 h 6219228"/>
              <a:gd name="connsiteX80" fmla="*/ 609955 w 2265640"/>
              <a:gd name="connsiteY80" fmla="*/ 4036272 h 6219228"/>
              <a:gd name="connsiteX81" fmla="*/ 581380 w 2265640"/>
              <a:gd name="connsiteY81" fmla="*/ 4045797 h 6219228"/>
              <a:gd name="connsiteX82" fmla="*/ 552805 w 2265640"/>
              <a:gd name="connsiteY82" fmla="*/ 4074372 h 6219228"/>
              <a:gd name="connsiteX83" fmla="*/ 581380 w 2265640"/>
              <a:gd name="connsiteY83" fmla="*/ 4112472 h 6219228"/>
              <a:gd name="connsiteX84" fmla="*/ 562330 w 2265640"/>
              <a:gd name="connsiteY84" fmla="*/ 4169622 h 6219228"/>
              <a:gd name="connsiteX85" fmla="*/ 457555 w 2265640"/>
              <a:gd name="connsiteY85" fmla="*/ 4160097 h 6219228"/>
              <a:gd name="connsiteX86" fmla="*/ 362305 w 2265640"/>
              <a:gd name="connsiteY86" fmla="*/ 4160097 h 6219228"/>
              <a:gd name="connsiteX87" fmla="*/ 190855 w 2265640"/>
              <a:gd name="connsiteY87" fmla="*/ 4179147 h 6219228"/>
              <a:gd name="connsiteX88" fmla="*/ 95605 w 2265640"/>
              <a:gd name="connsiteY88" fmla="*/ 4283922 h 6219228"/>
              <a:gd name="connsiteX89" fmla="*/ 38455 w 2265640"/>
              <a:gd name="connsiteY89" fmla="*/ 4350597 h 6219228"/>
              <a:gd name="connsiteX90" fmla="*/ 355 w 2265640"/>
              <a:gd name="connsiteY90" fmla="*/ 4379172 h 6219228"/>
              <a:gd name="connsiteX91" fmla="*/ 19405 w 2265640"/>
              <a:gd name="connsiteY91" fmla="*/ 4407747 h 6219228"/>
              <a:gd name="connsiteX92" fmla="*/ 19405 w 2265640"/>
              <a:gd name="connsiteY92" fmla="*/ 4426797 h 6219228"/>
              <a:gd name="connsiteX93" fmla="*/ 19405 w 2265640"/>
              <a:gd name="connsiteY93" fmla="*/ 4493472 h 6219228"/>
              <a:gd name="connsiteX94" fmla="*/ 9880 w 2265640"/>
              <a:gd name="connsiteY94" fmla="*/ 4531572 h 6219228"/>
              <a:gd name="connsiteX95" fmla="*/ 76555 w 2265640"/>
              <a:gd name="connsiteY95" fmla="*/ 4607772 h 6219228"/>
              <a:gd name="connsiteX96" fmla="*/ 95605 w 2265640"/>
              <a:gd name="connsiteY96" fmla="*/ 4617297 h 6219228"/>
              <a:gd name="connsiteX97" fmla="*/ 190855 w 2265640"/>
              <a:gd name="connsiteY97" fmla="*/ 4626822 h 6219228"/>
              <a:gd name="connsiteX98" fmla="*/ 200380 w 2265640"/>
              <a:gd name="connsiteY98" fmla="*/ 4779222 h 6219228"/>
              <a:gd name="connsiteX99" fmla="*/ 209905 w 2265640"/>
              <a:gd name="connsiteY99" fmla="*/ 4922097 h 6219228"/>
              <a:gd name="connsiteX100" fmla="*/ 228955 w 2265640"/>
              <a:gd name="connsiteY100" fmla="*/ 4960197 h 6219228"/>
              <a:gd name="connsiteX101" fmla="*/ 200380 w 2265640"/>
              <a:gd name="connsiteY101" fmla="*/ 5017347 h 6219228"/>
              <a:gd name="connsiteX102" fmla="*/ 181330 w 2265640"/>
              <a:gd name="connsiteY102" fmla="*/ 5122122 h 6219228"/>
              <a:gd name="connsiteX103" fmla="*/ 143230 w 2265640"/>
              <a:gd name="connsiteY103" fmla="*/ 5264997 h 6219228"/>
              <a:gd name="connsiteX104" fmla="*/ 114655 w 2265640"/>
              <a:gd name="connsiteY104" fmla="*/ 5503122 h 6219228"/>
              <a:gd name="connsiteX105" fmla="*/ 95605 w 2265640"/>
              <a:gd name="connsiteY105" fmla="*/ 5607897 h 6219228"/>
              <a:gd name="connsiteX106" fmla="*/ 95605 w 2265640"/>
              <a:gd name="connsiteY106" fmla="*/ 5712672 h 6219228"/>
              <a:gd name="connsiteX107" fmla="*/ 95605 w 2265640"/>
              <a:gd name="connsiteY107" fmla="*/ 5874597 h 6219228"/>
              <a:gd name="connsiteX108" fmla="*/ 133705 w 2265640"/>
              <a:gd name="connsiteY108" fmla="*/ 5998422 h 6219228"/>
              <a:gd name="connsiteX109" fmla="*/ 133705 w 2265640"/>
              <a:gd name="connsiteY109" fmla="*/ 6026997 h 6219228"/>
              <a:gd name="connsiteX110" fmla="*/ 143230 w 2265640"/>
              <a:gd name="connsiteY110" fmla="*/ 6084147 h 6219228"/>
              <a:gd name="connsiteX111" fmla="*/ 152755 w 2265640"/>
              <a:gd name="connsiteY111" fmla="*/ 6122247 h 6219228"/>
              <a:gd name="connsiteX112" fmla="*/ 152755 w 2265640"/>
              <a:gd name="connsiteY112" fmla="*/ 6131772 h 6219228"/>
              <a:gd name="connsiteX113" fmla="*/ 171805 w 2265640"/>
              <a:gd name="connsiteY113" fmla="*/ 6160346 h 6219228"/>
              <a:gd name="connsiteX114" fmla="*/ 152755 w 2265640"/>
              <a:gd name="connsiteY114" fmla="*/ 6160348 h 6219228"/>
              <a:gd name="connsiteX115" fmla="*/ 152755 w 2265640"/>
              <a:gd name="connsiteY115" fmla="*/ 6169872 h 6219228"/>
              <a:gd name="connsiteX116" fmla="*/ 2114906 w 2265640"/>
              <a:gd name="connsiteY116" fmla="*/ 6160347 h 6219228"/>
              <a:gd name="connsiteX117" fmla="*/ 2095855 w 2265640"/>
              <a:gd name="connsiteY117" fmla="*/ 6160347 h 6219228"/>
              <a:gd name="connsiteX118" fmla="*/ 2086331 w 2265640"/>
              <a:gd name="connsiteY118" fmla="*/ 5960322 h 6219228"/>
              <a:gd name="connsiteX119" fmla="*/ 2095856 w 2265640"/>
              <a:gd name="connsiteY119" fmla="*/ 5141172 h 6219228"/>
              <a:gd name="connsiteX120" fmla="*/ 2114200 w 2265640"/>
              <a:gd name="connsiteY120" fmla="*/ 388902 h 6219228"/>
              <a:gd name="connsiteX121" fmla="*/ 1997783 w 2265640"/>
              <a:gd name="connsiteY121" fmla="*/ 322227 h 6219228"/>
              <a:gd name="connsiteX122" fmla="*/ 1952627 w 2265640"/>
              <a:gd name="connsiteY122" fmla="*/ 288360 h 6219228"/>
              <a:gd name="connsiteX123" fmla="*/ 1772005 w 2265640"/>
              <a:gd name="connsiteY123" fmla="*/ 277072 h 6219228"/>
              <a:gd name="connsiteX124" fmla="*/ 2020361 w 2265640"/>
              <a:gd name="connsiteY124" fmla="*/ 243205 h 6219228"/>
              <a:gd name="connsiteX125" fmla="*/ 1343027 w 2265640"/>
              <a:gd name="connsiteY125" fmla="*/ 254494 h 6219228"/>
              <a:gd name="connsiteX126" fmla="*/ 1343027 w 2265640"/>
              <a:gd name="connsiteY126" fmla="*/ 277072 h 6219228"/>
              <a:gd name="connsiteX127" fmla="*/ 1438630 w 2265640"/>
              <a:gd name="connsiteY127" fmla="*/ 445347 h 6219228"/>
              <a:gd name="connsiteX128" fmla="*/ 1438630 w 2265640"/>
              <a:gd name="connsiteY128" fmla="*/ 521547 h 6219228"/>
              <a:gd name="connsiteX129" fmla="*/ 1419580 w 2265640"/>
              <a:gd name="connsiteY129" fmla="*/ 597747 h 6219228"/>
              <a:gd name="connsiteX0" fmla="*/ 1419580 w 2265640"/>
              <a:gd name="connsiteY0" fmla="*/ 425785 h 6047266"/>
              <a:gd name="connsiteX1" fmla="*/ 1305280 w 2265640"/>
              <a:gd name="connsiteY1" fmla="*/ 463885 h 6047266"/>
              <a:gd name="connsiteX2" fmla="*/ 1381480 w 2265640"/>
              <a:gd name="connsiteY2" fmla="*/ 521035 h 6047266"/>
              <a:gd name="connsiteX3" fmla="*/ 1486255 w 2265640"/>
              <a:gd name="connsiteY3" fmla="*/ 587710 h 6047266"/>
              <a:gd name="connsiteX4" fmla="*/ 1533880 w 2265640"/>
              <a:gd name="connsiteY4" fmla="*/ 721060 h 6047266"/>
              <a:gd name="connsiteX5" fmla="*/ 1543405 w 2265640"/>
              <a:gd name="connsiteY5" fmla="*/ 797260 h 6047266"/>
              <a:gd name="connsiteX6" fmla="*/ 1619605 w 2265640"/>
              <a:gd name="connsiteY6" fmla="*/ 892510 h 6047266"/>
              <a:gd name="connsiteX7" fmla="*/ 1676755 w 2265640"/>
              <a:gd name="connsiteY7" fmla="*/ 892510 h 6047266"/>
              <a:gd name="connsiteX8" fmla="*/ 1705330 w 2265640"/>
              <a:gd name="connsiteY8" fmla="*/ 1044910 h 6047266"/>
              <a:gd name="connsiteX9" fmla="*/ 1762480 w 2265640"/>
              <a:gd name="connsiteY9" fmla="*/ 1178260 h 6047266"/>
              <a:gd name="connsiteX10" fmla="*/ 1676755 w 2265640"/>
              <a:gd name="connsiteY10" fmla="*/ 1102060 h 6047266"/>
              <a:gd name="connsiteX11" fmla="*/ 1505305 w 2265640"/>
              <a:gd name="connsiteY11" fmla="*/ 1149685 h 6047266"/>
              <a:gd name="connsiteX12" fmla="*/ 1476730 w 2265640"/>
              <a:gd name="connsiteY12" fmla="*/ 1321135 h 6047266"/>
              <a:gd name="connsiteX13" fmla="*/ 1410055 w 2265640"/>
              <a:gd name="connsiteY13" fmla="*/ 1464010 h 6047266"/>
              <a:gd name="connsiteX14" fmla="*/ 1371955 w 2265640"/>
              <a:gd name="connsiteY14" fmla="*/ 1530685 h 6047266"/>
              <a:gd name="connsiteX15" fmla="*/ 1495780 w 2265640"/>
              <a:gd name="connsiteY15" fmla="*/ 1664035 h 6047266"/>
              <a:gd name="connsiteX16" fmla="*/ 1514830 w 2265640"/>
              <a:gd name="connsiteY16" fmla="*/ 1721185 h 6047266"/>
              <a:gd name="connsiteX17" fmla="*/ 1514830 w 2265640"/>
              <a:gd name="connsiteY17" fmla="*/ 1806910 h 6047266"/>
              <a:gd name="connsiteX18" fmla="*/ 1486255 w 2265640"/>
              <a:gd name="connsiteY18" fmla="*/ 1835485 h 6047266"/>
              <a:gd name="connsiteX19" fmla="*/ 1391005 w 2265640"/>
              <a:gd name="connsiteY19" fmla="*/ 1806910 h 6047266"/>
              <a:gd name="connsiteX20" fmla="*/ 1343380 w 2265640"/>
              <a:gd name="connsiteY20" fmla="*/ 1835485 h 6047266"/>
              <a:gd name="connsiteX21" fmla="*/ 1219555 w 2265640"/>
              <a:gd name="connsiteY21" fmla="*/ 1825960 h 6047266"/>
              <a:gd name="connsiteX22" fmla="*/ 1114780 w 2265640"/>
              <a:gd name="connsiteY22" fmla="*/ 1806910 h 6047266"/>
              <a:gd name="connsiteX23" fmla="*/ 1124305 w 2265640"/>
              <a:gd name="connsiteY23" fmla="*/ 1892635 h 6047266"/>
              <a:gd name="connsiteX24" fmla="*/ 1095730 w 2265640"/>
              <a:gd name="connsiteY24" fmla="*/ 1930735 h 6047266"/>
              <a:gd name="connsiteX25" fmla="*/ 1200505 w 2265640"/>
              <a:gd name="connsiteY25" fmla="*/ 2006935 h 6047266"/>
              <a:gd name="connsiteX26" fmla="*/ 1257655 w 2265640"/>
              <a:gd name="connsiteY26" fmla="*/ 2006935 h 6047266"/>
              <a:gd name="connsiteX27" fmla="*/ 1343380 w 2265640"/>
              <a:gd name="connsiteY27" fmla="*/ 1959310 h 6047266"/>
              <a:gd name="connsiteX28" fmla="*/ 1400530 w 2265640"/>
              <a:gd name="connsiteY28" fmla="*/ 2092660 h 6047266"/>
              <a:gd name="connsiteX29" fmla="*/ 1457680 w 2265640"/>
              <a:gd name="connsiteY29" fmla="*/ 2197435 h 6047266"/>
              <a:gd name="connsiteX30" fmla="*/ 1486255 w 2265640"/>
              <a:gd name="connsiteY30" fmla="*/ 2264110 h 6047266"/>
              <a:gd name="connsiteX31" fmla="*/ 1533880 w 2265640"/>
              <a:gd name="connsiteY31" fmla="*/ 2264110 h 6047266"/>
              <a:gd name="connsiteX32" fmla="*/ 1591030 w 2265640"/>
              <a:gd name="connsiteY32" fmla="*/ 2311735 h 6047266"/>
              <a:gd name="connsiteX33" fmla="*/ 1695805 w 2265640"/>
              <a:gd name="connsiteY33" fmla="*/ 2368885 h 6047266"/>
              <a:gd name="connsiteX34" fmla="*/ 1752955 w 2265640"/>
              <a:gd name="connsiteY34" fmla="*/ 2397460 h 6047266"/>
              <a:gd name="connsiteX35" fmla="*/ 1629130 w 2265640"/>
              <a:gd name="connsiteY35" fmla="*/ 2502235 h 6047266"/>
              <a:gd name="connsiteX36" fmla="*/ 1591030 w 2265640"/>
              <a:gd name="connsiteY36" fmla="*/ 2607010 h 6047266"/>
              <a:gd name="connsiteX37" fmla="*/ 1562455 w 2265640"/>
              <a:gd name="connsiteY37" fmla="*/ 2797510 h 6047266"/>
              <a:gd name="connsiteX38" fmla="*/ 1495780 w 2265640"/>
              <a:gd name="connsiteY38" fmla="*/ 2883235 h 6047266"/>
              <a:gd name="connsiteX39" fmla="*/ 1476730 w 2265640"/>
              <a:gd name="connsiteY39" fmla="*/ 2959435 h 6047266"/>
              <a:gd name="connsiteX40" fmla="*/ 1514830 w 2265640"/>
              <a:gd name="connsiteY40" fmla="*/ 3035635 h 6047266"/>
              <a:gd name="connsiteX41" fmla="*/ 1495780 w 2265640"/>
              <a:gd name="connsiteY41" fmla="*/ 3121360 h 6047266"/>
              <a:gd name="connsiteX42" fmla="*/ 1419580 w 2265640"/>
              <a:gd name="connsiteY42" fmla="*/ 3168985 h 6047266"/>
              <a:gd name="connsiteX43" fmla="*/ 1371955 w 2265640"/>
              <a:gd name="connsiteY43" fmla="*/ 3111835 h 6047266"/>
              <a:gd name="connsiteX44" fmla="*/ 1219555 w 2265640"/>
              <a:gd name="connsiteY44" fmla="*/ 3168985 h 6047266"/>
              <a:gd name="connsiteX45" fmla="*/ 1095730 w 2265640"/>
              <a:gd name="connsiteY45" fmla="*/ 3130885 h 6047266"/>
              <a:gd name="connsiteX46" fmla="*/ 1067155 w 2265640"/>
              <a:gd name="connsiteY46" fmla="*/ 3130885 h 6047266"/>
              <a:gd name="connsiteX47" fmla="*/ 1010005 w 2265640"/>
              <a:gd name="connsiteY47" fmla="*/ 3159460 h 6047266"/>
              <a:gd name="connsiteX48" fmla="*/ 981430 w 2265640"/>
              <a:gd name="connsiteY48" fmla="*/ 3254710 h 6047266"/>
              <a:gd name="connsiteX49" fmla="*/ 1010005 w 2265640"/>
              <a:gd name="connsiteY49" fmla="*/ 3292810 h 6047266"/>
              <a:gd name="connsiteX50" fmla="*/ 1076680 w 2265640"/>
              <a:gd name="connsiteY50" fmla="*/ 3311860 h 6047266"/>
              <a:gd name="connsiteX51" fmla="*/ 1076680 w 2265640"/>
              <a:gd name="connsiteY51" fmla="*/ 3330910 h 6047266"/>
              <a:gd name="connsiteX52" fmla="*/ 1124305 w 2265640"/>
              <a:gd name="connsiteY52" fmla="*/ 3340435 h 6047266"/>
              <a:gd name="connsiteX53" fmla="*/ 1124305 w 2265640"/>
              <a:gd name="connsiteY53" fmla="*/ 3369010 h 6047266"/>
              <a:gd name="connsiteX54" fmla="*/ 1114780 w 2265640"/>
              <a:gd name="connsiteY54" fmla="*/ 3416635 h 6047266"/>
              <a:gd name="connsiteX55" fmla="*/ 1086205 w 2265640"/>
              <a:gd name="connsiteY55" fmla="*/ 3454735 h 6047266"/>
              <a:gd name="connsiteX56" fmla="*/ 1114780 w 2265640"/>
              <a:gd name="connsiteY56" fmla="*/ 3511885 h 6047266"/>
              <a:gd name="connsiteX57" fmla="*/ 1086205 w 2265640"/>
              <a:gd name="connsiteY57" fmla="*/ 3530935 h 6047266"/>
              <a:gd name="connsiteX58" fmla="*/ 1057630 w 2265640"/>
              <a:gd name="connsiteY58" fmla="*/ 3521410 h 6047266"/>
              <a:gd name="connsiteX59" fmla="*/ 981430 w 2265640"/>
              <a:gd name="connsiteY59" fmla="*/ 3549985 h 6047266"/>
              <a:gd name="connsiteX60" fmla="*/ 981430 w 2265640"/>
              <a:gd name="connsiteY60" fmla="*/ 3578560 h 6047266"/>
              <a:gd name="connsiteX61" fmla="*/ 962380 w 2265640"/>
              <a:gd name="connsiteY61" fmla="*/ 3645235 h 6047266"/>
              <a:gd name="connsiteX62" fmla="*/ 838555 w 2265640"/>
              <a:gd name="connsiteY62" fmla="*/ 3559510 h 6047266"/>
              <a:gd name="connsiteX63" fmla="*/ 819505 w 2265640"/>
              <a:gd name="connsiteY63" fmla="*/ 3454735 h 6047266"/>
              <a:gd name="connsiteX64" fmla="*/ 752830 w 2265640"/>
              <a:gd name="connsiteY64" fmla="*/ 3416635 h 6047266"/>
              <a:gd name="connsiteX65" fmla="*/ 705205 w 2265640"/>
              <a:gd name="connsiteY65" fmla="*/ 3464260 h 6047266"/>
              <a:gd name="connsiteX66" fmla="*/ 695680 w 2265640"/>
              <a:gd name="connsiteY66" fmla="*/ 3540460 h 6047266"/>
              <a:gd name="connsiteX67" fmla="*/ 609955 w 2265640"/>
              <a:gd name="connsiteY67" fmla="*/ 3645235 h 6047266"/>
              <a:gd name="connsiteX68" fmla="*/ 571855 w 2265640"/>
              <a:gd name="connsiteY68" fmla="*/ 3607135 h 6047266"/>
              <a:gd name="connsiteX69" fmla="*/ 638530 w 2265640"/>
              <a:gd name="connsiteY69" fmla="*/ 3664285 h 6047266"/>
              <a:gd name="connsiteX70" fmla="*/ 686155 w 2265640"/>
              <a:gd name="connsiteY70" fmla="*/ 3702385 h 6047266"/>
              <a:gd name="connsiteX71" fmla="*/ 781405 w 2265640"/>
              <a:gd name="connsiteY71" fmla="*/ 3673810 h 6047266"/>
              <a:gd name="connsiteX72" fmla="*/ 829030 w 2265640"/>
              <a:gd name="connsiteY72" fmla="*/ 3721435 h 6047266"/>
              <a:gd name="connsiteX73" fmla="*/ 829030 w 2265640"/>
              <a:gd name="connsiteY73" fmla="*/ 3759535 h 6047266"/>
              <a:gd name="connsiteX74" fmla="*/ 733780 w 2265640"/>
              <a:gd name="connsiteY74" fmla="*/ 3759535 h 6047266"/>
              <a:gd name="connsiteX75" fmla="*/ 686155 w 2265640"/>
              <a:gd name="connsiteY75" fmla="*/ 3769060 h 6047266"/>
              <a:gd name="connsiteX76" fmla="*/ 686155 w 2265640"/>
              <a:gd name="connsiteY76" fmla="*/ 3797635 h 6047266"/>
              <a:gd name="connsiteX77" fmla="*/ 657580 w 2265640"/>
              <a:gd name="connsiteY77" fmla="*/ 3816685 h 6047266"/>
              <a:gd name="connsiteX78" fmla="*/ 638530 w 2265640"/>
              <a:gd name="connsiteY78" fmla="*/ 3807160 h 6047266"/>
              <a:gd name="connsiteX79" fmla="*/ 629005 w 2265640"/>
              <a:gd name="connsiteY79" fmla="*/ 3807160 h 6047266"/>
              <a:gd name="connsiteX80" fmla="*/ 609955 w 2265640"/>
              <a:gd name="connsiteY80" fmla="*/ 3864310 h 6047266"/>
              <a:gd name="connsiteX81" fmla="*/ 581380 w 2265640"/>
              <a:gd name="connsiteY81" fmla="*/ 3873835 h 6047266"/>
              <a:gd name="connsiteX82" fmla="*/ 552805 w 2265640"/>
              <a:gd name="connsiteY82" fmla="*/ 3902410 h 6047266"/>
              <a:gd name="connsiteX83" fmla="*/ 581380 w 2265640"/>
              <a:gd name="connsiteY83" fmla="*/ 3940510 h 6047266"/>
              <a:gd name="connsiteX84" fmla="*/ 562330 w 2265640"/>
              <a:gd name="connsiteY84" fmla="*/ 3997660 h 6047266"/>
              <a:gd name="connsiteX85" fmla="*/ 457555 w 2265640"/>
              <a:gd name="connsiteY85" fmla="*/ 3988135 h 6047266"/>
              <a:gd name="connsiteX86" fmla="*/ 362305 w 2265640"/>
              <a:gd name="connsiteY86" fmla="*/ 3988135 h 6047266"/>
              <a:gd name="connsiteX87" fmla="*/ 190855 w 2265640"/>
              <a:gd name="connsiteY87" fmla="*/ 4007185 h 6047266"/>
              <a:gd name="connsiteX88" fmla="*/ 95605 w 2265640"/>
              <a:gd name="connsiteY88" fmla="*/ 4111960 h 6047266"/>
              <a:gd name="connsiteX89" fmla="*/ 38455 w 2265640"/>
              <a:gd name="connsiteY89" fmla="*/ 4178635 h 6047266"/>
              <a:gd name="connsiteX90" fmla="*/ 355 w 2265640"/>
              <a:gd name="connsiteY90" fmla="*/ 4207210 h 6047266"/>
              <a:gd name="connsiteX91" fmla="*/ 19405 w 2265640"/>
              <a:gd name="connsiteY91" fmla="*/ 4235785 h 6047266"/>
              <a:gd name="connsiteX92" fmla="*/ 19405 w 2265640"/>
              <a:gd name="connsiteY92" fmla="*/ 4254835 h 6047266"/>
              <a:gd name="connsiteX93" fmla="*/ 19405 w 2265640"/>
              <a:gd name="connsiteY93" fmla="*/ 4321510 h 6047266"/>
              <a:gd name="connsiteX94" fmla="*/ 9880 w 2265640"/>
              <a:gd name="connsiteY94" fmla="*/ 4359610 h 6047266"/>
              <a:gd name="connsiteX95" fmla="*/ 76555 w 2265640"/>
              <a:gd name="connsiteY95" fmla="*/ 4435810 h 6047266"/>
              <a:gd name="connsiteX96" fmla="*/ 95605 w 2265640"/>
              <a:gd name="connsiteY96" fmla="*/ 4445335 h 6047266"/>
              <a:gd name="connsiteX97" fmla="*/ 190855 w 2265640"/>
              <a:gd name="connsiteY97" fmla="*/ 4454860 h 6047266"/>
              <a:gd name="connsiteX98" fmla="*/ 200380 w 2265640"/>
              <a:gd name="connsiteY98" fmla="*/ 4607260 h 6047266"/>
              <a:gd name="connsiteX99" fmla="*/ 209905 w 2265640"/>
              <a:gd name="connsiteY99" fmla="*/ 4750135 h 6047266"/>
              <a:gd name="connsiteX100" fmla="*/ 228955 w 2265640"/>
              <a:gd name="connsiteY100" fmla="*/ 4788235 h 6047266"/>
              <a:gd name="connsiteX101" fmla="*/ 200380 w 2265640"/>
              <a:gd name="connsiteY101" fmla="*/ 4845385 h 6047266"/>
              <a:gd name="connsiteX102" fmla="*/ 181330 w 2265640"/>
              <a:gd name="connsiteY102" fmla="*/ 4950160 h 6047266"/>
              <a:gd name="connsiteX103" fmla="*/ 143230 w 2265640"/>
              <a:gd name="connsiteY103" fmla="*/ 5093035 h 6047266"/>
              <a:gd name="connsiteX104" fmla="*/ 114655 w 2265640"/>
              <a:gd name="connsiteY104" fmla="*/ 5331160 h 6047266"/>
              <a:gd name="connsiteX105" fmla="*/ 95605 w 2265640"/>
              <a:gd name="connsiteY105" fmla="*/ 5435935 h 6047266"/>
              <a:gd name="connsiteX106" fmla="*/ 95605 w 2265640"/>
              <a:gd name="connsiteY106" fmla="*/ 5540710 h 6047266"/>
              <a:gd name="connsiteX107" fmla="*/ 95605 w 2265640"/>
              <a:gd name="connsiteY107" fmla="*/ 5702635 h 6047266"/>
              <a:gd name="connsiteX108" fmla="*/ 133705 w 2265640"/>
              <a:gd name="connsiteY108" fmla="*/ 5826460 h 6047266"/>
              <a:gd name="connsiteX109" fmla="*/ 133705 w 2265640"/>
              <a:gd name="connsiteY109" fmla="*/ 5855035 h 6047266"/>
              <a:gd name="connsiteX110" fmla="*/ 143230 w 2265640"/>
              <a:gd name="connsiteY110" fmla="*/ 5912185 h 6047266"/>
              <a:gd name="connsiteX111" fmla="*/ 152755 w 2265640"/>
              <a:gd name="connsiteY111" fmla="*/ 5950285 h 6047266"/>
              <a:gd name="connsiteX112" fmla="*/ 152755 w 2265640"/>
              <a:gd name="connsiteY112" fmla="*/ 5959810 h 6047266"/>
              <a:gd name="connsiteX113" fmla="*/ 171805 w 2265640"/>
              <a:gd name="connsiteY113" fmla="*/ 5988384 h 6047266"/>
              <a:gd name="connsiteX114" fmla="*/ 152755 w 2265640"/>
              <a:gd name="connsiteY114" fmla="*/ 5988386 h 6047266"/>
              <a:gd name="connsiteX115" fmla="*/ 152755 w 2265640"/>
              <a:gd name="connsiteY115" fmla="*/ 5997910 h 6047266"/>
              <a:gd name="connsiteX116" fmla="*/ 2114906 w 2265640"/>
              <a:gd name="connsiteY116" fmla="*/ 5988385 h 6047266"/>
              <a:gd name="connsiteX117" fmla="*/ 2095855 w 2265640"/>
              <a:gd name="connsiteY117" fmla="*/ 5988385 h 6047266"/>
              <a:gd name="connsiteX118" fmla="*/ 2086331 w 2265640"/>
              <a:gd name="connsiteY118" fmla="*/ 5788360 h 6047266"/>
              <a:gd name="connsiteX119" fmla="*/ 2095856 w 2265640"/>
              <a:gd name="connsiteY119" fmla="*/ 4969210 h 6047266"/>
              <a:gd name="connsiteX120" fmla="*/ 2102911 w 2265640"/>
              <a:gd name="connsiteY120" fmla="*/ 476585 h 6047266"/>
              <a:gd name="connsiteX121" fmla="*/ 1997783 w 2265640"/>
              <a:gd name="connsiteY121" fmla="*/ 150265 h 6047266"/>
              <a:gd name="connsiteX122" fmla="*/ 1952627 w 2265640"/>
              <a:gd name="connsiteY122" fmla="*/ 116398 h 6047266"/>
              <a:gd name="connsiteX123" fmla="*/ 1772005 w 2265640"/>
              <a:gd name="connsiteY123" fmla="*/ 105110 h 6047266"/>
              <a:gd name="connsiteX124" fmla="*/ 2020361 w 2265640"/>
              <a:gd name="connsiteY124" fmla="*/ 71243 h 6047266"/>
              <a:gd name="connsiteX125" fmla="*/ 1343027 w 2265640"/>
              <a:gd name="connsiteY125" fmla="*/ 82532 h 6047266"/>
              <a:gd name="connsiteX126" fmla="*/ 1343027 w 2265640"/>
              <a:gd name="connsiteY126" fmla="*/ 105110 h 6047266"/>
              <a:gd name="connsiteX127" fmla="*/ 1438630 w 2265640"/>
              <a:gd name="connsiteY127" fmla="*/ 273385 h 6047266"/>
              <a:gd name="connsiteX128" fmla="*/ 1438630 w 2265640"/>
              <a:gd name="connsiteY128" fmla="*/ 349585 h 6047266"/>
              <a:gd name="connsiteX129" fmla="*/ 1419580 w 2265640"/>
              <a:gd name="connsiteY129" fmla="*/ 425785 h 6047266"/>
              <a:gd name="connsiteX0" fmla="*/ 1419580 w 2265640"/>
              <a:gd name="connsiteY0" fmla="*/ 366381 h 5987862"/>
              <a:gd name="connsiteX1" fmla="*/ 1305280 w 2265640"/>
              <a:gd name="connsiteY1" fmla="*/ 404481 h 5987862"/>
              <a:gd name="connsiteX2" fmla="*/ 1381480 w 2265640"/>
              <a:gd name="connsiteY2" fmla="*/ 461631 h 5987862"/>
              <a:gd name="connsiteX3" fmla="*/ 1486255 w 2265640"/>
              <a:gd name="connsiteY3" fmla="*/ 528306 h 5987862"/>
              <a:gd name="connsiteX4" fmla="*/ 1533880 w 2265640"/>
              <a:gd name="connsiteY4" fmla="*/ 661656 h 5987862"/>
              <a:gd name="connsiteX5" fmla="*/ 1543405 w 2265640"/>
              <a:gd name="connsiteY5" fmla="*/ 737856 h 5987862"/>
              <a:gd name="connsiteX6" fmla="*/ 1619605 w 2265640"/>
              <a:gd name="connsiteY6" fmla="*/ 833106 h 5987862"/>
              <a:gd name="connsiteX7" fmla="*/ 1676755 w 2265640"/>
              <a:gd name="connsiteY7" fmla="*/ 833106 h 5987862"/>
              <a:gd name="connsiteX8" fmla="*/ 1705330 w 2265640"/>
              <a:gd name="connsiteY8" fmla="*/ 985506 h 5987862"/>
              <a:gd name="connsiteX9" fmla="*/ 1762480 w 2265640"/>
              <a:gd name="connsiteY9" fmla="*/ 1118856 h 5987862"/>
              <a:gd name="connsiteX10" fmla="*/ 1676755 w 2265640"/>
              <a:gd name="connsiteY10" fmla="*/ 1042656 h 5987862"/>
              <a:gd name="connsiteX11" fmla="*/ 1505305 w 2265640"/>
              <a:gd name="connsiteY11" fmla="*/ 1090281 h 5987862"/>
              <a:gd name="connsiteX12" fmla="*/ 1476730 w 2265640"/>
              <a:gd name="connsiteY12" fmla="*/ 1261731 h 5987862"/>
              <a:gd name="connsiteX13" fmla="*/ 1410055 w 2265640"/>
              <a:gd name="connsiteY13" fmla="*/ 1404606 h 5987862"/>
              <a:gd name="connsiteX14" fmla="*/ 1371955 w 2265640"/>
              <a:gd name="connsiteY14" fmla="*/ 1471281 h 5987862"/>
              <a:gd name="connsiteX15" fmla="*/ 1495780 w 2265640"/>
              <a:gd name="connsiteY15" fmla="*/ 1604631 h 5987862"/>
              <a:gd name="connsiteX16" fmla="*/ 1514830 w 2265640"/>
              <a:gd name="connsiteY16" fmla="*/ 1661781 h 5987862"/>
              <a:gd name="connsiteX17" fmla="*/ 1514830 w 2265640"/>
              <a:gd name="connsiteY17" fmla="*/ 1747506 h 5987862"/>
              <a:gd name="connsiteX18" fmla="*/ 1486255 w 2265640"/>
              <a:gd name="connsiteY18" fmla="*/ 1776081 h 5987862"/>
              <a:gd name="connsiteX19" fmla="*/ 1391005 w 2265640"/>
              <a:gd name="connsiteY19" fmla="*/ 1747506 h 5987862"/>
              <a:gd name="connsiteX20" fmla="*/ 1343380 w 2265640"/>
              <a:gd name="connsiteY20" fmla="*/ 1776081 h 5987862"/>
              <a:gd name="connsiteX21" fmla="*/ 1219555 w 2265640"/>
              <a:gd name="connsiteY21" fmla="*/ 1766556 h 5987862"/>
              <a:gd name="connsiteX22" fmla="*/ 1114780 w 2265640"/>
              <a:gd name="connsiteY22" fmla="*/ 1747506 h 5987862"/>
              <a:gd name="connsiteX23" fmla="*/ 1124305 w 2265640"/>
              <a:gd name="connsiteY23" fmla="*/ 1833231 h 5987862"/>
              <a:gd name="connsiteX24" fmla="*/ 1095730 w 2265640"/>
              <a:gd name="connsiteY24" fmla="*/ 1871331 h 5987862"/>
              <a:gd name="connsiteX25" fmla="*/ 1200505 w 2265640"/>
              <a:gd name="connsiteY25" fmla="*/ 1947531 h 5987862"/>
              <a:gd name="connsiteX26" fmla="*/ 1257655 w 2265640"/>
              <a:gd name="connsiteY26" fmla="*/ 1947531 h 5987862"/>
              <a:gd name="connsiteX27" fmla="*/ 1343380 w 2265640"/>
              <a:gd name="connsiteY27" fmla="*/ 1899906 h 5987862"/>
              <a:gd name="connsiteX28" fmla="*/ 1400530 w 2265640"/>
              <a:gd name="connsiteY28" fmla="*/ 2033256 h 5987862"/>
              <a:gd name="connsiteX29" fmla="*/ 1457680 w 2265640"/>
              <a:gd name="connsiteY29" fmla="*/ 2138031 h 5987862"/>
              <a:gd name="connsiteX30" fmla="*/ 1486255 w 2265640"/>
              <a:gd name="connsiteY30" fmla="*/ 2204706 h 5987862"/>
              <a:gd name="connsiteX31" fmla="*/ 1533880 w 2265640"/>
              <a:gd name="connsiteY31" fmla="*/ 2204706 h 5987862"/>
              <a:gd name="connsiteX32" fmla="*/ 1591030 w 2265640"/>
              <a:gd name="connsiteY32" fmla="*/ 2252331 h 5987862"/>
              <a:gd name="connsiteX33" fmla="*/ 1695805 w 2265640"/>
              <a:gd name="connsiteY33" fmla="*/ 2309481 h 5987862"/>
              <a:gd name="connsiteX34" fmla="*/ 1752955 w 2265640"/>
              <a:gd name="connsiteY34" fmla="*/ 2338056 h 5987862"/>
              <a:gd name="connsiteX35" fmla="*/ 1629130 w 2265640"/>
              <a:gd name="connsiteY35" fmla="*/ 2442831 h 5987862"/>
              <a:gd name="connsiteX36" fmla="*/ 1591030 w 2265640"/>
              <a:gd name="connsiteY36" fmla="*/ 2547606 h 5987862"/>
              <a:gd name="connsiteX37" fmla="*/ 1562455 w 2265640"/>
              <a:gd name="connsiteY37" fmla="*/ 2738106 h 5987862"/>
              <a:gd name="connsiteX38" fmla="*/ 1495780 w 2265640"/>
              <a:gd name="connsiteY38" fmla="*/ 2823831 h 5987862"/>
              <a:gd name="connsiteX39" fmla="*/ 1476730 w 2265640"/>
              <a:gd name="connsiteY39" fmla="*/ 2900031 h 5987862"/>
              <a:gd name="connsiteX40" fmla="*/ 1514830 w 2265640"/>
              <a:gd name="connsiteY40" fmla="*/ 2976231 h 5987862"/>
              <a:gd name="connsiteX41" fmla="*/ 1495780 w 2265640"/>
              <a:gd name="connsiteY41" fmla="*/ 3061956 h 5987862"/>
              <a:gd name="connsiteX42" fmla="*/ 1419580 w 2265640"/>
              <a:gd name="connsiteY42" fmla="*/ 3109581 h 5987862"/>
              <a:gd name="connsiteX43" fmla="*/ 1371955 w 2265640"/>
              <a:gd name="connsiteY43" fmla="*/ 3052431 h 5987862"/>
              <a:gd name="connsiteX44" fmla="*/ 1219555 w 2265640"/>
              <a:gd name="connsiteY44" fmla="*/ 3109581 h 5987862"/>
              <a:gd name="connsiteX45" fmla="*/ 1095730 w 2265640"/>
              <a:gd name="connsiteY45" fmla="*/ 3071481 h 5987862"/>
              <a:gd name="connsiteX46" fmla="*/ 1067155 w 2265640"/>
              <a:gd name="connsiteY46" fmla="*/ 3071481 h 5987862"/>
              <a:gd name="connsiteX47" fmla="*/ 1010005 w 2265640"/>
              <a:gd name="connsiteY47" fmla="*/ 3100056 h 5987862"/>
              <a:gd name="connsiteX48" fmla="*/ 981430 w 2265640"/>
              <a:gd name="connsiteY48" fmla="*/ 3195306 h 5987862"/>
              <a:gd name="connsiteX49" fmla="*/ 1010005 w 2265640"/>
              <a:gd name="connsiteY49" fmla="*/ 3233406 h 5987862"/>
              <a:gd name="connsiteX50" fmla="*/ 1076680 w 2265640"/>
              <a:gd name="connsiteY50" fmla="*/ 3252456 h 5987862"/>
              <a:gd name="connsiteX51" fmla="*/ 1076680 w 2265640"/>
              <a:gd name="connsiteY51" fmla="*/ 3271506 h 5987862"/>
              <a:gd name="connsiteX52" fmla="*/ 1124305 w 2265640"/>
              <a:gd name="connsiteY52" fmla="*/ 3281031 h 5987862"/>
              <a:gd name="connsiteX53" fmla="*/ 1124305 w 2265640"/>
              <a:gd name="connsiteY53" fmla="*/ 3309606 h 5987862"/>
              <a:gd name="connsiteX54" fmla="*/ 1114780 w 2265640"/>
              <a:gd name="connsiteY54" fmla="*/ 3357231 h 5987862"/>
              <a:gd name="connsiteX55" fmla="*/ 1086205 w 2265640"/>
              <a:gd name="connsiteY55" fmla="*/ 3395331 h 5987862"/>
              <a:gd name="connsiteX56" fmla="*/ 1114780 w 2265640"/>
              <a:gd name="connsiteY56" fmla="*/ 3452481 h 5987862"/>
              <a:gd name="connsiteX57" fmla="*/ 1086205 w 2265640"/>
              <a:gd name="connsiteY57" fmla="*/ 3471531 h 5987862"/>
              <a:gd name="connsiteX58" fmla="*/ 1057630 w 2265640"/>
              <a:gd name="connsiteY58" fmla="*/ 3462006 h 5987862"/>
              <a:gd name="connsiteX59" fmla="*/ 981430 w 2265640"/>
              <a:gd name="connsiteY59" fmla="*/ 3490581 h 5987862"/>
              <a:gd name="connsiteX60" fmla="*/ 981430 w 2265640"/>
              <a:gd name="connsiteY60" fmla="*/ 3519156 h 5987862"/>
              <a:gd name="connsiteX61" fmla="*/ 962380 w 2265640"/>
              <a:gd name="connsiteY61" fmla="*/ 3585831 h 5987862"/>
              <a:gd name="connsiteX62" fmla="*/ 838555 w 2265640"/>
              <a:gd name="connsiteY62" fmla="*/ 3500106 h 5987862"/>
              <a:gd name="connsiteX63" fmla="*/ 819505 w 2265640"/>
              <a:gd name="connsiteY63" fmla="*/ 3395331 h 5987862"/>
              <a:gd name="connsiteX64" fmla="*/ 752830 w 2265640"/>
              <a:gd name="connsiteY64" fmla="*/ 3357231 h 5987862"/>
              <a:gd name="connsiteX65" fmla="*/ 705205 w 2265640"/>
              <a:gd name="connsiteY65" fmla="*/ 3404856 h 5987862"/>
              <a:gd name="connsiteX66" fmla="*/ 695680 w 2265640"/>
              <a:gd name="connsiteY66" fmla="*/ 3481056 h 5987862"/>
              <a:gd name="connsiteX67" fmla="*/ 609955 w 2265640"/>
              <a:gd name="connsiteY67" fmla="*/ 3585831 h 5987862"/>
              <a:gd name="connsiteX68" fmla="*/ 571855 w 2265640"/>
              <a:gd name="connsiteY68" fmla="*/ 3547731 h 5987862"/>
              <a:gd name="connsiteX69" fmla="*/ 638530 w 2265640"/>
              <a:gd name="connsiteY69" fmla="*/ 3604881 h 5987862"/>
              <a:gd name="connsiteX70" fmla="*/ 686155 w 2265640"/>
              <a:gd name="connsiteY70" fmla="*/ 3642981 h 5987862"/>
              <a:gd name="connsiteX71" fmla="*/ 781405 w 2265640"/>
              <a:gd name="connsiteY71" fmla="*/ 3614406 h 5987862"/>
              <a:gd name="connsiteX72" fmla="*/ 829030 w 2265640"/>
              <a:gd name="connsiteY72" fmla="*/ 3662031 h 5987862"/>
              <a:gd name="connsiteX73" fmla="*/ 829030 w 2265640"/>
              <a:gd name="connsiteY73" fmla="*/ 3700131 h 5987862"/>
              <a:gd name="connsiteX74" fmla="*/ 733780 w 2265640"/>
              <a:gd name="connsiteY74" fmla="*/ 3700131 h 5987862"/>
              <a:gd name="connsiteX75" fmla="*/ 686155 w 2265640"/>
              <a:gd name="connsiteY75" fmla="*/ 3709656 h 5987862"/>
              <a:gd name="connsiteX76" fmla="*/ 686155 w 2265640"/>
              <a:gd name="connsiteY76" fmla="*/ 3738231 h 5987862"/>
              <a:gd name="connsiteX77" fmla="*/ 657580 w 2265640"/>
              <a:gd name="connsiteY77" fmla="*/ 3757281 h 5987862"/>
              <a:gd name="connsiteX78" fmla="*/ 638530 w 2265640"/>
              <a:gd name="connsiteY78" fmla="*/ 3747756 h 5987862"/>
              <a:gd name="connsiteX79" fmla="*/ 629005 w 2265640"/>
              <a:gd name="connsiteY79" fmla="*/ 3747756 h 5987862"/>
              <a:gd name="connsiteX80" fmla="*/ 609955 w 2265640"/>
              <a:gd name="connsiteY80" fmla="*/ 3804906 h 5987862"/>
              <a:gd name="connsiteX81" fmla="*/ 581380 w 2265640"/>
              <a:gd name="connsiteY81" fmla="*/ 3814431 h 5987862"/>
              <a:gd name="connsiteX82" fmla="*/ 552805 w 2265640"/>
              <a:gd name="connsiteY82" fmla="*/ 3843006 h 5987862"/>
              <a:gd name="connsiteX83" fmla="*/ 581380 w 2265640"/>
              <a:gd name="connsiteY83" fmla="*/ 3881106 h 5987862"/>
              <a:gd name="connsiteX84" fmla="*/ 562330 w 2265640"/>
              <a:gd name="connsiteY84" fmla="*/ 3938256 h 5987862"/>
              <a:gd name="connsiteX85" fmla="*/ 457555 w 2265640"/>
              <a:gd name="connsiteY85" fmla="*/ 3928731 h 5987862"/>
              <a:gd name="connsiteX86" fmla="*/ 362305 w 2265640"/>
              <a:gd name="connsiteY86" fmla="*/ 3928731 h 5987862"/>
              <a:gd name="connsiteX87" fmla="*/ 190855 w 2265640"/>
              <a:gd name="connsiteY87" fmla="*/ 3947781 h 5987862"/>
              <a:gd name="connsiteX88" fmla="*/ 95605 w 2265640"/>
              <a:gd name="connsiteY88" fmla="*/ 4052556 h 5987862"/>
              <a:gd name="connsiteX89" fmla="*/ 38455 w 2265640"/>
              <a:gd name="connsiteY89" fmla="*/ 4119231 h 5987862"/>
              <a:gd name="connsiteX90" fmla="*/ 355 w 2265640"/>
              <a:gd name="connsiteY90" fmla="*/ 4147806 h 5987862"/>
              <a:gd name="connsiteX91" fmla="*/ 19405 w 2265640"/>
              <a:gd name="connsiteY91" fmla="*/ 4176381 h 5987862"/>
              <a:gd name="connsiteX92" fmla="*/ 19405 w 2265640"/>
              <a:gd name="connsiteY92" fmla="*/ 4195431 h 5987862"/>
              <a:gd name="connsiteX93" fmla="*/ 19405 w 2265640"/>
              <a:gd name="connsiteY93" fmla="*/ 4262106 h 5987862"/>
              <a:gd name="connsiteX94" fmla="*/ 9880 w 2265640"/>
              <a:gd name="connsiteY94" fmla="*/ 4300206 h 5987862"/>
              <a:gd name="connsiteX95" fmla="*/ 76555 w 2265640"/>
              <a:gd name="connsiteY95" fmla="*/ 4376406 h 5987862"/>
              <a:gd name="connsiteX96" fmla="*/ 95605 w 2265640"/>
              <a:gd name="connsiteY96" fmla="*/ 4385931 h 5987862"/>
              <a:gd name="connsiteX97" fmla="*/ 190855 w 2265640"/>
              <a:gd name="connsiteY97" fmla="*/ 4395456 h 5987862"/>
              <a:gd name="connsiteX98" fmla="*/ 200380 w 2265640"/>
              <a:gd name="connsiteY98" fmla="*/ 4547856 h 5987862"/>
              <a:gd name="connsiteX99" fmla="*/ 209905 w 2265640"/>
              <a:gd name="connsiteY99" fmla="*/ 4690731 h 5987862"/>
              <a:gd name="connsiteX100" fmla="*/ 228955 w 2265640"/>
              <a:gd name="connsiteY100" fmla="*/ 4728831 h 5987862"/>
              <a:gd name="connsiteX101" fmla="*/ 200380 w 2265640"/>
              <a:gd name="connsiteY101" fmla="*/ 4785981 h 5987862"/>
              <a:gd name="connsiteX102" fmla="*/ 181330 w 2265640"/>
              <a:gd name="connsiteY102" fmla="*/ 4890756 h 5987862"/>
              <a:gd name="connsiteX103" fmla="*/ 143230 w 2265640"/>
              <a:gd name="connsiteY103" fmla="*/ 5033631 h 5987862"/>
              <a:gd name="connsiteX104" fmla="*/ 114655 w 2265640"/>
              <a:gd name="connsiteY104" fmla="*/ 5271756 h 5987862"/>
              <a:gd name="connsiteX105" fmla="*/ 95605 w 2265640"/>
              <a:gd name="connsiteY105" fmla="*/ 5376531 h 5987862"/>
              <a:gd name="connsiteX106" fmla="*/ 95605 w 2265640"/>
              <a:gd name="connsiteY106" fmla="*/ 5481306 h 5987862"/>
              <a:gd name="connsiteX107" fmla="*/ 95605 w 2265640"/>
              <a:gd name="connsiteY107" fmla="*/ 5643231 h 5987862"/>
              <a:gd name="connsiteX108" fmla="*/ 133705 w 2265640"/>
              <a:gd name="connsiteY108" fmla="*/ 5767056 h 5987862"/>
              <a:gd name="connsiteX109" fmla="*/ 133705 w 2265640"/>
              <a:gd name="connsiteY109" fmla="*/ 5795631 h 5987862"/>
              <a:gd name="connsiteX110" fmla="*/ 143230 w 2265640"/>
              <a:gd name="connsiteY110" fmla="*/ 5852781 h 5987862"/>
              <a:gd name="connsiteX111" fmla="*/ 152755 w 2265640"/>
              <a:gd name="connsiteY111" fmla="*/ 5890881 h 5987862"/>
              <a:gd name="connsiteX112" fmla="*/ 152755 w 2265640"/>
              <a:gd name="connsiteY112" fmla="*/ 5900406 h 5987862"/>
              <a:gd name="connsiteX113" fmla="*/ 171805 w 2265640"/>
              <a:gd name="connsiteY113" fmla="*/ 5928980 h 5987862"/>
              <a:gd name="connsiteX114" fmla="*/ 152755 w 2265640"/>
              <a:gd name="connsiteY114" fmla="*/ 5928982 h 5987862"/>
              <a:gd name="connsiteX115" fmla="*/ 152755 w 2265640"/>
              <a:gd name="connsiteY115" fmla="*/ 5938506 h 5987862"/>
              <a:gd name="connsiteX116" fmla="*/ 2114906 w 2265640"/>
              <a:gd name="connsiteY116" fmla="*/ 5928981 h 5987862"/>
              <a:gd name="connsiteX117" fmla="*/ 2095855 w 2265640"/>
              <a:gd name="connsiteY117" fmla="*/ 5928981 h 5987862"/>
              <a:gd name="connsiteX118" fmla="*/ 2086331 w 2265640"/>
              <a:gd name="connsiteY118" fmla="*/ 5728956 h 5987862"/>
              <a:gd name="connsiteX119" fmla="*/ 2095856 w 2265640"/>
              <a:gd name="connsiteY119" fmla="*/ 4909806 h 5987862"/>
              <a:gd name="connsiteX120" fmla="*/ 2102911 w 2265640"/>
              <a:gd name="connsiteY120" fmla="*/ 417181 h 5987862"/>
              <a:gd name="connsiteX121" fmla="*/ 2144538 w 2265640"/>
              <a:gd name="connsiteY121" fmla="*/ 1039127 h 5987862"/>
              <a:gd name="connsiteX122" fmla="*/ 1997783 w 2265640"/>
              <a:gd name="connsiteY122" fmla="*/ 90861 h 5987862"/>
              <a:gd name="connsiteX123" fmla="*/ 1952627 w 2265640"/>
              <a:gd name="connsiteY123" fmla="*/ 56994 h 5987862"/>
              <a:gd name="connsiteX124" fmla="*/ 1772005 w 2265640"/>
              <a:gd name="connsiteY124" fmla="*/ 45706 h 5987862"/>
              <a:gd name="connsiteX125" fmla="*/ 2020361 w 2265640"/>
              <a:gd name="connsiteY125" fmla="*/ 11839 h 5987862"/>
              <a:gd name="connsiteX126" fmla="*/ 1343027 w 2265640"/>
              <a:gd name="connsiteY126" fmla="*/ 23128 h 5987862"/>
              <a:gd name="connsiteX127" fmla="*/ 1343027 w 2265640"/>
              <a:gd name="connsiteY127" fmla="*/ 45706 h 5987862"/>
              <a:gd name="connsiteX128" fmla="*/ 1438630 w 2265640"/>
              <a:gd name="connsiteY128" fmla="*/ 213981 h 5987862"/>
              <a:gd name="connsiteX129" fmla="*/ 1438630 w 2265640"/>
              <a:gd name="connsiteY129" fmla="*/ 290181 h 5987862"/>
              <a:gd name="connsiteX130" fmla="*/ 1419580 w 2265640"/>
              <a:gd name="connsiteY130" fmla="*/ 366381 h 5987862"/>
              <a:gd name="connsiteX0" fmla="*/ 1419580 w 2265640"/>
              <a:gd name="connsiteY0" fmla="*/ 366381 h 5987862"/>
              <a:gd name="connsiteX1" fmla="*/ 1305280 w 2265640"/>
              <a:gd name="connsiteY1" fmla="*/ 404481 h 5987862"/>
              <a:gd name="connsiteX2" fmla="*/ 1381480 w 2265640"/>
              <a:gd name="connsiteY2" fmla="*/ 461631 h 5987862"/>
              <a:gd name="connsiteX3" fmla="*/ 1486255 w 2265640"/>
              <a:gd name="connsiteY3" fmla="*/ 528306 h 5987862"/>
              <a:gd name="connsiteX4" fmla="*/ 1533880 w 2265640"/>
              <a:gd name="connsiteY4" fmla="*/ 661656 h 5987862"/>
              <a:gd name="connsiteX5" fmla="*/ 1543405 w 2265640"/>
              <a:gd name="connsiteY5" fmla="*/ 737856 h 5987862"/>
              <a:gd name="connsiteX6" fmla="*/ 1619605 w 2265640"/>
              <a:gd name="connsiteY6" fmla="*/ 833106 h 5987862"/>
              <a:gd name="connsiteX7" fmla="*/ 1676755 w 2265640"/>
              <a:gd name="connsiteY7" fmla="*/ 833106 h 5987862"/>
              <a:gd name="connsiteX8" fmla="*/ 1705330 w 2265640"/>
              <a:gd name="connsiteY8" fmla="*/ 985506 h 5987862"/>
              <a:gd name="connsiteX9" fmla="*/ 1762480 w 2265640"/>
              <a:gd name="connsiteY9" fmla="*/ 1118856 h 5987862"/>
              <a:gd name="connsiteX10" fmla="*/ 1676755 w 2265640"/>
              <a:gd name="connsiteY10" fmla="*/ 1042656 h 5987862"/>
              <a:gd name="connsiteX11" fmla="*/ 1505305 w 2265640"/>
              <a:gd name="connsiteY11" fmla="*/ 1090281 h 5987862"/>
              <a:gd name="connsiteX12" fmla="*/ 1476730 w 2265640"/>
              <a:gd name="connsiteY12" fmla="*/ 1261731 h 5987862"/>
              <a:gd name="connsiteX13" fmla="*/ 1410055 w 2265640"/>
              <a:gd name="connsiteY13" fmla="*/ 1404606 h 5987862"/>
              <a:gd name="connsiteX14" fmla="*/ 1371955 w 2265640"/>
              <a:gd name="connsiteY14" fmla="*/ 1471281 h 5987862"/>
              <a:gd name="connsiteX15" fmla="*/ 1495780 w 2265640"/>
              <a:gd name="connsiteY15" fmla="*/ 1604631 h 5987862"/>
              <a:gd name="connsiteX16" fmla="*/ 1514830 w 2265640"/>
              <a:gd name="connsiteY16" fmla="*/ 1661781 h 5987862"/>
              <a:gd name="connsiteX17" fmla="*/ 1514830 w 2265640"/>
              <a:gd name="connsiteY17" fmla="*/ 1747506 h 5987862"/>
              <a:gd name="connsiteX18" fmla="*/ 1486255 w 2265640"/>
              <a:gd name="connsiteY18" fmla="*/ 1776081 h 5987862"/>
              <a:gd name="connsiteX19" fmla="*/ 1391005 w 2265640"/>
              <a:gd name="connsiteY19" fmla="*/ 1747506 h 5987862"/>
              <a:gd name="connsiteX20" fmla="*/ 1343380 w 2265640"/>
              <a:gd name="connsiteY20" fmla="*/ 1776081 h 5987862"/>
              <a:gd name="connsiteX21" fmla="*/ 1219555 w 2265640"/>
              <a:gd name="connsiteY21" fmla="*/ 1766556 h 5987862"/>
              <a:gd name="connsiteX22" fmla="*/ 1114780 w 2265640"/>
              <a:gd name="connsiteY22" fmla="*/ 1747506 h 5987862"/>
              <a:gd name="connsiteX23" fmla="*/ 1124305 w 2265640"/>
              <a:gd name="connsiteY23" fmla="*/ 1833231 h 5987862"/>
              <a:gd name="connsiteX24" fmla="*/ 1095730 w 2265640"/>
              <a:gd name="connsiteY24" fmla="*/ 1871331 h 5987862"/>
              <a:gd name="connsiteX25" fmla="*/ 1200505 w 2265640"/>
              <a:gd name="connsiteY25" fmla="*/ 1947531 h 5987862"/>
              <a:gd name="connsiteX26" fmla="*/ 1257655 w 2265640"/>
              <a:gd name="connsiteY26" fmla="*/ 1947531 h 5987862"/>
              <a:gd name="connsiteX27" fmla="*/ 1343380 w 2265640"/>
              <a:gd name="connsiteY27" fmla="*/ 1899906 h 5987862"/>
              <a:gd name="connsiteX28" fmla="*/ 1400530 w 2265640"/>
              <a:gd name="connsiteY28" fmla="*/ 2033256 h 5987862"/>
              <a:gd name="connsiteX29" fmla="*/ 1457680 w 2265640"/>
              <a:gd name="connsiteY29" fmla="*/ 2138031 h 5987862"/>
              <a:gd name="connsiteX30" fmla="*/ 1486255 w 2265640"/>
              <a:gd name="connsiteY30" fmla="*/ 2204706 h 5987862"/>
              <a:gd name="connsiteX31" fmla="*/ 1533880 w 2265640"/>
              <a:gd name="connsiteY31" fmla="*/ 2204706 h 5987862"/>
              <a:gd name="connsiteX32" fmla="*/ 1591030 w 2265640"/>
              <a:gd name="connsiteY32" fmla="*/ 2252331 h 5987862"/>
              <a:gd name="connsiteX33" fmla="*/ 1695805 w 2265640"/>
              <a:gd name="connsiteY33" fmla="*/ 2309481 h 5987862"/>
              <a:gd name="connsiteX34" fmla="*/ 1752955 w 2265640"/>
              <a:gd name="connsiteY34" fmla="*/ 2338056 h 5987862"/>
              <a:gd name="connsiteX35" fmla="*/ 1629130 w 2265640"/>
              <a:gd name="connsiteY35" fmla="*/ 2442831 h 5987862"/>
              <a:gd name="connsiteX36" fmla="*/ 1591030 w 2265640"/>
              <a:gd name="connsiteY36" fmla="*/ 2547606 h 5987862"/>
              <a:gd name="connsiteX37" fmla="*/ 1562455 w 2265640"/>
              <a:gd name="connsiteY37" fmla="*/ 2738106 h 5987862"/>
              <a:gd name="connsiteX38" fmla="*/ 1495780 w 2265640"/>
              <a:gd name="connsiteY38" fmla="*/ 2823831 h 5987862"/>
              <a:gd name="connsiteX39" fmla="*/ 1476730 w 2265640"/>
              <a:gd name="connsiteY39" fmla="*/ 2900031 h 5987862"/>
              <a:gd name="connsiteX40" fmla="*/ 1514830 w 2265640"/>
              <a:gd name="connsiteY40" fmla="*/ 2976231 h 5987862"/>
              <a:gd name="connsiteX41" fmla="*/ 1495780 w 2265640"/>
              <a:gd name="connsiteY41" fmla="*/ 3061956 h 5987862"/>
              <a:gd name="connsiteX42" fmla="*/ 1419580 w 2265640"/>
              <a:gd name="connsiteY42" fmla="*/ 3109581 h 5987862"/>
              <a:gd name="connsiteX43" fmla="*/ 1371955 w 2265640"/>
              <a:gd name="connsiteY43" fmla="*/ 3052431 h 5987862"/>
              <a:gd name="connsiteX44" fmla="*/ 1219555 w 2265640"/>
              <a:gd name="connsiteY44" fmla="*/ 3109581 h 5987862"/>
              <a:gd name="connsiteX45" fmla="*/ 1095730 w 2265640"/>
              <a:gd name="connsiteY45" fmla="*/ 3071481 h 5987862"/>
              <a:gd name="connsiteX46" fmla="*/ 1067155 w 2265640"/>
              <a:gd name="connsiteY46" fmla="*/ 3071481 h 5987862"/>
              <a:gd name="connsiteX47" fmla="*/ 1010005 w 2265640"/>
              <a:gd name="connsiteY47" fmla="*/ 3100056 h 5987862"/>
              <a:gd name="connsiteX48" fmla="*/ 981430 w 2265640"/>
              <a:gd name="connsiteY48" fmla="*/ 3195306 h 5987862"/>
              <a:gd name="connsiteX49" fmla="*/ 1010005 w 2265640"/>
              <a:gd name="connsiteY49" fmla="*/ 3233406 h 5987862"/>
              <a:gd name="connsiteX50" fmla="*/ 1076680 w 2265640"/>
              <a:gd name="connsiteY50" fmla="*/ 3252456 h 5987862"/>
              <a:gd name="connsiteX51" fmla="*/ 1076680 w 2265640"/>
              <a:gd name="connsiteY51" fmla="*/ 3271506 h 5987862"/>
              <a:gd name="connsiteX52" fmla="*/ 1124305 w 2265640"/>
              <a:gd name="connsiteY52" fmla="*/ 3281031 h 5987862"/>
              <a:gd name="connsiteX53" fmla="*/ 1124305 w 2265640"/>
              <a:gd name="connsiteY53" fmla="*/ 3309606 h 5987862"/>
              <a:gd name="connsiteX54" fmla="*/ 1114780 w 2265640"/>
              <a:gd name="connsiteY54" fmla="*/ 3357231 h 5987862"/>
              <a:gd name="connsiteX55" fmla="*/ 1086205 w 2265640"/>
              <a:gd name="connsiteY55" fmla="*/ 3395331 h 5987862"/>
              <a:gd name="connsiteX56" fmla="*/ 1114780 w 2265640"/>
              <a:gd name="connsiteY56" fmla="*/ 3452481 h 5987862"/>
              <a:gd name="connsiteX57" fmla="*/ 1086205 w 2265640"/>
              <a:gd name="connsiteY57" fmla="*/ 3471531 h 5987862"/>
              <a:gd name="connsiteX58" fmla="*/ 1057630 w 2265640"/>
              <a:gd name="connsiteY58" fmla="*/ 3462006 h 5987862"/>
              <a:gd name="connsiteX59" fmla="*/ 981430 w 2265640"/>
              <a:gd name="connsiteY59" fmla="*/ 3490581 h 5987862"/>
              <a:gd name="connsiteX60" fmla="*/ 981430 w 2265640"/>
              <a:gd name="connsiteY60" fmla="*/ 3519156 h 5987862"/>
              <a:gd name="connsiteX61" fmla="*/ 962380 w 2265640"/>
              <a:gd name="connsiteY61" fmla="*/ 3585831 h 5987862"/>
              <a:gd name="connsiteX62" fmla="*/ 838555 w 2265640"/>
              <a:gd name="connsiteY62" fmla="*/ 3500106 h 5987862"/>
              <a:gd name="connsiteX63" fmla="*/ 819505 w 2265640"/>
              <a:gd name="connsiteY63" fmla="*/ 3395331 h 5987862"/>
              <a:gd name="connsiteX64" fmla="*/ 752830 w 2265640"/>
              <a:gd name="connsiteY64" fmla="*/ 3357231 h 5987862"/>
              <a:gd name="connsiteX65" fmla="*/ 705205 w 2265640"/>
              <a:gd name="connsiteY65" fmla="*/ 3404856 h 5987862"/>
              <a:gd name="connsiteX66" fmla="*/ 695680 w 2265640"/>
              <a:gd name="connsiteY66" fmla="*/ 3481056 h 5987862"/>
              <a:gd name="connsiteX67" fmla="*/ 609955 w 2265640"/>
              <a:gd name="connsiteY67" fmla="*/ 3585831 h 5987862"/>
              <a:gd name="connsiteX68" fmla="*/ 571855 w 2265640"/>
              <a:gd name="connsiteY68" fmla="*/ 3547731 h 5987862"/>
              <a:gd name="connsiteX69" fmla="*/ 638530 w 2265640"/>
              <a:gd name="connsiteY69" fmla="*/ 3604881 h 5987862"/>
              <a:gd name="connsiteX70" fmla="*/ 686155 w 2265640"/>
              <a:gd name="connsiteY70" fmla="*/ 3642981 h 5987862"/>
              <a:gd name="connsiteX71" fmla="*/ 781405 w 2265640"/>
              <a:gd name="connsiteY71" fmla="*/ 3614406 h 5987862"/>
              <a:gd name="connsiteX72" fmla="*/ 829030 w 2265640"/>
              <a:gd name="connsiteY72" fmla="*/ 3662031 h 5987862"/>
              <a:gd name="connsiteX73" fmla="*/ 829030 w 2265640"/>
              <a:gd name="connsiteY73" fmla="*/ 3700131 h 5987862"/>
              <a:gd name="connsiteX74" fmla="*/ 733780 w 2265640"/>
              <a:gd name="connsiteY74" fmla="*/ 3700131 h 5987862"/>
              <a:gd name="connsiteX75" fmla="*/ 686155 w 2265640"/>
              <a:gd name="connsiteY75" fmla="*/ 3709656 h 5987862"/>
              <a:gd name="connsiteX76" fmla="*/ 686155 w 2265640"/>
              <a:gd name="connsiteY76" fmla="*/ 3738231 h 5987862"/>
              <a:gd name="connsiteX77" fmla="*/ 657580 w 2265640"/>
              <a:gd name="connsiteY77" fmla="*/ 3757281 h 5987862"/>
              <a:gd name="connsiteX78" fmla="*/ 638530 w 2265640"/>
              <a:gd name="connsiteY78" fmla="*/ 3747756 h 5987862"/>
              <a:gd name="connsiteX79" fmla="*/ 629005 w 2265640"/>
              <a:gd name="connsiteY79" fmla="*/ 3747756 h 5987862"/>
              <a:gd name="connsiteX80" fmla="*/ 609955 w 2265640"/>
              <a:gd name="connsiteY80" fmla="*/ 3804906 h 5987862"/>
              <a:gd name="connsiteX81" fmla="*/ 581380 w 2265640"/>
              <a:gd name="connsiteY81" fmla="*/ 3814431 h 5987862"/>
              <a:gd name="connsiteX82" fmla="*/ 552805 w 2265640"/>
              <a:gd name="connsiteY82" fmla="*/ 3843006 h 5987862"/>
              <a:gd name="connsiteX83" fmla="*/ 581380 w 2265640"/>
              <a:gd name="connsiteY83" fmla="*/ 3881106 h 5987862"/>
              <a:gd name="connsiteX84" fmla="*/ 562330 w 2265640"/>
              <a:gd name="connsiteY84" fmla="*/ 3938256 h 5987862"/>
              <a:gd name="connsiteX85" fmla="*/ 457555 w 2265640"/>
              <a:gd name="connsiteY85" fmla="*/ 3928731 h 5987862"/>
              <a:gd name="connsiteX86" fmla="*/ 362305 w 2265640"/>
              <a:gd name="connsiteY86" fmla="*/ 3928731 h 5987862"/>
              <a:gd name="connsiteX87" fmla="*/ 190855 w 2265640"/>
              <a:gd name="connsiteY87" fmla="*/ 3947781 h 5987862"/>
              <a:gd name="connsiteX88" fmla="*/ 95605 w 2265640"/>
              <a:gd name="connsiteY88" fmla="*/ 4052556 h 5987862"/>
              <a:gd name="connsiteX89" fmla="*/ 38455 w 2265640"/>
              <a:gd name="connsiteY89" fmla="*/ 4119231 h 5987862"/>
              <a:gd name="connsiteX90" fmla="*/ 355 w 2265640"/>
              <a:gd name="connsiteY90" fmla="*/ 4147806 h 5987862"/>
              <a:gd name="connsiteX91" fmla="*/ 19405 w 2265640"/>
              <a:gd name="connsiteY91" fmla="*/ 4176381 h 5987862"/>
              <a:gd name="connsiteX92" fmla="*/ 19405 w 2265640"/>
              <a:gd name="connsiteY92" fmla="*/ 4195431 h 5987862"/>
              <a:gd name="connsiteX93" fmla="*/ 19405 w 2265640"/>
              <a:gd name="connsiteY93" fmla="*/ 4262106 h 5987862"/>
              <a:gd name="connsiteX94" fmla="*/ 9880 w 2265640"/>
              <a:gd name="connsiteY94" fmla="*/ 4300206 h 5987862"/>
              <a:gd name="connsiteX95" fmla="*/ 76555 w 2265640"/>
              <a:gd name="connsiteY95" fmla="*/ 4376406 h 5987862"/>
              <a:gd name="connsiteX96" fmla="*/ 95605 w 2265640"/>
              <a:gd name="connsiteY96" fmla="*/ 4385931 h 5987862"/>
              <a:gd name="connsiteX97" fmla="*/ 190855 w 2265640"/>
              <a:gd name="connsiteY97" fmla="*/ 4395456 h 5987862"/>
              <a:gd name="connsiteX98" fmla="*/ 200380 w 2265640"/>
              <a:gd name="connsiteY98" fmla="*/ 4547856 h 5987862"/>
              <a:gd name="connsiteX99" fmla="*/ 209905 w 2265640"/>
              <a:gd name="connsiteY99" fmla="*/ 4690731 h 5987862"/>
              <a:gd name="connsiteX100" fmla="*/ 228955 w 2265640"/>
              <a:gd name="connsiteY100" fmla="*/ 4728831 h 5987862"/>
              <a:gd name="connsiteX101" fmla="*/ 200380 w 2265640"/>
              <a:gd name="connsiteY101" fmla="*/ 4785981 h 5987862"/>
              <a:gd name="connsiteX102" fmla="*/ 181330 w 2265640"/>
              <a:gd name="connsiteY102" fmla="*/ 4890756 h 5987862"/>
              <a:gd name="connsiteX103" fmla="*/ 143230 w 2265640"/>
              <a:gd name="connsiteY103" fmla="*/ 5033631 h 5987862"/>
              <a:gd name="connsiteX104" fmla="*/ 114655 w 2265640"/>
              <a:gd name="connsiteY104" fmla="*/ 5271756 h 5987862"/>
              <a:gd name="connsiteX105" fmla="*/ 95605 w 2265640"/>
              <a:gd name="connsiteY105" fmla="*/ 5376531 h 5987862"/>
              <a:gd name="connsiteX106" fmla="*/ 95605 w 2265640"/>
              <a:gd name="connsiteY106" fmla="*/ 5481306 h 5987862"/>
              <a:gd name="connsiteX107" fmla="*/ 95605 w 2265640"/>
              <a:gd name="connsiteY107" fmla="*/ 5643231 h 5987862"/>
              <a:gd name="connsiteX108" fmla="*/ 133705 w 2265640"/>
              <a:gd name="connsiteY108" fmla="*/ 5767056 h 5987862"/>
              <a:gd name="connsiteX109" fmla="*/ 133705 w 2265640"/>
              <a:gd name="connsiteY109" fmla="*/ 5795631 h 5987862"/>
              <a:gd name="connsiteX110" fmla="*/ 143230 w 2265640"/>
              <a:gd name="connsiteY110" fmla="*/ 5852781 h 5987862"/>
              <a:gd name="connsiteX111" fmla="*/ 152755 w 2265640"/>
              <a:gd name="connsiteY111" fmla="*/ 5890881 h 5987862"/>
              <a:gd name="connsiteX112" fmla="*/ 152755 w 2265640"/>
              <a:gd name="connsiteY112" fmla="*/ 5900406 h 5987862"/>
              <a:gd name="connsiteX113" fmla="*/ 171805 w 2265640"/>
              <a:gd name="connsiteY113" fmla="*/ 5928980 h 5987862"/>
              <a:gd name="connsiteX114" fmla="*/ 152755 w 2265640"/>
              <a:gd name="connsiteY114" fmla="*/ 5928982 h 5987862"/>
              <a:gd name="connsiteX115" fmla="*/ 152755 w 2265640"/>
              <a:gd name="connsiteY115" fmla="*/ 5938506 h 5987862"/>
              <a:gd name="connsiteX116" fmla="*/ 2114906 w 2265640"/>
              <a:gd name="connsiteY116" fmla="*/ 5928981 h 5987862"/>
              <a:gd name="connsiteX117" fmla="*/ 2095855 w 2265640"/>
              <a:gd name="connsiteY117" fmla="*/ 5928981 h 5987862"/>
              <a:gd name="connsiteX118" fmla="*/ 2086331 w 2265640"/>
              <a:gd name="connsiteY118" fmla="*/ 5728956 h 5987862"/>
              <a:gd name="connsiteX119" fmla="*/ 2095856 w 2265640"/>
              <a:gd name="connsiteY119" fmla="*/ 4909806 h 5987862"/>
              <a:gd name="connsiteX120" fmla="*/ 2102911 w 2265640"/>
              <a:gd name="connsiteY120" fmla="*/ 417181 h 5987862"/>
              <a:gd name="connsiteX121" fmla="*/ 2144538 w 2265640"/>
              <a:gd name="connsiteY121" fmla="*/ 1039127 h 5987862"/>
              <a:gd name="connsiteX122" fmla="*/ 1997783 w 2265640"/>
              <a:gd name="connsiteY122" fmla="*/ 90861 h 5987862"/>
              <a:gd name="connsiteX123" fmla="*/ 2065516 w 2265640"/>
              <a:gd name="connsiteY123" fmla="*/ 56994 h 5987862"/>
              <a:gd name="connsiteX124" fmla="*/ 1772005 w 2265640"/>
              <a:gd name="connsiteY124" fmla="*/ 45706 h 5987862"/>
              <a:gd name="connsiteX125" fmla="*/ 2020361 w 2265640"/>
              <a:gd name="connsiteY125" fmla="*/ 11839 h 5987862"/>
              <a:gd name="connsiteX126" fmla="*/ 1343027 w 2265640"/>
              <a:gd name="connsiteY126" fmla="*/ 23128 h 5987862"/>
              <a:gd name="connsiteX127" fmla="*/ 1343027 w 2265640"/>
              <a:gd name="connsiteY127" fmla="*/ 45706 h 5987862"/>
              <a:gd name="connsiteX128" fmla="*/ 1438630 w 2265640"/>
              <a:gd name="connsiteY128" fmla="*/ 213981 h 5987862"/>
              <a:gd name="connsiteX129" fmla="*/ 1438630 w 2265640"/>
              <a:gd name="connsiteY129" fmla="*/ 290181 h 5987862"/>
              <a:gd name="connsiteX130" fmla="*/ 1419580 w 2265640"/>
              <a:gd name="connsiteY130" fmla="*/ 366381 h 5987862"/>
              <a:gd name="connsiteX0" fmla="*/ 1419580 w 2265640"/>
              <a:gd name="connsiteY0" fmla="*/ 366381 h 5987862"/>
              <a:gd name="connsiteX1" fmla="*/ 1305280 w 2265640"/>
              <a:gd name="connsiteY1" fmla="*/ 404481 h 5987862"/>
              <a:gd name="connsiteX2" fmla="*/ 1381480 w 2265640"/>
              <a:gd name="connsiteY2" fmla="*/ 461631 h 5987862"/>
              <a:gd name="connsiteX3" fmla="*/ 1486255 w 2265640"/>
              <a:gd name="connsiteY3" fmla="*/ 528306 h 5987862"/>
              <a:gd name="connsiteX4" fmla="*/ 1533880 w 2265640"/>
              <a:gd name="connsiteY4" fmla="*/ 661656 h 5987862"/>
              <a:gd name="connsiteX5" fmla="*/ 1543405 w 2265640"/>
              <a:gd name="connsiteY5" fmla="*/ 737856 h 5987862"/>
              <a:gd name="connsiteX6" fmla="*/ 1619605 w 2265640"/>
              <a:gd name="connsiteY6" fmla="*/ 833106 h 5987862"/>
              <a:gd name="connsiteX7" fmla="*/ 1676755 w 2265640"/>
              <a:gd name="connsiteY7" fmla="*/ 833106 h 5987862"/>
              <a:gd name="connsiteX8" fmla="*/ 1705330 w 2265640"/>
              <a:gd name="connsiteY8" fmla="*/ 985506 h 5987862"/>
              <a:gd name="connsiteX9" fmla="*/ 1762480 w 2265640"/>
              <a:gd name="connsiteY9" fmla="*/ 1118856 h 5987862"/>
              <a:gd name="connsiteX10" fmla="*/ 1676755 w 2265640"/>
              <a:gd name="connsiteY10" fmla="*/ 1042656 h 5987862"/>
              <a:gd name="connsiteX11" fmla="*/ 1505305 w 2265640"/>
              <a:gd name="connsiteY11" fmla="*/ 1090281 h 5987862"/>
              <a:gd name="connsiteX12" fmla="*/ 1476730 w 2265640"/>
              <a:gd name="connsiteY12" fmla="*/ 1261731 h 5987862"/>
              <a:gd name="connsiteX13" fmla="*/ 1410055 w 2265640"/>
              <a:gd name="connsiteY13" fmla="*/ 1404606 h 5987862"/>
              <a:gd name="connsiteX14" fmla="*/ 1371955 w 2265640"/>
              <a:gd name="connsiteY14" fmla="*/ 1471281 h 5987862"/>
              <a:gd name="connsiteX15" fmla="*/ 1495780 w 2265640"/>
              <a:gd name="connsiteY15" fmla="*/ 1604631 h 5987862"/>
              <a:gd name="connsiteX16" fmla="*/ 1514830 w 2265640"/>
              <a:gd name="connsiteY16" fmla="*/ 1661781 h 5987862"/>
              <a:gd name="connsiteX17" fmla="*/ 1514830 w 2265640"/>
              <a:gd name="connsiteY17" fmla="*/ 1747506 h 5987862"/>
              <a:gd name="connsiteX18" fmla="*/ 1486255 w 2265640"/>
              <a:gd name="connsiteY18" fmla="*/ 1776081 h 5987862"/>
              <a:gd name="connsiteX19" fmla="*/ 1391005 w 2265640"/>
              <a:gd name="connsiteY19" fmla="*/ 1747506 h 5987862"/>
              <a:gd name="connsiteX20" fmla="*/ 1343380 w 2265640"/>
              <a:gd name="connsiteY20" fmla="*/ 1776081 h 5987862"/>
              <a:gd name="connsiteX21" fmla="*/ 1219555 w 2265640"/>
              <a:gd name="connsiteY21" fmla="*/ 1766556 h 5987862"/>
              <a:gd name="connsiteX22" fmla="*/ 1114780 w 2265640"/>
              <a:gd name="connsiteY22" fmla="*/ 1747506 h 5987862"/>
              <a:gd name="connsiteX23" fmla="*/ 1124305 w 2265640"/>
              <a:gd name="connsiteY23" fmla="*/ 1833231 h 5987862"/>
              <a:gd name="connsiteX24" fmla="*/ 1095730 w 2265640"/>
              <a:gd name="connsiteY24" fmla="*/ 1871331 h 5987862"/>
              <a:gd name="connsiteX25" fmla="*/ 1200505 w 2265640"/>
              <a:gd name="connsiteY25" fmla="*/ 1947531 h 5987862"/>
              <a:gd name="connsiteX26" fmla="*/ 1257655 w 2265640"/>
              <a:gd name="connsiteY26" fmla="*/ 1947531 h 5987862"/>
              <a:gd name="connsiteX27" fmla="*/ 1343380 w 2265640"/>
              <a:gd name="connsiteY27" fmla="*/ 1899906 h 5987862"/>
              <a:gd name="connsiteX28" fmla="*/ 1400530 w 2265640"/>
              <a:gd name="connsiteY28" fmla="*/ 2033256 h 5987862"/>
              <a:gd name="connsiteX29" fmla="*/ 1457680 w 2265640"/>
              <a:gd name="connsiteY29" fmla="*/ 2138031 h 5987862"/>
              <a:gd name="connsiteX30" fmla="*/ 1486255 w 2265640"/>
              <a:gd name="connsiteY30" fmla="*/ 2204706 h 5987862"/>
              <a:gd name="connsiteX31" fmla="*/ 1533880 w 2265640"/>
              <a:gd name="connsiteY31" fmla="*/ 2204706 h 5987862"/>
              <a:gd name="connsiteX32" fmla="*/ 1591030 w 2265640"/>
              <a:gd name="connsiteY32" fmla="*/ 2252331 h 5987862"/>
              <a:gd name="connsiteX33" fmla="*/ 1695805 w 2265640"/>
              <a:gd name="connsiteY33" fmla="*/ 2309481 h 5987862"/>
              <a:gd name="connsiteX34" fmla="*/ 1752955 w 2265640"/>
              <a:gd name="connsiteY34" fmla="*/ 2338056 h 5987862"/>
              <a:gd name="connsiteX35" fmla="*/ 1629130 w 2265640"/>
              <a:gd name="connsiteY35" fmla="*/ 2442831 h 5987862"/>
              <a:gd name="connsiteX36" fmla="*/ 1591030 w 2265640"/>
              <a:gd name="connsiteY36" fmla="*/ 2547606 h 5987862"/>
              <a:gd name="connsiteX37" fmla="*/ 1562455 w 2265640"/>
              <a:gd name="connsiteY37" fmla="*/ 2738106 h 5987862"/>
              <a:gd name="connsiteX38" fmla="*/ 1495780 w 2265640"/>
              <a:gd name="connsiteY38" fmla="*/ 2823831 h 5987862"/>
              <a:gd name="connsiteX39" fmla="*/ 1476730 w 2265640"/>
              <a:gd name="connsiteY39" fmla="*/ 2900031 h 5987862"/>
              <a:gd name="connsiteX40" fmla="*/ 1514830 w 2265640"/>
              <a:gd name="connsiteY40" fmla="*/ 2976231 h 5987862"/>
              <a:gd name="connsiteX41" fmla="*/ 1495780 w 2265640"/>
              <a:gd name="connsiteY41" fmla="*/ 3061956 h 5987862"/>
              <a:gd name="connsiteX42" fmla="*/ 1419580 w 2265640"/>
              <a:gd name="connsiteY42" fmla="*/ 3109581 h 5987862"/>
              <a:gd name="connsiteX43" fmla="*/ 1371955 w 2265640"/>
              <a:gd name="connsiteY43" fmla="*/ 3052431 h 5987862"/>
              <a:gd name="connsiteX44" fmla="*/ 1219555 w 2265640"/>
              <a:gd name="connsiteY44" fmla="*/ 3109581 h 5987862"/>
              <a:gd name="connsiteX45" fmla="*/ 1095730 w 2265640"/>
              <a:gd name="connsiteY45" fmla="*/ 3071481 h 5987862"/>
              <a:gd name="connsiteX46" fmla="*/ 1067155 w 2265640"/>
              <a:gd name="connsiteY46" fmla="*/ 3071481 h 5987862"/>
              <a:gd name="connsiteX47" fmla="*/ 1010005 w 2265640"/>
              <a:gd name="connsiteY47" fmla="*/ 3100056 h 5987862"/>
              <a:gd name="connsiteX48" fmla="*/ 981430 w 2265640"/>
              <a:gd name="connsiteY48" fmla="*/ 3195306 h 5987862"/>
              <a:gd name="connsiteX49" fmla="*/ 1010005 w 2265640"/>
              <a:gd name="connsiteY49" fmla="*/ 3233406 h 5987862"/>
              <a:gd name="connsiteX50" fmla="*/ 1076680 w 2265640"/>
              <a:gd name="connsiteY50" fmla="*/ 3252456 h 5987862"/>
              <a:gd name="connsiteX51" fmla="*/ 1076680 w 2265640"/>
              <a:gd name="connsiteY51" fmla="*/ 3271506 h 5987862"/>
              <a:gd name="connsiteX52" fmla="*/ 1124305 w 2265640"/>
              <a:gd name="connsiteY52" fmla="*/ 3281031 h 5987862"/>
              <a:gd name="connsiteX53" fmla="*/ 1124305 w 2265640"/>
              <a:gd name="connsiteY53" fmla="*/ 3309606 h 5987862"/>
              <a:gd name="connsiteX54" fmla="*/ 1114780 w 2265640"/>
              <a:gd name="connsiteY54" fmla="*/ 3357231 h 5987862"/>
              <a:gd name="connsiteX55" fmla="*/ 1086205 w 2265640"/>
              <a:gd name="connsiteY55" fmla="*/ 3395331 h 5987862"/>
              <a:gd name="connsiteX56" fmla="*/ 1114780 w 2265640"/>
              <a:gd name="connsiteY56" fmla="*/ 3452481 h 5987862"/>
              <a:gd name="connsiteX57" fmla="*/ 1086205 w 2265640"/>
              <a:gd name="connsiteY57" fmla="*/ 3471531 h 5987862"/>
              <a:gd name="connsiteX58" fmla="*/ 1057630 w 2265640"/>
              <a:gd name="connsiteY58" fmla="*/ 3462006 h 5987862"/>
              <a:gd name="connsiteX59" fmla="*/ 981430 w 2265640"/>
              <a:gd name="connsiteY59" fmla="*/ 3490581 h 5987862"/>
              <a:gd name="connsiteX60" fmla="*/ 981430 w 2265640"/>
              <a:gd name="connsiteY60" fmla="*/ 3519156 h 5987862"/>
              <a:gd name="connsiteX61" fmla="*/ 962380 w 2265640"/>
              <a:gd name="connsiteY61" fmla="*/ 3585831 h 5987862"/>
              <a:gd name="connsiteX62" fmla="*/ 838555 w 2265640"/>
              <a:gd name="connsiteY62" fmla="*/ 3500106 h 5987862"/>
              <a:gd name="connsiteX63" fmla="*/ 819505 w 2265640"/>
              <a:gd name="connsiteY63" fmla="*/ 3395331 h 5987862"/>
              <a:gd name="connsiteX64" fmla="*/ 752830 w 2265640"/>
              <a:gd name="connsiteY64" fmla="*/ 3357231 h 5987862"/>
              <a:gd name="connsiteX65" fmla="*/ 705205 w 2265640"/>
              <a:gd name="connsiteY65" fmla="*/ 3404856 h 5987862"/>
              <a:gd name="connsiteX66" fmla="*/ 695680 w 2265640"/>
              <a:gd name="connsiteY66" fmla="*/ 3481056 h 5987862"/>
              <a:gd name="connsiteX67" fmla="*/ 609955 w 2265640"/>
              <a:gd name="connsiteY67" fmla="*/ 3585831 h 5987862"/>
              <a:gd name="connsiteX68" fmla="*/ 571855 w 2265640"/>
              <a:gd name="connsiteY68" fmla="*/ 3547731 h 5987862"/>
              <a:gd name="connsiteX69" fmla="*/ 638530 w 2265640"/>
              <a:gd name="connsiteY69" fmla="*/ 3604881 h 5987862"/>
              <a:gd name="connsiteX70" fmla="*/ 686155 w 2265640"/>
              <a:gd name="connsiteY70" fmla="*/ 3642981 h 5987862"/>
              <a:gd name="connsiteX71" fmla="*/ 781405 w 2265640"/>
              <a:gd name="connsiteY71" fmla="*/ 3614406 h 5987862"/>
              <a:gd name="connsiteX72" fmla="*/ 829030 w 2265640"/>
              <a:gd name="connsiteY72" fmla="*/ 3662031 h 5987862"/>
              <a:gd name="connsiteX73" fmla="*/ 829030 w 2265640"/>
              <a:gd name="connsiteY73" fmla="*/ 3700131 h 5987862"/>
              <a:gd name="connsiteX74" fmla="*/ 733780 w 2265640"/>
              <a:gd name="connsiteY74" fmla="*/ 3700131 h 5987862"/>
              <a:gd name="connsiteX75" fmla="*/ 686155 w 2265640"/>
              <a:gd name="connsiteY75" fmla="*/ 3709656 h 5987862"/>
              <a:gd name="connsiteX76" fmla="*/ 686155 w 2265640"/>
              <a:gd name="connsiteY76" fmla="*/ 3738231 h 5987862"/>
              <a:gd name="connsiteX77" fmla="*/ 657580 w 2265640"/>
              <a:gd name="connsiteY77" fmla="*/ 3757281 h 5987862"/>
              <a:gd name="connsiteX78" fmla="*/ 638530 w 2265640"/>
              <a:gd name="connsiteY78" fmla="*/ 3747756 h 5987862"/>
              <a:gd name="connsiteX79" fmla="*/ 629005 w 2265640"/>
              <a:gd name="connsiteY79" fmla="*/ 3747756 h 5987862"/>
              <a:gd name="connsiteX80" fmla="*/ 609955 w 2265640"/>
              <a:gd name="connsiteY80" fmla="*/ 3804906 h 5987862"/>
              <a:gd name="connsiteX81" fmla="*/ 581380 w 2265640"/>
              <a:gd name="connsiteY81" fmla="*/ 3814431 h 5987862"/>
              <a:gd name="connsiteX82" fmla="*/ 552805 w 2265640"/>
              <a:gd name="connsiteY82" fmla="*/ 3843006 h 5987862"/>
              <a:gd name="connsiteX83" fmla="*/ 581380 w 2265640"/>
              <a:gd name="connsiteY83" fmla="*/ 3881106 h 5987862"/>
              <a:gd name="connsiteX84" fmla="*/ 562330 w 2265640"/>
              <a:gd name="connsiteY84" fmla="*/ 3938256 h 5987862"/>
              <a:gd name="connsiteX85" fmla="*/ 457555 w 2265640"/>
              <a:gd name="connsiteY85" fmla="*/ 3928731 h 5987862"/>
              <a:gd name="connsiteX86" fmla="*/ 362305 w 2265640"/>
              <a:gd name="connsiteY86" fmla="*/ 3928731 h 5987862"/>
              <a:gd name="connsiteX87" fmla="*/ 190855 w 2265640"/>
              <a:gd name="connsiteY87" fmla="*/ 3947781 h 5987862"/>
              <a:gd name="connsiteX88" fmla="*/ 95605 w 2265640"/>
              <a:gd name="connsiteY88" fmla="*/ 4052556 h 5987862"/>
              <a:gd name="connsiteX89" fmla="*/ 38455 w 2265640"/>
              <a:gd name="connsiteY89" fmla="*/ 4119231 h 5987862"/>
              <a:gd name="connsiteX90" fmla="*/ 355 w 2265640"/>
              <a:gd name="connsiteY90" fmla="*/ 4147806 h 5987862"/>
              <a:gd name="connsiteX91" fmla="*/ 19405 w 2265640"/>
              <a:gd name="connsiteY91" fmla="*/ 4176381 h 5987862"/>
              <a:gd name="connsiteX92" fmla="*/ 19405 w 2265640"/>
              <a:gd name="connsiteY92" fmla="*/ 4195431 h 5987862"/>
              <a:gd name="connsiteX93" fmla="*/ 19405 w 2265640"/>
              <a:gd name="connsiteY93" fmla="*/ 4262106 h 5987862"/>
              <a:gd name="connsiteX94" fmla="*/ 9880 w 2265640"/>
              <a:gd name="connsiteY94" fmla="*/ 4300206 h 5987862"/>
              <a:gd name="connsiteX95" fmla="*/ 76555 w 2265640"/>
              <a:gd name="connsiteY95" fmla="*/ 4376406 h 5987862"/>
              <a:gd name="connsiteX96" fmla="*/ 95605 w 2265640"/>
              <a:gd name="connsiteY96" fmla="*/ 4385931 h 5987862"/>
              <a:gd name="connsiteX97" fmla="*/ 190855 w 2265640"/>
              <a:gd name="connsiteY97" fmla="*/ 4395456 h 5987862"/>
              <a:gd name="connsiteX98" fmla="*/ 200380 w 2265640"/>
              <a:gd name="connsiteY98" fmla="*/ 4547856 h 5987862"/>
              <a:gd name="connsiteX99" fmla="*/ 209905 w 2265640"/>
              <a:gd name="connsiteY99" fmla="*/ 4690731 h 5987862"/>
              <a:gd name="connsiteX100" fmla="*/ 228955 w 2265640"/>
              <a:gd name="connsiteY100" fmla="*/ 4728831 h 5987862"/>
              <a:gd name="connsiteX101" fmla="*/ 200380 w 2265640"/>
              <a:gd name="connsiteY101" fmla="*/ 4785981 h 5987862"/>
              <a:gd name="connsiteX102" fmla="*/ 181330 w 2265640"/>
              <a:gd name="connsiteY102" fmla="*/ 4890756 h 5987862"/>
              <a:gd name="connsiteX103" fmla="*/ 143230 w 2265640"/>
              <a:gd name="connsiteY103" fmla="*/ 5033631 h 5987862"/>
              <a:gd name="connsiteX104" fmla="*/ 114655 w 2265640"/>
              <a:gd name="connsiteY104" fmla="*/ 5271756 h 5987862"/>
              <a:gd name="connsiteX105" fmla="*/ 95605 w 2265640"/>
              <a:gd name="connsiteY105" fmla="*/ 5376531 h 5987862"/>
              <a:gd name="connsiteX106" fmla="*/ 95605 w 2265640"/>
              <a:gd name="connsiteY106" fmla="*/ 5481306 h 5987862"/>
              <a:gd name="connsiteX107" fmla="*/ 95605 w 2265640"/>
              <a:gd name="connsiteY107" fmla="*/ 5643231 h 5987862"/>
              <a:gd name="connsiteX108" fmla="*/ 133705 w 2265640"/>
              <a:gd name="connsiteY108" fmla="*/ 5767056 h 5987862"/>
              <a:gd name="connsiteX109" fmla="*/ 133705 w 2265640"/>
              <a:gd name="connsiteY109" fmla="*/ 5795631 h 5987862"/>
              <a:gd name="connsiteX110" fmla="*/ 143230 w 2265640"/>
              <a:gd name="connsiteY110" fmla="*/ 5852781 h 5987862"/>
              <a:gd name="connsiteX111" fmla="*/ 152755 w 2265640"/>
              <a:gd name="connsiteY111" fmla="*/ 5890881 h 5987862"/>
              <a:gd name="connsiteX112" fmla="*/ 152755 w 2265640"/>
              <a:gd name="connsiteY112" fmla="*/ 5900406 h 5987862"/>
              <a:gd name="connsiteX113" fmla="*/ 171805 w 2265640"/>
              <a:gd name="connsiteY113" fmla="*/ 5928980 h 5987862"/>
              <a:gd name="connsiteX114" fmla="*/ 152755 w 2265640"/>
              <a:gd name="connsiteY114" fmla="*/ 5928982 h 5987862"/>
              <a:gd name="connsiteX115" fmla="*/ 152755 w 2265640"/>
              <a:gd name="connsiteY115" fmla="*/ 5938506 h 5987862"/>
              <a:gd name="connsiteX116" fmla="*/ 2114906 w 2265640"/>
              <a:gd name="connsiteY116" fmla="*/ 5928981 h 5987862"/>
              <a:gd name="connsiteX117" fmla="*/ 2095855 w 2265640"/>
              <a:gd name="connsiteY117" fmla="*/ 5928981 h 5987862"/>
              <a:gd name="connsiteX118" fmla="*/ 2086331 w 2265640"/>
              <a:gd name="connsiteY118" fmla="*/ 5728956 h 5987862"/>
              <a:gd name="connsiteX119" fmla="*/ 2095856 w 2265640"/>
              <a:gd name="connsiteY119" fmla="*/ 4909806 h 5987862"/>
              <a:gd name="connsiteX120" fmla="*/ 2102911 w 2265640"/>
              <a:gd name="connsiteY120" fmla="*/ 417181 h 5987862"/>
              <a:gd name="connsiteX121" fmla="*/ 2144538 w 2265640"/>
              <a:gd name="connsiteY121" fmla="*/ 1039127 h 5987862"/>
              <a:gd name="connsiteX122" fmla="*/ 2076805 w 2265640"/>
              <a:gd name="connsiteY122" fmla="*/ 90861 h 5987862"/>
              <a:gd name="connsiteX123" fmla="*/ 2065516 w 2265640"/>
              <a:gd name="connsiteY123" fmla="*/ 56994 h 5987862"/>
              <a:gd name="connsiteX124" fmla="*/ 1772005 w 2265640"/>
              <a:gd name="connsiteY124" fmla="*/ 45706 h 5987862"/>
              <a:gd name="connsiteX125" fmla="*/ 2020361 w 2265640"/>
              <a:gd name="connsiteY125" fmla="*/ 11839 h 5987862"/>
              <a:gd name="connsiteX126" fmla="*/ 1343027 w 2265640"/>
              <a:gd name="connsiteY126" fmla="*/ 23128 h 5987862"/>
              <a:gd name="connsiteX127" fmla="*/ 1343027 w 2265640"/>
              <a:gd name="connsiteY127" fmla="*/ 45706 h 5987862"/>
              <a:gd name="connsiteX128" fmla="*/ 1438630 w 2265640"/>
              <a:gd name="connsiteY128" fmla="*/ 213981 h 5987862"/>
              <a:gd name="connsiteX129" fmla="*/ 1438630 w 2265640"/>
              <a:gd name="connsiteY129" fmla="*/ 290181 h 5987862"/>
              <a:gd name="connsiteX130" fmla="*/ 1419580 w 2265640"/>
              <a:gd name="connsiteY130" fmla="*/ 366381 h 598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2265640" h="5987862">
                <a:moveTo>
                  <a:pt x="1419580" y="366381"/>
                </a:moveTo>
                <a:cubicBezTo>
                  <a:pt x="1397355" y="385431"/>
                  <a:pt x="1311630" y="388606"/>
                  <a:pt x="1305280" y="404481"/>
                </a:cubicBezTo>
                <a:cubicBezTo>
                  <a:pt x="1298930" y="420356"/>
                  <a:pt x="1351318" y="440994"/>
                  <a:pt x="1381480" y="461631"/>
                </a:cubicBezTo>
                <a:cubicBezTo>
                  <a:pt x="1411642" y="482268"/>
                  <a:pt x="1460855" y="494969"/>
                  <a:pt x="1486255" y="528306"/>
                </a:cubicBezTo>
                <a:cubicBezTo>
                  <a:pt x="1511655" y="561643"/>
                  <a:pt x="1524355" y="626731"/>
                  <a:pt x="1533880" y="661656"/>
                </a:cubicBezTo>
                <a:cubicBezTo>
                  <a:pt x="1543405" y="696581"/>
                  <a:pt x="1529118" y="709281"/>
                  <a:pt x="1543405" y="737856"/>
                </a:cubicBezTo>
                <a:cubicBezTo>
                  <a:pt x="1557692" y="766431"/>
                  <a:pt x="1597380" y="817231"/>
                  <a:pt x="1619605" y="833106"/>
                </a:cubicBezTo>
                <a:cubicBezTo>
                  <a:pt x="1641830" y="848981"/>
                  <a:pt x="1662468" y="807706"/>
                  <a:pt x="1676755" y="833106"/>
                </a:cubicBezTo>
                <a:cubicBezTo>
                  <a:pt x="1691042" y="858506"/>
                  <a:pt x="1691043" y="937881"/>
                  <a:pt x="1705330" y="985506"/>
                </a:cubicBezTo>
                <a:cubicBezTo>
                  <a:pt x="1719617" y="1033131"/>
                  <a:pt x="1767243" y="1109331"/>
                  <a:pt x="1762480" y="1118856"/>
                </a:cubicBezTo>
                <a:cubicBezTo>
                  <a:pt x="1757717" y="1128381"/>
                  <a:pt x="1719618" y="1047419"/>
                  <a:pt x="1676755" y="1042656"/>
                </a:cubicBezTo>
                <a:cubicBezTo>
                  <a:pt x="1633893" y="1037894"/>
                  <a:pt x="1538643" y="1053769"/>
                  <a:pt x="1505305" y="1090281"/>
                </a:cubicBezTo>
                <a:cubicBezTo>
                  <a:pt x="1471968" y="1126794"/>
                  <a:pt x="1492605" y="1209344"/>
                  <a:pt x="1476730" y="1261731"/>
                </a:cubicBezTo>
                <a:cubicBezTo>
                  <a:pt x="1460855" y="1314118"/>
                  <a:pt x="1427518" y="1369681"/>
                  <a:pt x="1410055" y="1404606"/>
                </a:cubicBezTo>
                <a:cubicBezTo>
                  <a:pt x="1392592" y="1439531"/>
                  <a:pt x="1357668" y="1437944"/>
                  <a:pt x="1371955" y="1471281"/>
                </a:cubicBezTo>
                <a:cubicBezTo>
                  <a:pt x="1386242" y="1504618"/>
                  <a:pt x="1471968" y="1572881"/>
                  <a:pt x="1495780" y="1604631"/>
                </a:cubicBezTo>
                <a:cubicBezTo>
                  <a:pt x="1519592" y="1636381"/>
                  <a:pt x="1511655" y="1637969"/>
                  <a:pt x="1514830" y="1661781"/>
                </a:cubicBezTo>
                <a:cubicBezTo>
                  <a:pt x="1518005" y="1685594"/>
                  <a:pt x="1519592" y="1728456"/>
                  <a:pt x="1514830" y="1747506"/>
                </a:cubicBezTo>
                <a:cubicBezTo>
                  <a:pt x="1510068" y="1766556"/>
                  <a:pt x="1506892" y="1776081"/>
                  <a:pt x="1486255" y="1776081"/>
                </a:cubicBezTo>
                <a:cubicBezTo>
                  <a:pt x="1465618" y="1776081"/>
                  <a:pt x="1414817" y="1747506"/>
                  <a:pt x="1391005" y="1747506"/>
                </a:cubicBezTo>
                <a:cubicBezTo>
                  <a:pt x="1367193" y="1747506"/>
                  <a:pt x="1371955" y="1772906"/>
                  <a:pt x="1343380" y="1776081"/>
                </a:cubicBezTo>
                <a:cubicBezTo>
                  <a:pt x="1314805" y="1779256"/>
                  <a:pt x="1257655" y="1771319"/>
                  <a:pt x="1219555" y="1766556"/>
                </a:cubicBezTo>
                <a:cubicBezTo>
                  <a:pt x="1181455" y="1761794"/>
                  <a:pt x="1130655" y="1736394"/>
                  <a:pt x="1114780" y="1747506"/>
                </a:cubicBezTo>
                <a:cubicBezTo>
                  <a:pt x="1098905" y="1758619"/>
                  <a:pt x="1127480" y="1812594"/>
                  <a:pt x="1124305" y="1833231"/>
                </a:cubicBezTo>
                <a:cubicBezTo>
                  <a:pt x="1121130" y="1853869"/>
                  <a:pt x="1083030" y="1852281"/>
                  <a:pt x="1095730" y="1871331"/>
                </a:cubicBezTo>
                <a:cubicBezTo>
                  <a:pt x="1108430" y="1890381"/>
                  <a:pt x="1173518" y="1934831"/>
                  <a:pt x="1200505" y="1947531"/>
                </a:cubicBezTo>
                <a:cubicBezTo>
                  <a:pt x="1227492" y="1960231"/>
                  <a:pt x="1233842" y="1955469"/>
                  <a:pt x="1257655" y="1947531"/>
                </a:cubicBezTo>
                <a:cubicBezTo>
                  <a:pt x="1281467" y="1939594"/>
                  <a:pt x="1319568" y="1885619"/>
                  <a:pt x="1343380" y="1899906"/>
                </a:cubicBezTo>
                <a:cubicBezTo>
                  <a:pt x="1367192" y="1914193"/>
                  <a:pt x="1381480" y="1993568"/>
                  <a:pt x="1400530" y="2033256"/>
                </a:cubicBezTo>
                <a:cubicBezTo>
                  <a:pt x="1419580" y="2072944"/>
                  <a:pt x="1443393" y="2109456"/>
                  <a:pt x="1457680" y="2138031"/>
                </a:cubicBezTo>
                <a:cubicBezTo>
                  <a:pt x="1471967" y="2166606"/>
                  <a:pt x="1473555" y="2193594"/>
                  <a:pt x="1486255" y="2204706"/>
                </a:cubicBezTo>
                <a:cubicBezTo>
                  <a:pt x="1498955" y="2215818"/>
                  <a:pt x="1516418" y="2196769"/>
                  <a:pt x="1533880" y="2204706"/>
                </a:cubicBezTo>
                <a:cubicBezTo>
                  <a:pt x="1551342" y="2212643"/>
                  <a:pt x="1564042" y="2234868"/>
                  <a:pt x="1591030" y="2252331"/>
                </a:cubicBezTo>
                <a:cubicBezTo>
                  <a:pt x="1618018" y="2269794"/>
                  <a:pt x="1668818" y="2295194"/>
                  <a:pt x="1695805" y="2309481"/>
                </a:cubicBezTo>
                <a:cubicBezTo>
                  <a:pt x="1722793" y="2323769"/>
                  <a:pt x="1764067" y="2315831"/>
                  <a:pt x="1752955" y="2338056"/>
                </a:cubicBezTo>
                <a:cubicBezTo>
                  <a:pt x="1741843" y="2360281"/>
                  <a:pt x="1656118" y="2407906"/>
                  <a:pt x="1629130" y="2442831"/>
                </a:cubicBezTo>
                <a:cubicBezTo>
                  <a:pt x="1602143" y="2477756"/>
                  <a:pt x="1602142" y="2498394"/>
                  <a:pt x="1591030" y="2547606"/>
                </a:cubicBezTo>
                <a:cubicBezTo>
                  <a:pt x="1579918" y="2596818"/>
                  <a:pt x="1578330" y="2692069"/>
                  <a:pt x="1562455" y="2738106"/>
                </a:cubicBezTo>
                <a:cubicBezTo>
                  <a:pt x="1546580" y="2784144"/>
                  <a:pt x="1510068" y="2796844"/>
                  <a:pt x="1495780" y="2823831"/>
                </a:cubicBezTo>
                <a:cubicBezTo>
                  <a:pt x="1481493" y="2850819"/>
                  <a:pt x="1473555" y="2874631"/>
                  <a:pt x="1476730" y="2900031"/>
                </a:cubicBezTo>
                <a:cubicBezTo>
                  <a:pt x="1479905" y="2925431"/>
                  <a:pt x="1511655" y="2949243"/>
                  <a:pt x="1514830" y="2976231"/>
                </a:cubicBezTo>
                <a:cubicBezTo>
                  <a:pt x="1518005" y="3003219"/>
                  <a:pt x="1511655" y="3039731"/>
                  <a:pt x="1495780" y="3061956"/>
                </a:cubicBezTo>
                <a:cubicBezTo>
                  <a:pt x="1479905" y="3084181"/>
                  <a:pt x="1440217" y="3111168"/>
                  <a:pt x="1419580" y="3109581"/>
                </a:cubicBezTo>
                <a:cubicBezTo>
                  <a:pt x="1398943" y="3107994"/>
                  <a:pt x="1405292" y="3052431"/>
                  <a:pt x="1371955" y="3052431"/>
                </a:cubicBezTo>
                <a:cubicBezTo>
                  <a:pt x="1338618" y="3052431"/>
                  <a:pt x="1265592" y="3106406"/>
                  <a:pt x="1219555" y="3109581"/>
                </a:cubicBezTo>
                <a:cubicBezTo>
                  <a:pt x="1173518" y="3112756"/>
                  <a:pt x="1121130" y="3077831"/>
                  <a:pt x="1095730" y="3071481"/>
                </a:cubicBezTo>
                <a:cubicBezTo>
                  <a:pt x="1070330" y="3065131"/>
                  <a:pt x="1081443" y="3066718"/>
                  <a:pt x="1067155" y="3071481"/>
                </a:cubicBezTo>
                <a:cubicBezTo>
                  <a:pt x="1052867" y="3076244"/>
                  <a:pt x="1024292" y="3079419"/>
                  <a:pt x="1010005" y="3100056"/>
                </a:cubicBezTo>
                <a:cubicBezTo>
                  <a:pt x="995718" y="3120693"/>
                  <a:pt x="981430" y="3173081"/>
                  <a:pt x="981430" y="3195306"/>
                </a:cubicBezTo>
                <a:cubicBezTo>
                  <a:pt x="981430" y="3217531"/>
                  <a:pt x="994130" y="3223881"/>
                  <a:pt x="1010005" y="3233406"/>
                </a:cubicBezTo>
                <a:cubicBezTo>
                  <a:pt x="1025880" y="3242931"/>
                  <a:pt x="1065568" y="3246106"/>
                  <a:pt x="1076680" y="3252456"/>
                </a:cubicBezTo>
                <a:cubicBezTo>
                  <a:pt x="1087792" y="3258806"/>
                  <a:pt x="1068742" y="3266744"/>
                  <a:pt x="1076680" y="3271506"/>
                </a:cubicBezTo>
                <a:cubicBezTo>
                  <a:pt x="1084617" y="3276269"/>
                  <a:pt x="1116368" y="3274681"/>
                  <a:pt x="1124305" y="3281031"/>
                </a:cubicBezTo>
                <a:cubicBezTo>
                  <a:pt x="1132242" y="3287381"/>
                  <a:pt x="1125892" y="3296906"/>
                  <a:pt x="1124305" y="3309606"/>
                </a:cubicBezTo>
                <a:cubicBezTo>
                  <a:pt x="1122718" y="3322306"/>
                  <a:pt x="1121130" y="3342943"/>
                  <a:pt x="1114780" y="3357231"/>
                </a:cubicBezTo>
                <a:cubicBezTo>
                  <a:pt x="1108430" y="3371519"/>
                  <a:pt x="1086205" y="3379456"/>
                  <a:pt x="1086205" y="3395331"/>
                </a:cubicBezTo>
                <a:cubicBezTo>
                  <a:pt x="1086205" y="3411206"/>
                  <a:pt x="1114780" y="3439781"/>
                  <a:pt x="1114780" y="3452481"/>
                </a:cubicBezTo>
                <a:cubicBezTo>
                  <a:pt x="1114780" y="3465181"/>
                  <a:pt x="1095730" y="3469944"/>
                  <a:pt x="1086205" y="3471531"/>
                </a:cubicBezTo>
                <a:cubicBezTo>
                  <a:pt x="1076680" y="3473119"/>
                  <a:pt x="1075092" y="3458831"/>
                  <a:pt x="1057630" y="3462006"/>
                </a:cubicBezTo>
                <a:cubicBezTo>
                  <a:pt x="1040167" y="3465181"/>
                  <a:pt x="994130" y="3481056"/>
                  <a:pt x="981430" y="3490581"/>
                </a:cubicBezTo>
                <a:cubicBezTo>
                  <a:pt x="968730" y="3500106"/>
                  <a:pt x="984605" y="3503281"/>
                  <a:pt x="981430" y="3519156"/>
                </a:cubicBezTo>
                <a:cubicBezTo>
                  <a:pt x="978255" y="3535031"/>
                  <a:pt x="986192" y="3589006"/>
                  <a:pt x="962380" y="3585831"/>
                </a:cubicBezTo>
                <a:cubicBezTo>
                  <a:pt x="938567" y="3582656"/>
                  <a:pt x="862367" y="3531856"/>
                  <a:pt x="838555" y="3500106"/>
                </a:cubicBezTo>
                <a:cubicBezTo>
                  <a:pt x="814743" y="3468356"/>
                  <a:pt x="833792" y="3419143"/>
                  <a:pt x="819505" y="3395331"/>
                </a:cubicBezTo>
                <a:cubicBezTo>
                  <a:pt x="805218" y="3371519"/>
                  <a:pt x="771880" y="3355644"/>
                  <a:pt x="752830" y="3357231"/>
                </a:cubicBezTo>
                <a:cubicBezTo>
                  <a:pt x="733780" y="3358818"/>
                  <a:pt x="714730" y="3384219"/>
                  <a:pt x="705205" y="3404856"/>
                </a:cubicBezTo>
                <a:cubicBezTo>
                  <a:pt x="695680" y="3425493"/>
                  <a:pt x="711555" y="3450894"/>
                  <a:pt x="695680" y="3481056"/>
                </a:cubicBezTo>
                <a:cubicBezTo>
                  <a:pt x="679805" y="3511218"/>
                  <a:pt x="630592" y="3574719"/>
                  <a:pt x="609955" y="3585831"/>
                </a:cubicBezTo>
                <a:cubicBezTo>
                  <a:pt x="589318" y="3596943"/>
                  <a:pt x="567093" y="3544556"/>
                  <a:pt x="571855" y="3547731"/>
                </a:cubicBezTo>
                <a:cubicBezTo>
                  <a:pt x="576617" y="3550906"/>
                  <a:pt x="619480" y="3589006"/>
                  <a:pt x="638530" y="3604881"/>
                </a:cubicBezTo>
                <a:cubicBezTo>
                  <a:pt x="657580" y="3620756"/>
                  <a:pt x="662342" y="3641393"/>
                  <a:pt x="686155" y="3642981"/>
                </a:cubicBezTo>
                <a:cubicBezTo>
                  <a:pt x="709968" y="3644569"/>
                  <a:pt x="757592" y="3611231"/>
                  <a:pt x="781405" y="3614406"/>
                </a:cubicBezTo>
                <a:cubicBezTo>
                  <a:pt x="805217" y="3617581"/>
                  <a:pt x="821093" y="3647744"/>
                  <a:pt x="829030" y="3662031"/>
                </a:cubicBezTo>
                <a:cubicBezTo>
                  <a:pt x="836967" y="3676318"/>
                  <a:pt x="844905" y="3693781"/>
                  <a:pt x="829030" y="3700131"/>
                </a:cubicBezTo>
                <a:cubicBezTo>
                  <a:pt x="813155" y="3706481"/>
                  <a:pt x="757593" y="3698543"/>
                  <a:pt x="733780" y="3700131"/>
                </a:cubicBezTo>
                <a:cubicBezTo>
                  <a:pt x="709967" y="3701719"/>
                  <a:pt x="694092" y="3703306"/>
                  <a:pt x="686155" y="3709656"/>
                </a:cubicBezTo>
                <a:cubicBezTo>
                  <a:pt x="678218" y="3716006"/>
                  <a:pt x="690917" y="3730294"/>
                  <a:pt x="686155" y="3738231"/>
                </a:cubicBezTo>
                <a:cubicBezTo>
                  <a:pt x="681392" y="3746169"/>
                  <a:pt x="665518" y="3755693"/>
                  <a:pt x="657580" y="3757281"/>
                </a:cubicBezTo>
                <a:cubicBezTo>
                  <a:pt x="649642" y="3758869"/>
                  <a:pt x="643292" y="3749343"/>
                  <a:pt x="638530" y="3747756"/>
                </a:cubicBezTo>
                <a:cubicBezTo>
                  <a:pt x="633768" y="3746169"/>
                  <a:pt x="633768" y="3738231"/>
                  <a:pt x="629005" y="3747756"/>
                </a:cubicBezTo>
                <a:cubicBezTo>
                  <a:pt x="624242" y="3757281"/>
                  <a:pt x="617892" y="3793794"/>
                  <a:pt x="609955" y="3804906"/>
                </a:cubicBezTo>
                <a:cubicBezTo>
                  <a:pt x="602017" y="3816019"/>
                  <a:pt x="590905" y="3808081"/>
                  <a:pt x="581380" y="3814431"/>
                </a:cubicBezTo>
                <a:cubicBezTo>
                  <a:pt x="571855" y="3820781"/>
                  <a:pt x="552805" y="3831894"/>
                  <a:pt x="552805" y="3843006"/>
                </a:cubicBezTo>
                <a:cubicBezTo>
                  <a:pt x="552805" y="3854118"/>
                  <a:pt x="579792" y="3865231"/>
                  <a:pt x="581380" y="3881106"/>
                </a:cubicBezTo>
                <a:cubicBezTo>
                  <a:pt x="582967" y="3896981"/>
                  <a:pt x="582967" y="3930319"/>
                  <a:pt x="562330" y="3938256"/>
                </a:cubicBezTo>
                <a:cubicBezTo>
                  <a:pt x="541692" y="3946194"/>
                  <a:pt x="490892" y="3930318"/>
                  <a:pt x="457555" y="3928731"/>
                </a:cubicBezTo>
                <a:cubicBezTo>
                  <a:pt x="424218" y="3927144"/>
                  <a:pt x="406755" y="3925556"/>
                  <a:pt x="362305" y="3928731"/>
                </a:cubicBezTo>
                <a:cubicBezTo>
                  <a:pt x="317855" y="3931906"/>
                  <a:pt x="235305" y="3927144"/>
                  <a:pt x="190855" y="3947781"/>
                </a:cubicBezTo>
                <a:cubicBezTo>
                  <a:pt x="146405" y="3968419"/>
                  <a:pt x="121005" y="4023981"/>
                  <a:pt x="95605" y="4052556"/>
                </a:cubicBezTo>
                <a:cubicBezTo>
                  <a:pt x="70205" y="4081131"/>
                  <a:pt x="54330" y="4103356"/>
                  <a:pt x="38455" y="4119231"/>
                </a:cubicBezTo>
                <a:cubicBezTo>
                  <a:pt x="22580" y="4135106"/>
                  <a:pt x="3530" y="4138281"/>
                  <a:pt x="355" y="4147806"/>
                </a:cubicBezTo>
                <a:cubicBezTo>
                  <a:pt x="-2820" y="4157331"/>
                  <a:pt x="16230" y="4168443"/>
                  <a:pt x="19405" y="4176381"/>
                </a:cubicBezTo>
                <a:cubicBezTo>
                  <a:pt x="22580" y="4184319"/>
                  <a:pt x="19405" y="4195431"/>
                  <a:pt x="19405" y="4195431"/>
                </a:cubicBezTo>
                <a:cubicBezTo>
                  <a:pt x="19405" y="4209718"/>
                  <a:pt x="20992" y="4244644"/>
                  <a:pt x="19405" y="4262106"/>
                </a:cubicBezTo>
                <a:cubicBezTo>
                  <a:pt x="17818" y="4279568"/>
                  <a:pt x="355" y="4281156"/>
                  <a:pt x="9880" y="4300206"/>
                </a:cubicBezTo>
                <a:cubicBezTo>
                  <a:pt x="19405" y="4319256"/>
                  <a:pt x="62268" y="4362119"/>
                  <a:pt x="76555" y="4376406"/>
                </a:cubicBezTo>
                <a:cubicBezTo>
                  <a:pt x="90842" y="4390693"/>
                  <a:pt x="76555" y="4382756"/>
                  <a:pt x="95605" y="4385931"/>
                </a:cubicBezTo>
                <a:cubicBezTo>
                  <a:pt x="114655" y="4389106"/>
                  <a:pt x="173392" y="4368468"/>
                  <a:pt x="190855" y="4395456"/>
                </a:cubicBezTo>
                <a:cubicBezTo>
                  <a:pt x="208318" y="4422444"/>
                  <a:pt x="197205" y="4498644"/>
                  <a:pt x="200380" y="4547856"/>
                </a:cubicBezTo>
                <a:cubicBezTo>
                  <a:pt x="203555" y="4597068"/>
                  <a:pt x="205142" y="4660569"/>
                  <a:pt x="209905" y="4690731"/>
                </a:cubicBezTo>
                <a:cubicBezTo>
                  <a:pt x="214667" y="4720894"/>
                  <a:pt x="230542" y="4712956"/>
                  <a:pt x="228955" y="4728831"/>
                </a:cubicBezTo>
                <a:cubicBezTo>
                  <a:pt x="227367" y="4744706"/>
                  <a:pt x="208317" y="4758994"/>
                  <a:pt x="200380" y="4785981"/>
                </a:cubicBezTo>
                <a:cubicBezTo>
                  <a:pt x="192443" y="4812968"/>
                  <a:pt x="190855" y="4849481"/>
                  <a:pt x="181330" y="4890756"/>
                </a:cubicBezTo>
                <a:cubicBezTo>
                  <a:pt x="171805" y="4932031"/>
                  <a:pt x="154342" y="4970131"/>
                  <a:pt x="143230" y="5033631"/>
                </a:cubicBezTo>
                <a:cubicBezTo>
                  <a:pt x="132117" y="5097131"/>
                  <a:pt x="122592" y="5214606"/>
                  <a:pt x="114655" y="5271756"/>
                </a:cubicBezTo>
                <a:cubicBezTo>
                  <a:pt x="106718" y="5328906"/>
                  <a:pt x="98780" y="5341606"/>
                  <a:pt x="95605" y="5376531"/>
                </a:cubicBezTo>
                <a:cubicBezTo>
                  <a:pt x="92430" y="5411456"/>
                  <a:pt x="95605" y="5481306"/>
                  <a:pt x="95605" y="5481306"/>
                </a:cubicBezTo>
                <a:cubicBezTo>
                  <a:pt x="95605" y="5525756"/>
                  <a:pt x="89255" y="5595606"/>
                  <a:pt x="95605" y="5643231"/>
                </a:cubicBezTo>
                <a:cubicBezTo>
                  <a:pt x="101955" y="5690856"/>
                  <a:pt x="127355" y="5741656"/>
                  <a:pt x="133705" y="5767056"/>
                </a:cubicBezTo>
                <a:cubicBezTo>
                  <a:pt x="140055" y="5792456"/>
                  <a:pt x="132118" y="5781344"/>
                  <a:pt x="133705" y="5795631"/>
                </a:cubicBezTo>
                <a:cubicBezTo>
                  <a:pt x="135292" y="5809918"/>
                  <a:pt x="140055" y="5836906"/>
                  <a:pt x="143230" y="5852781"/>
                </a:cubicBezTo>
                <a:cubicBezTo>
                  <a:pt x="146405" y="5868656"/>
                  <a:pt x="151167" y="5882943"/>
                  <a:pt x="152755" y="5890881"/>
                </a:cubicBezTo>
                <a:cubicBezTo>
                  <a:pt x="154343" y="5898819"/>
                  <a:pt x="-153632" y="5892469"/>
                  <a:pt x="152755" y="5900406"/>
                </a:cubicBezTo>
                <a:lnTo>
                  <a:pt x="171805" y="5928980"/>
                </a:lnTo>
                <a:cubicBezTo>
                  <a:pt x="171805" y="5933743"/>
                  <a:pt x="79730" y="5924219"/>
                  <a:pt x="152755" y="5928982"/>
                </a:cubicBezTo>
                <a:lnTo>
                  <a:pt x="152755" y="5938506"/>
                </a:lnTo>
                <a:cubicBezTo>
                  <a:pt x="438505" y="5832143"/>
                  <a:pt x="1791056" y="6100431"/>
                  <a:pt x="2114906" y="5928981"/>
                </a:cubicBezTo>
                <a:cubicBezTo>
                  <a:pt x="2462568" y="5921044"/>
                  <a:pt x="2100617" y="5962318"/>
                  <a:pt x="2095855" y="5928981"/>
                </a:cubicBezTo>
                <a:cubicBezTo>
                  <a:pt x="2091093" y="5895644"/>
                  <a:pt x="2110143" y="5892468"/>
                  <a:pt x="2086331" y="5728956"/>
                </a:cubicBezTo>
                <a:cubicBezTo>
                  <a:pt x="2062519" y="5565444"/>
                  <a:pt x="2102206" y="5841669"/>
                  <a:pt x="2095856" y="4909806"/>
                </a:cubicBezTo>
                <a:cubicBezTo>
                  <a:pt x="2087919" y="3976356"/>
                  <a:pt x="2212449" y="1199819"/>
                  <a:pt x="2102911" y="417181"/>
                </a:cubicBezTo>
                <a:cubicBezTo>
                  <a:pt x="2103499" y="-342702"/>
                  <a:pt x="2162059" y="1093514"/>
                  <a:pt x="2144538" y="1039127"/>
                </a:cubicBezTo>
                <a:cubicBezTo>
                  <a:pt x="2127017" y="984740"/>
                  <a:pt x="2101264" y="139779"/>
                  <a:pt x="2076805" y="90861"/>
                </a:cubicBezTo>
                <a:cubicBezTo>
                  <a:pt x="2052346" y="41943"/>
                  <a:pt x="2110671" y="19364"/>
                  <a:pt x="2065516" y="56994"/>
                </a:cubicBezTo>
                <a:cubicBezTo>
                  <a:pt x="2020361" y="94624"/>
                  <a:pt x="1766361" y="11839"/>
                  <a:pt x="1772005" y="45706"/>
                </a:cubicBezTo>
                <a:cubicBezTo>
                  <a:pt x="1777649" y="79573"/>
                  <a:pt x="2142657" y="-23909"/>
                  <a:pt x="2020361" y="11839"/>
                </a:cubicBezTo>
                <a:cubicBezTo>
                  <a:pt x="1906884" y="-18088"/>
                  <a:pt x="1455916" y="17484"/>
                  <a:pt x="1343027" y="23128"/>
                </a:cubicBezTo>
                <a:cubicBezTo>
                  <a:pt x="1230138" y="28772"/>
                  <a:pt x="1332738" y="15779"/>
                  <a:pt x="1343027" y="45706"/>
                </a:cubicBezTo>
                <a:cubicBezTo>
                  <a:pt x="1353316" y="75633"/>
                  <a:pt x="1460326" y="193932"/>
                  <a:pt x="1438630" y="213981"/>
                </a:cubicBezTo>
                <a:cubicBezTo>
                  <a:pt x="1416934" y="234031"/>
                  <a:pt x="1437043" y="261606"/>
                  <a:pt x="1438630" y="290181"/>
                </a:cubicBezTo>
                <a:cubicBezTo>
                  <a:pt x="1440218" y="318756"/>
                  <a:pt x="1441805" y="347331"/>
                  <a:pt x="1419580" y="3663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518882" y="4433555"/>
            <a:ext cx="161959" cy="153520"/>
          </a:xfrm>
          <a:custGeom>
            <a:avLst/>
            <a:gdLst>
              <a:gd name="connsiteX0" fmla="*/ 114334 w 161959"/>
              <a:gd name="connsiteY0" fmla="*/ 152400 h 153520"/>
              <a:gd name="connsiteX1" fmla="*/ 76234 w 161959"/>
              <a:gd name="connsiteY1" fmla="*/ 114300 h 153520"/>
              <a:gd name="connsiteX2" fmla="*/ 34 w 161959"/>
              <a:gd name="connsiteY2" fmla="*/ 95250 h 153520"/>
              <a:gd name="connsiteX3" fmla="*/ 66709 w 161959"/>
              <a:gd name="connsiteY3" fmla="*/ 47625 h 153520"/>
              <a:gd name="connsiteX4" fmla="*/ 85759 w 161959"/>
              <a:gd name="connsiteY4" fmla="*/ 0 h 153520"/>
              <a:gd name="connsiteX5" fmla="*/ 152434 w 161959"/>
              <a:gd name="connsiteY5" fmla="*/ 47625 h 153520"/>
              <a:gd name="connsiteX6" fmla="*/ 161959 w 161959"/>
              <a:gd name="connsiteY6" fmla="*/ 66675 h 153520"/>
              <a:gd name="connsiteX7" fmla="*/ 114334 w 161959"/>
              <a:gd name="connsiteY7" fmla="*/ 152400 h 15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959" h="153520">
                <a:moveTo>
                  <a:pt x="114334" y="152400"/>
                </a:moveTo>
                <a:cubicBezTo>
                  <a:pt x="100047" y="160337"/>
                  <a:pt x="95284" y="123825"/>
                  <a:pt x="76234" y="114300"/>
                </a:cubicBezTo>
                <a:cubicBezTo>
                  <a:pt x="57184" y="104775"/>
                  <a:pt x="1621" y="106362"/>
                  <a:pt x="34" y="95250"/>
                </a:cubicBezTo>
                <a:cubicBezTo>
                  <a:pt x="-1553" y="84138"/>
                  <a:pt x="52421" y="63500"/>
                  <a:pt x="66709" y="47625"/>
                </a:cubicBezTo>
                <a:cubicBezTo>
                  <a:pt x="80996" y="31750"/>
                  <a:pt x="71472" y="0"/>
                  <a:pt x="85759" y="0"/>
                </a:cubicBezTo>
                <a:cubicBezTo>
                  <a:pt x="100046" y="0"/>
                  <a:pt x="139734" y="36513"/>
                  <a:pt x="152434" y="47625"/>
                </a:cubicBezTo>
                <a:cubicBezTo>
                  <a:pt x="165134" y="58737"/>
                  <a:pt x="168309" y="53975"/>
                  <a:pt x="161959" y="66675"/>
                </a:cubicBezTo>
                <a:cubicBezTo>
                  <a:pt x="155609" y="79375"/>
                  <a:pt x="128621" y="144463"/>
                  <a:pt x="114334" y="152400"/>
                </a:cubicBezTo>
                <a:close/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79301"/>
            <a:ext cx="2811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Basement Rocks of </a:t>
            </a:r>
          </a:p>
          <a:p>
            <a:pPr algn="ctr"/>
            <a:r>
              <a:rPr lang="en-US" sz="2400" b="1" dirty="0" smtClean="0"/>
              <a:t>the Baltic Region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400800" y="1447800"/>
            <a:ext cx="685800" cy="457200"/>
          </a:xfrm>
          <a:prstGeom prst="rect">
            <a:avLst/>
          </a:prstGeom>
          <a:solidFill>
            <a:srgbClr val="FF33CC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1524000"/>
            <a:ext cx="165942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2500 My</a:t>
            </a:r>
          </a:p>
          <a:p>
            <a:endParaRPr lang="en-US" dirty="0"/>
          </a:p>
          <a:p>
            <a:r>
              <a:rPr lang="en-US" dirty="0" smtClean="0"/>
              <a:t>2000 My</a:t>
            </a:r>
          </a:p>
          <a:p>
            <a:endParaRPr lang="en-US" dirty="0"/>
          </a:p>
          <a:p>
            <a:r>
              <a:rPr lang="en-US" dirty="0" smtClean="0"/>
              <a:t>1800 My</a:t>
            </a:r>
          </a:p>
          <a:p>
            <a:endParaRPr lang="en-US" dirty="0"/>
          </a:p>
          <a:p>
            <a:r>
              <a:rPr lang="en-US" dirty="0" smtClean="0"/>
              <a:t>1200-900 My</a:t>
            </a:r>
          </a:p>
          <a:p>
            <a:endParaRPr lang="en-US" dirty="0"/>
          </a:p>
          <a:p>
            <a:r>
              <a:rPr lang="en-US" dirty="0" smtClean="0"/>
              <a:t>Paleozoic Rx</a:t>
            </a:r>
          </a:p>
          <a:p>
            <a:endParaRPr lang="en-US" dirty="0"/>
          </a:p>
          <a:p>
            <a:r>
              <a:rPr lang="en-US" dirty="0" smtClean="0"/>
              <a:t>Younger Cover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6406444" y="2016715"/>
            <a:ext cx="685800" cy="457200"/>
          </a:xfrm>
          <a:prstGeom prst="rect">
            <a:avLst/>
          </a:prstGeom>
          <a:solidFill>
            <a:srgbClr val="92D050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417733" y="2568222"/>
            <a:ext cx="685800" cy="457200"/>
          </a:xfrm>
          <a:prstGeom prst="rect">
            <a:avLst/>
          </a:prstGeom>
          <a:solidFill>
            <a:srgbClr val="FFC000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20555" y="3129851"/>
            <a:ext cx="685800" cy="45720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19143" y="3666143"/>
            <a:ext cx="685800" cy="457200"/>
          </a:xfrm>
          <a:prstGeom prst="rect">
            <a:avLst/>
          </a:prstGeom>
          <a:solidFill>
            <a:srgbClr val="FF0000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43133" y="4244622"/>
            <a:ext cx="6858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455783" y="4931572"/>
            <a:ext cx="2566483" cy="1250769"/>
          </a:xfrm>
          <a:custGeom>
            <a:avLst/>
            <a:gdLst>
              <a:gd name="connsiteX0" fmla="*/ 113373 w 2566483"/>
              <a:gd name="connsiteY0" fmla="*/ 1141850 h 1250769"/>
              <a:gd name="connsiteX1" fmla="*/ 113373 w 2566483"/>
              <a:gd name="connsiteY1" fmla="*/ 1040250 h 1250769"/>
              <a:gd name="connsiteX2" fmla="*/ 113373 w 2566483"/>
              <a:gd name="connsiteY2" fmla="*/ 916072 h 1250769"/>
              <a:gd name="connsiteX3" fmla="*/ 113373 w 2566483"/>
              <a:gd name="connsiteY3" fmla="*/ 758028 h 1250769"/>
              <a:gd name="connsiteX4" fmla="*/ 34350 w 2566483"/>
              <a:gd name="connsiteY4" fmla="*/ 701584 h 1250769"/>
              <a:gd name="connsiteX5" fmla="*/ 484 w 2566483"/>
              <a:gd name="connsiteY5" fmla="*/ 509672 h 1250769"/>
              <a:gd name="connsiteX6" fmla="*/ 56928 w 2566483"/>
              <a:gd name="connsiteY6" fmla="*/ 283895 h 1250769"/>
              <a:gd name="connsiteX7" fmla="*/ 158528 w 2566483"/>
              <a:gd name="connsiteY7" fmla="*/ 193584 h 1250769"/>
              <a:gd name="connsiteX8" fmla="*/ 293995 w 2566483"/>
              <a:gd name="connsiteY8" fmla="*/ 159717 h 1250769"/>
              <a:gd name="connsiteX9" fmla="*/ 350439 w 2566483"/>
              <a:gd name="connsiteY9" fmla="*/ 69406 h 1250769"/>
              <a:gd name="connsiteX10" fmla="*/ 395595 w 2566483"/>
              <a:gd name="connsiteY10" fmla="*/ 58117 h 1250769"/>
              <a:gd name="connsiteX11" fmla="*/ 440750 w 2566483"/>
              <a:gd name="connsiteY11" fmla="*/ 80695 h 1250769"/>
              <a:gd name="connsiteX12" fmla="*/ 384306 w 2566483"/>
              <a:gd name="connsiteY12" fmla="*/ 295184 h 1250769"/>
              <a:gd name="connsiteX13" fmla="*/ 384306 w 2566483"/>
              <a:gd name="connsiteY13" fmla="*/ 351628 h 1250769"/>
              <a:gd name="connsiteX14" fmla="*/ 395595 w 2566483"/>
              <a:gd name="connsiteY14" fmla="*/ 464517 h 1250769"/>
              <a:gd name="connsiteX15" fmla="*/ 429461 w 2566483"/>
              <a:gd name="connsiteY15" fmla="*/ 588695 h 1250769"/>
              <a:gd name="connsiteX16" fmla="*/ 395595 w 2566483"/>
              <a:gd name="connsiteY16" fmla="*/ 656428 h 1250769"/>
              <a:gd name="connsiteX17" fmla="*/ 316573 w 2566483"/>
              <a:gd name="connsiteY17" fmla="*/ 701584 h 1250769"/>
              <a:gd name="connsiteX18" fmla="*/ 282706 w 2566483"/>
              <a:gd name="connsiteY18" fmla="*/ 814472 h 1250769"/>
              <a:gd name="connsiteX19" fmla="*/ 271417 w 2566483"/>
              <a:gd name="connsiteY19" fmla="*/ 848339 h 1250769"/>
              <a:gd name="connsiteX20" fmla="*/ 316573 w 2566483"/>
              <a:gd name="connsiteY20" fmla="*/ 972517 h 1250769"/>
              <a:gd name="connsiteX21" fmla="*/ 350439 w 2566483"/>
              <a:gd name="connsiteY21" fmla="*/ 1028961 h 1250769"/>
              <a:gd name="connsiteX22" fmla="*/ 350439 w 2566483"/>
              <a:gd name="connsiteY22" fmla="*/ 1107984 h 1250769"/>
              <a:gd name="connsiteX23" fmla="*/ 463328 w 2566483"/>
              <a:gd name="connsiteY23" fmla="*/ 1119272 h 1250769"/>
              <a:gd name="connsiteX24" fmla="*/ 1930884 w 2566483"/>
              <a:gd name="connsiteY24" fmla="*/ 1107984 h 1250769"/>
              <a:gd name="connsiteX25" fmla="*/ 1930884 w 2566483"/>
              <a:gd name="connsiteY25" fmla="*/ 949939 h 1250769"/>
              <a:gd name="connsiteX26" fmla="*/ 2032484 w 2566483"/>
              <a:gd name="connsiteY26" fmla="*/ 916072 h 1250769"/>
              <a:gd name="connsiteX27" fmla="*/ 2077639 w 2566483"/>
              <a:gd name="connsiteY27" fmla="*/ 848339 h 1250769"/>
              <a:gd name="connsiteX28" fmla="*/ 2043773 w 2566483"/>
              <a:gd name="connsiteY28" fmla="*/ 746739 h 1250769"/>
              <a:gd name="connsiteX29" fmla="*/ 1998617 w 2566483"/>
              <a:gd name="connsiteY29" fmla="*/ 611272 h 1250769"/>
              <a:gd name="connsiteX30" fmla="*/ 1976039 w 2566483"/>
              <a:gd name="connsiteY30" fmla="*/ 453228 h 1250769"/>
              <a:gd name="connsiteX31" fmla="*/ 1953461 w 2566483"/>
              <a:gd name="connsiteY31" fmla="*/ 295184 h 1250769"/>
              <a:gd name="connsiteX32" fmla="*/ 2009906 w 2566483"/>
              <a:gd name="connsiteY32" fmla="*/ 193584 h 1250769"/>
              <a:gd name="connsiteX33" fmla="*/ 2009906 w 2566483"/>
              <a:gd name="connsiteY33" fmla="*/ 12961 h 1250769"/>
              <a:gd name="connsiteX34" fmla="*/ 2235684 w 2566483"/>
              <a:gd name="connsiteY34" fmla="*/ 24250 h 1250769"/>
              <a:gd name="connsiteX35" fmla="*/ 2337284 w 2566483"/>
              <a:gd name="connsiteY35" fmla="*/ 103272 h 1250769"/>
              <a:gd name="connsiteX36" fmla="*/ 2382439 w 2566483"/>
              <a:gd name="connsiteY36" fmla="*/ 193584 h 1250769"/>
              <a:gd name="connsiteX37" fmla="*/ 2405017 w 2566483"/>
              <a:gd name="connsiteY37" fmla="*/ 1164428 h 1250769"/>
              <a:gd name="connsiteX38" fmla="*/ 113373 w 2566483"/>
              <a:gd name="connsiteY38" fmla="*/ 1141850 h 1250769"/>
              <a:gd name="connsiteX0" fmla="*/ 113373 w 2566483"/>
              <a:gd name="connsiteY0" fmla="*/ 1141850 h 1250769"/>
              <a:gd name="connsiteX1" fmla="*/ 113373 w 2566483"/>
              <a:gd name="connsiteY1" fmla="*/ 1040250 h 1250769"/>
              <a:gd name="connsiteX2" fmla="*/ 113373 w 2566483"/>
              <a:gd name="connsiteY2" fmla="*/ 916072 h 1250769"/>
              <a:gd name="connsiteX3" fmla="*/ 113373 w 2566483"/>
              <a:gd name="connsiteY3" fmla="*/ 758028 h 1250769"/>
              <a:gd name="connsiteX4" fmla="*/ 34350 w 2566483"/>
              <a:gd name="connsiteY4" fmla="*/ 701584 h 1250769"/>
              <a:gd name="connsiteX5" fmla="*/ 484 w 2566483"/>
              <a:gd name="connsiteY5" fmla="*/ 509672 h 1250769"/>
              <a:gd name="connsiteX6" fmla="*/ 56928 w 2566483"/>
              <a:gd name="connsiteY6" fmla="*/ 283895 h 1250769"/>
              <a:gd name="connsiteX7" fmla="*/ 158528 w 2566483"/>
              <a:gd name="connsiteY7" fmla="*/ 193584 h 1250769"/>
              <a:gd name="connsiteX8" fmla="*/ 293995 w 2566483"/>
              <a:gd name="connsiteY8" fmla="*/ 159717 h 1250769"/>
              <a:gd name="connsiteX9" fmla="*/ 350439 w 2566483"/>
              <a:gd name="connsiteY9" fmla="*/ 69406 h 1250769"/>
              <a:gd name="connsiteX10" fmla="*/ 395595 w 2566483"/>
              <a:gd name="connsiteY10" fmla="*/ 58117 h 1250769"/>
              <a:gd name="connsiteX11" fmla="*/ 440750 w 2566483"/>
              <a:gd name="connsiteY11" fmla="*/ 80695 h 1250769"/>
              <a:gd name="connsiteX12" fmla="*/ 384306 w 2566483"/>
              <a:gd name="connsiteY12" fmla="*/ 295184 h 1250769"/>
              <a:gd name="connsiteX13" fmla="*/ 384306 w 2566483"/>
              <a:gd name="connsiteY13" fmla="*/ 351628 h 1250769"/>
              <a:gd name="connsiteX14" fmla="*/ 395595 w 2566483"/>
              <a:gd name="connsiteY14" fmla="*/ 464517 h 1250769"/>
              <a:gd name="connsiteX15" fmla="*/ 429461 w 2566483"/>
              <a:gd name="connsiteY15" fmla="*/ 588695 h 1250769"/>
              <a:gd name="connsiteX16" fmla="*/ 395595 w 2566483"/>
              <a:gd name="connsiteY16" fmla="*/ 656428 h 1250769"/>
              <a:gd name="connsiteX17" fmla="*/ 316573 w 2566483"/>
              <a:gd name="connsiteY17" fmla="*/ 701584 h 1250769"/>
              <a:gd name="connsiteX18" fmla="*/ 282706 w 2566483"/>
              <a:gd name="connsiteY18" fmla="*/ 814472 h 1250769"/>
              <a:gd name="connsiteX19" fmla="*/ 271417 w 2566483"/>
              <a:gd name="connsiteY19" fmla="*/ 848339 h 1250769"/>
              <a:gd name="connsiteX20" fmla="*/ 316573 w 2566483"/>
              <a:gd name="connsiteY20" fmla="*/ 972517 h 1250769"/>
              <a:gd name="connsiteX21" fmla="*/ 350439 w 2566483"/>
              <a:gd name="connsiteY21" fmla="*/ 1028961 h 1250769"/>
              <a:gd name="connsiteX22" fmla="*/ 350439 w 2566483"/>
              <a:gd name="connsiteY22" fmla="*/ 1107984 h 1250769"/>
              <a:gd name="connsiteX23" fmla="*/ 463328 w 2566483"/>
              <a:gd name="connsiteY23" fmla="*/ 1119272 h 1250769"/>
              <a:gd name="connsiteX24" fmla="*/ 1930884 w 2566483"/>
              <a:gd name="connsiteY24" fmla="*/ 1107984 h 1250769"/>
              <a:gd name="connsiteX25" fmla="*/ 1885728 w 2566483"/>
              <a:gd name="connsiteY25" fmla="*/ 1017672 h 1250769"/>
              <a:gd name="connsiteX26" fmla="*/ 1930884 w 2566483"/>
              <a:gd name="connsiteY26" fmla="*/ 949939 h 1250769"/>
              <a:gd name="connsiteX27" fmla="*/ 2032484 w 2566483"/>
              <a:gd name="connsiteY27" fmla="*/ 916072 h 1250769"/>
              <a:gd name="connsiteX28" fmla="*/ 2077639 w 2566483"/>
              <a:gd name="connsiteY28" fmla="*/ 848339 h 1250769"/>
              <a:gd name="connsiteX29" fmla="*/ 2043773 w 2566483"/>
              <a:gd name="connsiteY29" fmla="*/ 746739 h 1250769"/>
              <a:gd name="connsiteX30" fmla="*/ 1998617 w 2566483"/>
              <a:gd name="connsiteY30" fmla="*/ 611272 h 1250769"/>
              <a:gd name="connsiteX31" fmla="*/ 1976039 w 2566483"/>
              <a:gd name="connsiteY31" fmla="*/ 453228 h 1250769"/>
              <a:gd name="connsiteX32" fmla="*/ 1953461 w 2566483"/>
              <a:gd name="connsiteY32" fmla="*/ 295184 h 1250769"/>
              <a:gd name="connsiteX33" fmla="*/ 2009906 w 2566483"/>
              <a:gd name="connsiteY33" fmla="*/ 193584 h 1250769"/>
              <a:gd name="connsiteX34" fmla="*/ 2009906 w 2566483"/>
              <a:gd name="connsiteY34" fmla="*/ 12961 h 1250769"/>
              <a:gd name="connsiteX35" fmla="*/ 2235684 w 2566483"/>
              <a:gd name="connsiteY35" fmla="*/ 24250 h 1250769"/>
              <a:gd name="connsiteX36" fmla="*/ 2337284 w 2566483"/>
              <a:gd name="connsiteY36" fmla="*/ 103272 h 1250769"/>
              <a:gd name="connsiteX37" fmla="*/ 2382439 w 2566483"/>
              <a:gd name="connsiteY37" fmla="*/ 193584 h 1250769"/>
              <a:gd name="connsiteX38" fmla="*/ 2405017 w 2566483"/>
              <a:gd name="connsiteY38" fmla="*/ 1164428 h 1250769"/>
              <a:gd name="connsiteX39" fmla="*/ 113373 w 2566483"/>
              <a:gd name="connsiteY39" fmla="*/ 1141850 h 1250769"/>
              <a:gd name="connsiteX0" fmla="*/ 113373 w 2566483"/>
              <a:gd name="connsiteY0" fmla="*/ 1141850 h 1250769"/>
              <a:gd name="connsiteX1" fmla="*/ 113373 w 2566483"/>
              <a:gd name="connsiteY1" fmla="*/ 1040250 h 1250769"/>
              <a:gd name="connsiteX2" fmla="*/ 113373 w 2566483"/>
              <a:gd name="connsiteY2" fmla="*/ 916072 h 1250769"/>
              <a:gd name="connsiteX3" fmla="*/ 113373 w 2566483"/>
              <a:gd name="connsiteY3" fmla="*/ 758028 h 1250769"/>
              <a:gd name="connsiteX4" fmla="*/ 34350 w 2566483"/>
              <a:gd name="connsiteY4" fmla="*/ 701584 h 1250769"/>
              <a:gd name="connsiteX5" fmla="*/ 484 w 2566483"/>
              <a:gd name="connsiteY5" fmla="*/ 509672 h 1250769"/>
              <a:gd name="connsiteX6" fmla="*/ 56928 w 2566483"/>
              <a:gd name="connsiteY6" fmla="*/ 283895 h 1250769"/>
              <a:gd name="connsiteX7" fmla="*/ 158528 w 2566483"/>
              <a:gd name="connsiteY7" fmla="*/ 193584 h 1250769"/>
              <a:gd name="connsiteX8" fmla="*/ 293995 w 2566483"/>
              <a:gd name="connsiteY8" fmla="*/ 159717 h 1250769"/>
              <a:gd name="connsiteX9" fmla="*/ 350439 w 2566483"/>
              <a:gd name="connsiteY9" fmla="*/ 69406 h 1250769"/>
              <a:gd name="connsiteX10" fmla="*/ 395595 w 2566483"/>
              <a:gd name="connsiteY10" fmla="*/ 58117 h 1250769"/>
              <a:gd name="connsiteX11" fmla="*/ 440750 w 2566483"/>
              <a:gd name="connsiteY11" fmla="*/ 80695 h 1250769"/>
              <a:gd name="connsiteX12" fmla="*/ 384306 w 2566483"/>
              <a:gd name="connsiteY12" fmla="*/ 295184 h 1250769"/>
              <a:gd name="connsiteX13" fmla="*/ 384306 w 2566483"/>
              <a:gd name="connsiteY13" fmla="*/ 351628 h 1250769"/>
              <a:gd name="connsiteX14" fmla="*/ 395595 w 2566483"/>
              <a:gd name="connsiteY14" fmla="*/ 464517 h 1250769"/>
              <a:gd name="connsiteX15" fmla="*/ 429461 w 2566483"/>
              <a:gd name="connsiteY15" fmla="*/ 588695 h 1250769"/>
              <a:gd name="connsiteX16" fmla="*/ 395595 w 2566483"/>
              <a:gd name="connsiteY16" fmla="*/ 656428 h 1250769"/>
              <a:gd name="connsiteX17" fmla="*/ 316573 w 2566483"/>
              <a:gd name="connsiteY17" fmla="*/ 701584 h 1250769"/>
              <a:gd name="connsiteX18" fmla="*/ 282706 w 2566483"/>
              <a:gd name="connsiteY18" fmla="*/ 814472 h 1250769"/>
              <a:gd name="connsiteX19" fmla="*/ 271417 w 2566483"/>
              <a:gd name="connsiteY19" fmla="*/ 848339 h 1250769"/>
              <a:gd name="connsiteX20" fmla="*/ 316573 w 2566483"/>
              <a:gd name="connsiteY20" fmla="*/ 972517 h 1250769"/>
              <a:gd name="connsiteX21" fmla="*/ 350439 w 2566483"/>
              <a:gd name="connsiteY21" fmla="*/ 1028961 h 1250769"/>
              <a:gd name="connsiteX22" fmla="*/ 350439 w 2566483"/>
              <a:gd name="connsiteY22" fmla="*/ 1107984 h 1250769"/>
              <a:gd name="connsiteX23" fmla="*/ 463328 w 2566483"/>
              <a:gd name="connsiteY23" fmla="*/ 1119272 h 1250769"/>
              <a:gd name="connsiteX24" fmla="*/ 1693817 w 2566483"/>
              <a:gd name="connsiteY24" fmla="*/ 1107984 h 1250769"/>
              <a:gd name="connsiteX25" fmla="*/ 1930884 w 2566483"/>
              <a:gd name="connsiteY25" fmla="*/ 1107984 h 1250769"/>
              <a:gd name="connsiteX26" fmla="*/ 1885728 w 2566483"/>
              <a:gd name="connsiteY26" fmla="*/ 1017672 h 1250769"/>
              <a:gd name="connsiteX27" fmla="*/ 1930884 w 2566483"/>
              <a:gd name="connsiteY27" fmla="*/ 949939 h 1250769"/>
              <a:gd name="connsiteX28" fmla="*/ 2032484 w 2566483"/>
              <a:gd name="connsiteY28" fmla="*/ 916072 h 1250769"/>
              <a:gd name="connsiteX29" fmla="*/ 2077639 w 2566483"/>
              <a:gd name="connsiteY29" fmla="*/ 848339 h 1250769"/>
              <a:gd name="connsiteX30" fmla="*/ 2043773 w 2566483"/>
              <a:gd name="connsiteY30" fmla="*/ 746739 h 1250769"/>
              <a:gd name="connsiteX31" fmla="*/ 1998617 w 2566483"/>
              <a:gd name="connsiteY31" fmla="*/ 611272 h 1250769"/>
              <a:gd name="connsiteX32" fmla="*/ 1976039 w 2566483"/>
              <a:gd name="connsiteY32" fmla="*/ 453228 h 1250769"/>
              <a:gd name="connsiteX33" fmla="*/ 1953461 w 2566483"/>
              <a:gd name="connsiteY33" fmla="*/ 295184 h 1250769"/>
              <a:gd name="connsiteX34" fmla="*/ 2009906 w 2566483"/>
              <a:gd name="connsiteY34" fmla="*/ 193584 h 1250769"/>
              <a:gd name="connsiteX35" fmla="*/ 2009906 w 2566483"/>
              <a:gd name="connsiteY35" fmla="*/ 12961 h 1250769"/>
              <a:gd name="connsiteX36" fmla="*/ 2235684 w 2566483"/>
              <a:gd name="connsiteY36" fmla="*/ 24250 h 1250769"/>
              <a:gd name="connsiteX37" fmla="*/ 2337284 w 2566483"/>
              <a:gd name="connsiteY37" fmla="*/ 103272 h 1250769"/>
              <a:gd name="connsiteX38" fmla="*/ 2382439 w 2566483"/>
              <a:gd name="connsiteY38" fmla="*/ 193584 h 1250769"/>
              <a:gd name="connsiteX39" fmla="*/ 2405017 w 2566483"/>
              <a:gd name="connsiteY39" fmla="*/ 1164428 h 1250769"/>
              <a:gd name="connsiteX40" fmla="*/ 113373 w 2566483"/>
              <a:gd name="connsiteY40" fmla="*/ 1141850 h 1250769"/>
              <a:gd name="connsiteX0" fmla="*/ 113373 w 2566483"/>
              <a:gd name="connsiteY0" fmla="*/ 1141850 h 1250769"/>
              <a:gd name="connsiteX1" fmla="*/ 113373 w 2566483"/>
              <a:gd name="connsiteY1" fmla="*/ 1040250 h 1250769"/>
              <a:gd name="connsiteX2" fmla="*/ 113373 w 2566483"/>
              <a:gd name="connsiteY2" fmla="*/ 916072 h 1250769"/>
              <a:gd name="connsiteX3" fmla="*/ 113373 w 2566483"/>
              <a:gd name="connsiteY3" fmla="*/ 758028 h 1250769"/>
              <a:gd name="connsiteX4" fmla="*/ 34350 w 2566483"/>
              <a:gd name="connsiteY4" fmla="*/ 701584 h 1250769"/>
              <a:gd name="connsiteX5" fmla="*/ 484 w 2566483"/>
              <a:gd name="connsiteY5" fmla="*/ 509672 h 1250769"/>
              <a:gd name="connsiteX6" fmla="*/ 56928 w 2566483"/>
              <a:gd name="connsiteY6" fmla="*/ 283895 h 1250769"/>
              <a:gd name="connsiteX7" fmla="*/ 158528 w 2566483"/>
              <a:gd name="connsiteY7" fmla="*/ 193584 h 1250769"/>
              <a:gd name="connsiteX8" fmla="*/ 293995 w 2566483"/>
              <a:gd name="connsiteY8" fmla="*/ 159717 h 1250769"/>
              <a:gd name="connsiteX9" fmla="*/ 350439 w 2566483"/>
              <a:gd name="connsiteY9" fmla="*/ 69406 h 1250769"/>
              <a:gd name="connsiteX10" fmla="*/ 395595 w 2566483"/>
              <a:gd name="connsiteY10" fmla="*/ 58117 h 1250769"/>
              <a:gd name="connsiteX11" fmla="*/ 440750 w 2566483"/>
              <a:gd name="connsiteY11" fmla="*/ 80695 h 1250769"/>
              <a:gd name="connsiteX12" fmla="*/ 384306 w 2566483"/>
              <a:gd name="connsiteY12" fmla="*/ 295184 h 1250769"/>
              <a:gd name="connsiteX13" fmla="*/ 384306 w 2566483"/>
              <a:gd name="connsiteY13" fmla="*/ 351628 h 1250769"/>
              <a:gd name="connsiteX14" fmla="*/ 395595 w 2566483"/>
              <a:gd name="connsiteY14" fmla="*/ 464517 h 1250769"/>
              <a:gd name="connsiteX15" fmla="*/ 429461 w 2566483"/>
              <a:gd name="connsiteY15" fmla="*/ 588695 h 1250769"/>
              <a:gd name="connsiteX16" fmla="*/ 395595 w 2566483"/>
              <a:gd name="connsiteY16" fmla="*/ 656428 h 1250769"/>
              <a:gd name="connsiteX17" fmla="*/ 316573 w 2566483"/>
              <a:gd name="connsiteY17" fmla="*/ 701584 h 1250769"/>
              <a:gd name="connsiteX18" fmla="*/ 282706 w 2566483"/>
              <a:gd name="connsiteY18" fmla="*/ 814472 h 1250769"/>
              <a:gd name="connsiteX19" fmla="*/ 271417 w 2566483"/>
              <a:gd name="connsiteY19" fmla="*/ 848339 h 1250769"/>
              <a:gd name="connsiteX20" fmla="*/ 316573 w 2566483"/>
              <a:gd name="connsiteY20" fmla="*/ 972517 h 1250769"/>
              <a:gd name="connsiteX21" fmla="*/ 350439 w 2566483"/>
              <a:gd name="connsiteY21" fmla="*/ 1028961 h 1250769"/>
              <a:gd name="connsiteX22" fmla="*/ 350439 w 2566483"/>
              <a:gd name="connsiteY22" fmla="*/ 1107984 h 1250769"/>
              <a:gd name="connsiteX23" fmla="*/ 463328 w 2566483"/>
              <a:gd name="connsiteY23" fmla="*/ 1119272 h 1250769"/>
              <a:gd name="connsiteX24" fmla="*/ 1671239 w 2566483"/>
              <a:gd name="connsiteY24" fmla="*/ 1006384 h 1250769"/>
              <a:gd name="connsiteX25" fmla="*/ 1693817 w 2566483"/>
              <a:gd name="connsiteY25" fmla="*/ 1107984 h 1250769"/>
              <a:gd name="connsiteX26" fmla="*/ 1930884 w 2566483"/>
              <a:gd name="connsiteY26" fmla="*/ 1107984 h 1250769"/>
              <a:gd name="connsiteX27" fmla="*/ 1885728 w 2566483"/>
              <a:gd name="connsiteY27" fmla="*/ 1017672 h 1250769"/>
              <a:gd name="connsiteX28" fmla="*/ 1930884 w 2566483"/>
              <a:gd name="connsiteY28" fmla="*/ 949939 h 1250769"/>
              <a:gd name="connsiteX29" fmla="*/ 2032484 w 2566483"/>
              <a:gd name="connsiteY29" fmla="*/ 916072 h 1250769"/>
              <a:gd name="connsiteX30" fmla="*/ 2077639 w 2566483"/>
              <a:gd name="connsiteY30" fmla="*/ 848339 h 1250769"/>
              <a:gd name="connsiteX31" fmla="*/ 2043773 w 2566483"/>
              <a:gd name="connsiteY31" fmla="*/ 746739 h 1250769"/>
              <a:gd name="connsiteX32" fmla="*/ 1998617 w 2566483"/>
              <a:gd name="connsiteY32" fmla="*/ 611272 h 1250769"/>
              <a:gd name="connsiteX33" fmla="*/ 1976039 w 2566483"/>
              <a:gd name="connsiteY33" fmla="*/ 453228 h 1250769"/>
              <a:gd name="connsiteX34" fmla="*/ 1953461 w 2566483"/>
              <a:gd name="connsiteY34" fmla="*/ 295184 h 1250769"/>
              <a:gd name="connsiteX35" fmla="*/ 2009906 w 2566483"/>
              <a:gd name="connsiteY35" fmla="*/ 193584 h 1250769"/>
              <a:gd name="connsiteX36" fmla="*/ 2009906 w 2566483"/>
              <a:gd name="connsiteY36" fmla="*/ 12961 h 1250769"/>
              <a:gd name="connsiteX37" fmla="*/ 2235684 w 2566483"/>
              <a:gd name="connsiteY37" fmla="*/ 24250 h 1250769"/>
              <a:gd name="connsiteX38" fmla="*/ 2337284 w 2566483"/>
              <a:gd name="connsiteY38" fmla="*/ 103272 h 1250769"/>
              <a:gd name="connsiteX39" fmla="*/ 2382439 w 2566483"/>
              <a:gd name="connsiteY39" fmla="*/ 193584 h 1250769"/>
              <a:gd name="connsiteX40" fmla="*/ 2405017 w 2566483"/>
              <a:gd name="connsiteY40" fmla="*/ 1164428 h 1250769"/>
              <a:gd name="connsiteX41" fmla="*/ 113373 w 2566483"/>
              <a:gd name="connsiteY41" fmla="*/ 1141850 h 1250769"/>
              <a:gd name="connsiteX0" fmla="*/ 113373 w 2566483"/>
              <a:gd name="connsiteY0" fmla="*/ 1141850 h 1250769"/>
              <a:gd name="connsiteX1" fmla="*/ 113373 w 2566483"/>
              <a:gd name="connsiteY1" fmla="*/ 1040250 h 1250769"/>
              <a:gd name="connsiteX2" fmla="*/ 113373 w 2566483"/>
              <a:gd name="connsiteY2" fmla="*/ 916072 h 1250769"/>
              <a:gd name="connsiteX3" fmla="*/ 113373 w 2566483"/>
              <a:gd name="connsiteY3" fmla="*/ 758028 h 1250769"/>
              <a:gd name="connsiteX4" fmla="*/ 34350 w 2566483"/>
              <a:gd name="connsiteY4" fmla="*/ 701584 h 1250769"/>
              <a:gd name="connsiteX5" fmla="*/ 484 w 2566483"/>
              <a:gd name="connsiteY5" fmla="*/ 509672 h 1250769"/>
              <a:gd name="connsiteX6" fmla="*/ 56928 w 2566483"/>
              <a:gd name="connsiteY6" fmla="*/ 283895 h 1250769"/>
              <a:gd name="connsiteX7" fmla="*/ 158528 w 2566483"/>
              <a:gd name="connsiteY7" fmla="*/ 193584 h 1250769"/>
              <a:gd name="connsiteX8" fmla="*/ 293995 w 2566483"/>
              <a:gd name="connsiteY8" fmla="*/ 159717 h 1250769"/>
              <a:gd name="connsiteX9" fmla="*/ 350439 w 2566483"/>
              <a:gd name="connsiteY9" fmla="*/ 69406 h 1250769"/>
              <a:gd name="connsiteX10" fmla="*/ 395595 w 2566483"/>
              <a:gd name="connsiteY10" fmla="*/ 58117 h 1250769"/>
              <a:gd name="connsiteX11" fmla="*/ 440750 w 2566483"/>
              <a:gd name="connsiteY11" fmla="*/ 80695 h 1250769"/>
              <a:gd name="connsiteX12" fmla="*/ 384306 w 2566483"/>
              <a:gd name="connsiteY12" fmla="*/ 295184 h 1250769"/>
              <a:gd name="connsiteX13" fmla="*/ 384306 w 2566483"/>
              <a:gd name="connsiteY13" fmla="*/ 351628 h 1250769"/>
              <a:gd name="connsiteX14" fmla="*/ 395595 w 2566483"/>
              <a:gd name="connsiteY14" fmla="*/ 464517 h 1250769"/>
              <a:gd name="connsiteX15" fmla="*/ 429461 w 2566483"/>
              <a:gd name="connsiteY15" fmla="*/ 588695 h 1250769"/>
              <a:gd name="connsiteX16" fmla="*/ 395595 w 2566483"/>
              <a:gd name="connsiteY16" fmla="*/ 656428 h 1250769"/>
              <a:gd name="connsiteX17" fmla="*/ 316573 w 2566483"/>
              <a:gd name="connsiteY17" fmla="*/ 701584 h 1250769"/>
              <a:gd name="connsiteX18" fmla="*/ 282706 w 2566483"/>
              <a:gd name="connsiteY18" fmla="*/ 814472 h 1250769"/>
              <a:gd name="connsiteX19" fmla="*/ 271417 w 2566483"/>
              <a:gd name="connsiteY19" fmla="*/ 848339 h 1250769"/>
              <a:gd name="connsiteX20" fmla="*/ 316573 w 2566483"/>
              <a:gd name="connsiteY20" fmla="*/ 972517 h 1250769"/>
              <a:gd name="connsiteX21" fmla="*/ 350439 w 2566483"/>
              <a:gd name="connsiteY21" fmla="*/ 1028961 h 1250769"/>
              <a:gd name="connsiteX22" fmla="*/ 350439 w 2566483"/>
              <a:gd name="connsiteY22" fmla="*/ 1107984 h 1250769"/>
              <a:gd name="connsiteX23" fmla="*/ 463328 w 2566483"/>
              <a:gd name="connsiteY23" fmla="*/ 1119272 h 1250769"/>
              <a:gd name="connsiteX24" fmla="*/ 1400306 w 2566483"/>
              <a:gd name="connsiteY24" fmla="*/ 1085406 h 1250769"/>
              <a:gd name="connsiteX25" fmla="*/ 1671239 w 2566483"/>
              <a:gd name="connsiteY25" fmla="*/ 1006384 h 1250769"/>
              <a:gd name="connsiteX26" fmla="*/ 1693817 w 2566483"/>
              <a:gd name="connsiteY26" fmla="*/ 1107984 h 1250769"/>
              <a:gd name="connsiteX27" fmla="*/ 1930884 w 2566483"/>
              <a:gd name="connsiteY27" fmla="*/ 1107984 h 1250769"/>
              <a:gd name="connsiteX28" fmla="*/ 1885728 w 2566483"/>
              <a:gd name="connsiteY28" fmla="*/ 1017672 h 1250769"/>
              <a:gd name="connsiteX29" fmla="*/ 1930884 w 2566483"/>
              <a:gd name="connsiteY29" fmla="*/ 949939 h 1250769"/>
              <a:gd name="connsiteX30" fmla="*/ 2032484 w 2566483"/>
              <a:gd name="connsiteY30" fmla="*/ 916072 h 1250769"/>
              <a:gd name="connsiteX31" fmla="*/ 2077639 w 2566483"/>
              <a:gd name="connsiteY31" fmla="*/ 848339 h 1250769"/>
              <a:gd name="connsiteX32" fmla="*/ 2043773 w 2566483"/>
              <a:gd name="connsiteY32" fmla="*/ 746739 h 1250769"/>
              <a:gd name="connsiteX33" fmla="*/ 1998617 w 2566483"/>
              <a:gd name="connsiteY33" fmla="*/ 611272 h 1250769"/>
              <a:gd name="connsiteX34" fmla="*/ 1976039 w 2566483"/>
              <a:gd name="connsiteY34" fmla="*/ 453228 h 1250769"/>
              <a:gd name="connsiteX35" fmla="*/ 1953461 w 2566483"/>
              <a:gd name="connsiteY35" fmla="*/ 295184 h 1250769"/>
              <a:gd name="connsiteX36" fmla="*/ 2009906 w 2566483"/>
              <a:gd name="connsiteY36" fmla="*/ 193584 h 1250769"/>
              <a:gd name="connsiteX37" fmla="*/ 2009906 w 2566483"/>
              <a:gd name="connsiteY37" fmla="*/ 12961 h 1250769"/>
              <a:gd name="connsiteX38" fmla="*/ 2235684 w 2566483"/>
              <a:gd name="connsiteY38" fmla="*/ 24250 h 1250769"/>
              <a:gd name="connsiteX39" fmla="*/ 2337284 w 2566483"/>
              <a:gd name="connsiteY39" fmla="*/ 103272 h 1250769"/>
              <a:gd name="connsiteX40" fmla="*/ 2382439 w 2566483"/>
              <a:gd name="connsiteY40" fmla="*/ 193584 h 1250769"/>
              <a:gd name="connsiteX41" fmla="*/ 2405017 w 2566483"/>
              <a:gd name="connsiteY41" fmla="*/ 1164428 h 1250769"/>
              <a:gd name="connsiteX42" fmla="*/ 113373 w 2566483"/>
              <a:gd name="connsiteY42" fmla="*/ 1141850 h 1250769"/>
              <a:gd name="connsiteX0" fmla="*/ 113373 w 2566483"/>
              <a:gd name="connsiteY0" fmla="*/ 1141850 h 1250769"/>
              <a:gd name="connsiteX1" fmla="*/ 113373 w 2566483"/>
              <a:gd name="connsiteY1" fmla="*/ 1040250 h 1250769"/>
              <a:gd name="connsiteX2" fmla="*/ 113373 w 2566483"/>
              <a:gd name="connsiteY2" fmla="*/ 916072 h 1250769"/>
              <a:gd name="connsiteX3" fmla="*/ 113373 w 2566483"/>
              <a:gd name="connsiteY3" fmla="*/ 758028 h 1250769"/>
              <a:gd name="connsiteX4" fmla="*/ 34350 w 2566483"/>
              <a:gd name="connsiteY4" fmla="*/ 701584 h 1250769"/>
              <a:gd name="connsiteX5" fmla="*/ 484 w 2566483"/>
              <a:gd name="connsiteY5" fmla="*/ 509672 h 1250769"/>
              <a:gd name="connsiteX6" fmla="*/ 56928 w 2566483"/>
              <a:gd name="connsiteY6" fmla="*/ 283895 h 1250769"/>
              <a:gd name="connsiteX7" fmla="*/ 158528 w 2566483"/>
              <a:gd name="connsiteY7" fmla="*/ 193584 h 1250769"/>
              <a:gd name="connsiteX8" fmla="*/ 293995 w 2566483"/>
              <a:gd name="connsiteY8" fmla="*/ 159717 h 1250769"/>
              <a:gd name="connsiteX9" fmla="*/ 350439 w 2566483"/>
              <a:gd name="connsiteY9" fmla="*/ 69406 h 1250769"/>
              <a:gd name="connsiteX10" fmla="*/ 395595 w 2566483"/>
              <a:gd name="connsiteY10" fmla="*/ 58117 h 1250769"/>
              <a:gd name="connsiteX11" fmla="*/ 440750 w 2566483"/>
              <a:gd name="connsiteY11" fmla="*/ 80695 h 1250769"/>
              <a:gd name="connsiteX12" fmla="*/ 384306 w 2566483"/>
              <a:gd name="connsiteY12" fmla="*/ 295184 h 1250769"/>
              <a:gd name="connsiteX13" fmla="*/ 384306 w 2566483"/>
              <a:gd name="connsiteY13" fmla="*/ 351628 h 1250769"/>
              <a:gd name="connsiteX14" fmla="*/ 395595 w 2566483"/>
              <a:gd name="connsiteY14" fmla="*/ 464517 h 1250769"/>
              <a:gd name="connsiteX15" fmla="*/ 429461 w 2566483"/>
              <a:gd name="connsiteY15" fmla="*/ 588695 h 1250769"/>
              <a:gd name="connsiteX16" fmla="*/ 395595 w 2566483"/>
              <a:gd name="connsiteY16" fmla="*/ 656428 h 1250769"/>
              <a:gd name="connsiteX17" fmla="*/ 316573 w 2566483"/>
              <a:gd name="connsiteY17" fmla="*/ 701584 h 1250769"/>
              <a:gd name="connsiteX18" fmla="*/ 282706 w 2566483"/>
              <a:gd name="connsiteY18" fmla="*/ 814472 h 1250769"/>
              <a:gd name="connsiteX19" fmla="*/ 271417 w 2566483"/>
              <a:gd name="connsiteY19" fmla="*/ 848339 h 1250769"/>
              <a:gd name="connsiteX20" fmla="*/ 316573 w 2566483"/>
              <a:gd name="connsiteY20" fmla="*/ 972517 h 1250769"/>
              <a:gd name="connsiteX21" fmla="*/ 350439 w 2566483"/>
              <a:gd name="connsiteY21" fmla="*/ 1028961 h 1250769"/>
              <a:gd name="connsiteX22" fmla="*/ 350439 w 2566483"/>
              <a:gd name="connsiteY22" fmla="*/ 1107984 h 1250769"/>
              <a:gd name="connsiteX23" fmla="*/ 463328 w 2566483"/>
              <a:gd name="connsiteY23" fmla="*/ 1119272 h 1250769"/>
              <a:gd name="connsiteX24" fmla="*/ 1400306 w 2566483"/>
              <a:gd name="connsiteY24" fmla="*/ 1085406 h 1250769"/>
              <a:gd name="connsiteX25" fmla="*/ 1671239 w 2566483"/>
              <a:gd name="connsiteY25" fmla="*/ 1006384 h 1250769"/>
              <a:gd name="connsiteX26" fmla="*/ 1693817 w 2566483"/>
              <a:gd name="connsiteY26" fmla="*/ 1107984 h 1250769"/>
              <a:gd name="connsiteX27" fmla="*/ 1930884 w 2566483"/>
              <a:gd name="connsiteY27" fmla="*/ 1107984 h 1250769"/>
              <a:gd name="connsiteX28" fmla="*/ 1885728 w 2566483"/>
              <a:gd name="connsiteY28" fmla="*/ 1017672 h 1250769"/>
              <a:gd name="connsiteX29" fmla="*/ 1930884 w 2566483"/>
              <a:gd name="connsiteY29" fmla="*/ 949939 h 1250769"/>
              <a:gd name="connsiteX30" fmla="*/ 2032484 w 2566483"/>
              <a:gd name="connsiteY30" fmla="*/ 916072 h 1250769"/>
              <a:gd name="connsiteX31" fmla="*/ 2077639 w 2566483"/>
              <a:gd name="connsiteY31" fmla="*/ 848339 h 1250769"/>
              <a:gd name="connsiteX32" fmla="*/ 2043773 w 2566483"/>
              <a:gd name="connsiteY32" fmla="*/ 746739 h 1250769"/>
              <a:gd name="connsiteX33" fmla="*/ 1998617 w 2566483"/>
              <a:gd name="connsiteY33" fmla="*/ 611272 h 1250769"/>
              <a:gd name="connsiteX34" fmla="*/ 1976039 w 2566483"/>
              <a:gd name="connsiteY34" fmla="*/ 453228 h 1250769"/>
              <a:gd name="connsiteX35" fmla="*/ 1953461 w 2566483"/>
              <a:gd name="connsiteY35" fmla="*/ 295184 h 1250769"/>
              <a:gd name="connsiteX36" fmla="*/ 2009906 w 2566483"/>
              <a:gd name="connsiteY36" fmla="*/ 193584 h 1250769"/>
              <a:gd name="connsiteX37" fmla="*/ 2009906 w 2566483"/>
              <a:gd name="connsiteY37" fmla="*/ 12961 h 1250769"/>
              <a:gd name="connsiteX38" fmla="*/ 2235684 w 2566483"/>
              <a:gd name="connsiteY38" fmla="*/ 24250 h 1250769"/>
              <a:gd name="connsiteX39" fmla="*/ 2337284 w 2566483"/>
              <a:gd name="connsiteY39" fmla="*/ 103272 h 1250769"/>
              <a:gd name="connsiteX40" fmla="*/ 2382439 w 2566483"/>
              <a:gd name="connsiteY40" fmla="*/ 193584 h 1250769"/>
              <a:gd name="connsiteX41" fmla="*/ 2405017 w 2566483"/>
              <a:gd name="connsiteY41" fmla="*/ 1164428 h 1250769"/>
              <a:gd name="connsiteX42" fmla="*/ 113373 w 2566483"/>
              <a:gd name="connsiteY42" fmla="*/ 1141850 h 1250769"/>
              <a:gd name="connsiteX0" fmla="*/ 113373 w 2566483"/>
              <a:gd name="connsiteY0" fmla="*/ 1141850 h 1250769"/>
              <a:gd name="connsiteX1" fmla="*/ 113373 w 2566483"/>
              <a:gd name="connsiteY1" fmla="*/ 1040250 h 1250769"/>
              <a:gd name="connsiteX2" fmla="*/ 113373 w 2566483"/>
              <a:gd name="connsiteY2" fmla="*/ 916072 h 1250769"/>
              <a:gd name="connsiteX3" fmla="*/ 113373 w 2566483"/>
              <a:gd name="connsiteY3" fmla="*/ 758028 h 1250769"/>
              <a:gd name="connsiteX4" fmla="*/ 34350 w 2566483"/>
              <a:gd name="connsiteY4" fmla="*/ 701584 h 1250769"/>
              <a:gd name="connsiteX5" fmla="*/ 484 w 2566483"/>
              <a:gd name="connsiteY5" fmla="*/ 509672 h 1250769"/>
              <a:gd name="connsiteX6" fmla="*/ 56928 w 2566483"/>
              <a:gd name="connsiteY6" fmla="*/ 283895 h 1250769"/>
              <a:gd name="connsiteX7" fmla="*/ 158528 w 2566483"/>
              <a:gd name="connsiteY7" fmla="*/ 193584 h 1250769"/>
              <a:gd name="connsiteX8" fmla="*/ 293995 w 2566483"/>
              <a:gd name="connsiteY8" fmla="*/ 159717 h 1250769"/>
              <a:gd name="connsiteX9" fmla="*/ 350439 w 2566483"/>
              <a:gd name="connsiteY9" fmla="*/ 69406 h 1250769"/>
              <a:gd name="connsiteX10" fmla="*/ 395595 w 2566483"/>
              <a:gd name="connsiteY10" fmla="*/ 58117 h 1250769"/>
              <a:gd name="connsiteX11" fmla="*/ 440750 w 2566483"/>
              <a:gd name="connsiteY11" fmla="*/ 80695 h 1250769"/>
              <a:gd name="connsiteX12" fmla="*/ 384306 w 2566483"/>
              <a:gd name="connsiteY12" fmla="*/ 295184 h 1250769"/>
              <a:gd name="connsiteX13" fmla="*/ 384306 w 2566483"/>
              <a:gd name="connsiteY13" fmla="*/ 351628 h 1250769"/>
              <a:gd name="connsiteX14" fmla="*/ 519773 w 2566483"/>
              <a:gd name="connsiteY14" fmla="*/ 464517 h 1250769"/>
              <a:gd name="connsiteX15" fmla="*/ 429461 w 2566483"/>
              <a:gd name="connsiteY15" fmla="*/ 588695 h 1250769"/>
              <a:gd name="connsiteX16" fmla="*/ 395595 w 2566483"/>
              <a:gd name="connsiteY16" fmla="*/ 656428 h 1250769"/>
              <a:gd name="connsiteX17" fmla="*/ 316573 w 2566483"/>
              <a:gd name="connsiteY17" fmla="*/ 701584 h 1250769"/>
              <a:gd name="connsiteX18" fmla="*/ 282706 w 2566483"/>
              <a:gd name="connsiteY18" fmla="*/ 814472 h 1250769"/>
              <a:gd name="connsiteX19" fmla="*/ 271417 w 2566483"/>
              <a:gd name="connsiteY19" fmla="*/ 848339 h 1250769"/>
              <a:gd name="connsiteX20" fmla="*/ 316573 w 2566483"/>
              <a:gd name="connsiteY20" fmla="*/ 972517 h 1250769"/>
              <a:gd name="connsiteX21" fmla="*/ 350439 w 2566483"/>
              <a:gd name="connsiteY21" fmla="*/ 1028961 h 1250769"/>
              <a:gd name="connsiteX22" fmla="*/ 350439 w 2566483"/>
              <a:gd name="connsiteY22" fmla="*/ 1107984 h 1250769"/>
              <a:gd name="connsiteX23" fmla="*/ 463328 w 2566483"/>
              <a:gd name="connsiteY23" fmla="*/ 1119272 h 1250769"/>
              <a:gd name="connsiteX24" fmla="*/ 1400306 w 2566483"/>
              <a:gd name="connsiteY24" fmla="*/ 1085406 h 1250769"/>
              <a:gd name="connsiteX25" fmla="*/ 1671239 w 2566483"/>
              <a:gd name="connsiteY25" fmla="*/ 1006384 h 1250769"/>
              <a:gd name="connsiteX26" fmla="*/ 1693817 w 2566483"/>
              <a:gd name="connsiteY26" fmla="*/ 1107984 h 1250769"/>
              <a:gd name="connsiteX27" fmla="*/ 1930884 w 2566483"/>
              <a:gd name="connsiteY27" fmla="*/ 1107984 h 1250769"/>
              <a:gd name="connsiteX28" fmla="*/ 1885728 w 2566483"/>
              <a:gd name="connsiteY28" fmla="*/ 1017672 h 1250769"/>
              <a:gd name="connsiteX29" fmla="*/ 1930884 w 2566483"/>
              <a:gd name="connsiteY29" fmla="*/ 949939 h 1250769"/>
              <a:gd name="connsiteX30" fmla="*/ 2032484 w 2566483"/>
              <a:gd name="connsiteY30" fmla="*/ 916072 h 1250769"/>
              <a:gd name="connsiteX31" fmla="*/ 2077639 w 2566483"/>
              <a:gd name="connsiteY31" fmla="*/ 848339 h 1250769"/>
              <a:gd name="connsiteX32" fmla="*/ 2043773 w 2566483"/>
              <a:gd name="connsiteY32" fmla="*/ 746739 h 1250769"/>
              <a:gd name="connsiteX33" fmla="*/ 1998617 w 2566483"/>
              <a:gd name="connsiteY33" fmla="*/ 611272 h 1250769"/>
              <a:gd name="connsiteX34" fmla="*/ 1976039 w 2566483"/>
              <a:gd name="connsiteY34" fmla="*/ 453228 h 1250769"/>
              <a:gd name="connsiteX35" fmla="*/ 1953461 w 2566483"/>
              <a:gd name="connsiteY35" fmla="*/ 295184 h 1250769"/>
              <a:gd name="connsiteX36" fmla="*/ 2009906 w 2566483"/>
              <a:gd name="connsiteY36" fmla="*/ 193584 h 1250769"/>
              <a:gd name="connsiteX37" fmla="*/ 2009906 w 2566483"/>
              <a:gd name="connsiteY37" fmla="*/ 12961 h 1250769"/>
              <a:gd name="connsiteX38" fmla="*/ 2235684 w 2566483"/>
              <a:gd name="connsiteY38" fmla="*/ 24250 h 1250769"/>
              <a:gd name="connsiteX39" fmla="*/ 2337284 w 2566483"/>
              <a:gd name="connsiteY39" fmla="*/ 103272 h 1250769"/>
              <a:gd name="connsiteX40" fmla="*/ 2382439 w 2566483"/>
              <a:gd name="connsiteY40" fmla="*/ 193584 h 1250769"/>
              <a:gd name="connsiteX41" fmla="*/ 2405017 w 2566483"/>
              <a:gd name="connsiteY41" fmla="*/ 1164428 h 1250769"/>
              <a:gd name="connsiteX42" fmla="*/ 113373 w 2566483"/>
              <a:gd name="connsiteY42" fmla="*/ 1141850 h 125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66483" h="1250769">
                <a:moveTo>
                  <a:pt x="113373" y="1141850"/>
                </a:moveTo>
                <a:lnTo>
                  <a:pt x="113373" y="1040250"/>
                </a:lnTo>
                <a:lnTo>
                  <a:pt x="113373" y="916072"/>
                </a:lnTo>
                <a:cubicBezTo>
                  <a:pt x="113373" y="869035"/>
                  <a:pt x="126543" y="793776"/>
                  <a:pt x="113373" y="758028"/>
                </a:cubicBezTo>
                <a:cubicBezTo>
                  <a:pt x="100203" y="722280"/>
                  <a:pt x="53165" y="742977"/>
                  <a:pt x="34350" y="701584"/>
                </a:cubicBezTo>
                <a:cubicBezTo>
                  <a:pt x="15535" y="660191"/>
                  <a:pt x="-3279" y="579287"/>
                  <a:pt x="484" y="509672"/>
                </a:cubicBezTo>
                <a:cubicBezTo>
                  <a:pt x="4247" y="440057"/>
                  <a:pt x="30587" y="336576"/>
                  <a:pt x="56928" y="283895"/>
                </a:cubicBezTo>
                <a:cubicBezTo>
                  <a:pt x="83269" y="231214"/>
                  <a:pt x="119017" y="214280"/>
                  <a:pt x="158528" y="193584"/>
                </a:cubicBezTo>
                <a:cubicBezTo>
                  <a:pt x="198039" y="172888"/>
                  <a:pt x="262010" y="180413"/>
                  <a:pt x="293995" y="159717"/>
                </a:cubicBezTo>
                <a:cubicBezTo>
                  <a:pt x="325980" y="139021"/>
                  <a:pt x="333506" y="86339"/>
                  <a:pt x="350439" y="69406"/>
                </a:cubicBezTo>
                <a:cubicBezTo>
                  <a:pt x="367372" y="52473"/>
                  <a:pt x="380543" y="56236"/>
                  <a:pt x="395595" y="58117"/>
                </a:cubicBezTo>
                <a:cubicBezTo>
                  <a:pt x="410647" y="59998"/>
                  <a:pt x="442631" y="41184"/>
                  <a:pt x="440750" y="80695"/>
                </a:cubicBezTo>
                <a:cubicBezTo>
                  <a:pt x="438869" y="120206"/>
                  <a:pt x="393713" y="250029"/>
                  <a:pt x="384306" y="295184"/>
                </a:cubicBezTo>
                <a:cubicBezTo>
                  <a:pt x="374899" y="340339"/>
                  <a:pt x="361728" y="323406"/>
                  <a:pt x="384306" y="351628"/>
                </a:cubicBezTo>
                <a:cubicBezTo>
                  <a:pt x="406884" y="379850"/>
                  <a:pt x="512247" y="425006"/>
                  <a:pt x="519773" y="464517"/>
                </a:cubicBezTo>
                <a:cubicBezTo>
                  <a:pt x="527299" y="504028"/>
                  <a:pt x="450157" y="556710"/>
                  <a:pt x="429461" y="588695"/>
                </a:cubicBezTo>
                <a:cubicBezTo>
                  <a:pt x="408765" y="620680"/>
                  <a:pt x="414410" y="637613"/>
                  <a:pt x="395595" y="656428"/>
                </a:cubicBezTo>
                <a:cubicBezTo>
                  <a:pt x="376780" y="675243"/>
                  <a:pt x="335388" y="675243"/>
                  <a:pt x="316573" y="701584"/>
                </a:cubicBezTo>
                <a:cubicBezTo>
                  <a:pt x="297758" y="727925"/>
                  <a:pt x="290232" y="790013"/>
                  <a:pt x="282706" y="814472"/>
                </a:cubicBezTo>
                <a:cubicBezTo>
                  <a:pt x="275180" y="838931"/>
                  <a:pt x="265773" y="821998"/>
                  <a:pt x="271417" y="848339"/>
                </a:cubicBezTo>
                <a:cubicBezTo>
                  <a:pt x="277061" y="874680"/>
                  <a:pt x="303403" y="942413"/>
                  <a:pt x="316573" y="972517"/>
                </a:cubicBezTo>
                <a:cubicBezTo>
                  <a:pt x="329743" y="1002621"/>
                  <a:pt x="344795" y="1006383"/>
                  <a:pt x="350439" y="1028961"/>
                </a:cubicBezTo>
                <a:cubicBezTo>
                  <a:pt x="356083" y="1051539"/>
                  <a:pt x="331624" y="1092932"/>
                  <a:pt x="350439" y="1107984"/>
                </a:cubicBezTo>
                <a:cubicBezTo>
                  <a:pt x="369254" y="1123036"/>
                  <a:pt x="288350" y="1123035"/>
                  <a:pt x="463328" y="1119272"/>
                </a:cubicBezTo>
                <a:cubicBezTo>
                  <a:pt x="638306" y="1115509"/>
                  <a:pt x="1198988" y="1104221"/>
                  <a:pt x="1400306" y="1085406"/>
                </a:cubicBezTo>
                <a:cubicBezTo>
                  <a:pt x="1556468" y="1021435"/>
                  <a:pt x="1631728" y="987569"/>
                  <a:pt x="1671239" y="1006384"/>
                </a:cubicBezTo>
                <a:lnTo>
                  <a:pt x="1693817" y="1107984"/>
                </a:lnTo>
                <a:cubicBezTo>
                  <a:pt x="1772839" y="1107984"/>
                  <a:pt x="1898899" y="1123036"/>
                  <a:pt x="1930884" y="1107984"/>
                </a:cubicBezTo>
                <a:cubicBezTo>
                  <a:pt x="1962869" y="1092932"/>
                  <a:pt x="1885728" y="1044013"/>
                  <a:pt x="1885728" y="1017672"/>
                </a:cubicBezTo>
                <a:cubicBezTo>
                  <a:pt x="1885728" y="991331"/>
                  <a:pt x="1906425" y="966872"/>
                  <a:pt x="1930884" y="949939"/>
                </a:cubicBezTo>
                <a:cubicBezTo>
                  <a:pt x="1955343" y="933006"/>
                  <a:pt x="2008025" y="933005"/>
                  <a:pt x="2032484" y="916072"/>
                </a:cubicBezTo>
                <a:cubicBezTo>
                  <a:pt x="2056943" y="899139"/>
                  <a:pt x="2075758" y="876561"/>
                  <a:pt x="2077639" y="848339"/>
                </a:cubicBezTo>
                <a:cubicBezTo>
                  <a:pt x="2079520" y="820117"/>
                  <a:pt x="2043773" y="746739"/>
                  <a:pt x="2043773" y="746739"/>
                </a:cubicBezTo>
                <a:cubicBezTo>
                  <a:pt x="2030603" y="707228"/>
                  <a:pt x="2009906" y="660191"/>
                  <a:pt x="1998617" y="611272"/>
                </a:cubicBezTo>
                <a:cubicBezTo>
                  <a:pt x="1987328" y="562353"/>
                  <a:pt x="1976039" y="453228"/>
                  <a:pt x="1976039" y="453228"/>
                </a:cubicBezTo>
                <a:cubicBezTo>
                  <a:pt x="1968513" y="400547"/>
                  <a:pt x="1947817" y="338458"/>
                  <a:pt x="1953461" y="295184"/>
                </a:cubicBezTo>
                <a:cubicBezTo>
                  <a:pt x="1959106" y="251910"/>
                  <a:pt x="2000498" y="240621"/>
                  <a:pt x="2009906" y="193584"/>
                </a:cubicBezTo>
                <a:cubicBezTo>
                  <a:pt x="2019314" y="146547"/>
                  <a:pt x="1972276" y="41183"/>
                  <a:pt x="2009906" y="12961"/>
                </a:cubicBezTo>
                <a:cubicBezTo>
                  <a:pt x="2047536" y="-15261"/>
                  <a:pt x="2181121" y="9198"/>
                  <a:pt x="2235684" y="24250"/>
                </a:cubicBezTo>
                <a:cubicBezTo>
                  <a:pt x="2290247" y="39302"/>
                  <a:pt x="2312825" y="75050"/>
                  <a:pt x="2337284" y="103272"/>
                </a:cubicBezTo>
                <a:cubicBezTo>
                  <a:pt x="2361743" y="131494"/>
                  <a:pt x="2371150" y="16725"/>
                  <a:pt x="2382439" y="193584"/>
                </a:cubicBezTo>
                <a:cubicBezTo>
                  <a:pt x="2393728" y="370443"/>
                  <a:pt x="2775669" y="1006384"/>
                  <a:pt x="2405017" y="1164428"/>
                </a:cubicBezTo>
                <a:cubicBezTo>
                  <a:pt x="2034365" y="1322472"/>
                  <a:pt x="1096446" y="1232161"/>
                  <a:pt x="113373" y="114185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941689" y="5535966"/>
            <a:ext cx="242529" cy="357572"/>
          </a:xfrm>
          <a:custGeom>
            <a:avLst/>
            <a:gdLst>
              <a:gd name="connsiteX0" fmla="*/ 158044 w 242529"/>
              <a:gd name="connsiteY0" fmla="*/ 29456 h 357572"/>
              <a:gd name="connsiteX1" fmla="*/ 124178 w 242529"/>
              <a:gd name="connsiteY1" fmla="*/ 142345 h 357572"/>
              <a:gd name="connsiteX2" fmla="*/ 112889 w 242529"/>
              <a:gd name="connsiteY2" fmla="*/ 52034 h 357572"/>
              <a:gd name="connsiteX3" fmla="*/ 67733 w 242529"/>
              <a:gd name="connsiteY3" fmla="*/ 40745 h 357572"/>
              <a:gd name="connsiteX4" fmla="*/ 0 w 242529"/>
              <a:gd name="connsiteY4" fmla="*/ 119767 h 357572"/>
              <a:gd name="connsiteX5" fmla="*/ 0 w 242529"/>
              <a:gd name="connsiteY5" fmla="*/ 210078 h 357572"/>
              <a:gd name="connsiteX6" fmla="*/ 67733 w 242529"/>
              <a:gd name="connsiteY6" fmla="*/ 255234 h 357572"/>
              <a:gd name="connsiteX7" fmla="*/ 67733 w 242529"/>
              <a:gd name="connsiteY7" fmla="*/ 255234 h 357572"/>
              <a:gd name="connsiteX8" fmla="*/ 67733 w 242529"/>
              <a:gd name="connsiteY8" fmla="*/ 277812 h 357572"/>
              <a:gd name="connsiteX9" fmla="*/ 135467 w 242529"/>
              <a:gd name="connsiteY9" fmla="*/ 289101 h 357572"/>
              <a:gd name="connsiteX10" fmla="*/ 203200 w 242529"/>
              <a:gd name="connsiteY10" fmla="*/ 356834 h 357572"/>
              <a:gd name="connsiteX11" fmla="*/ 214489 w 242529"/>
              <a:gd name="connsiteY11" fmla="*/ 322967 h 357572"/>
              <a:gd name="connsiteX12" fmla="*/ 191911 w 242529"/>
              <a:gd name="connsiteY12" fmla="*/ 289101 h 357572"/>
              <a:gd name="connsiteX13" fmla="*/ 225778 w 242529"/>
              <a:gd name="connsiteY13" fmla="*/ 232656 h 357572"/>
              <a:gd name="connsiteX14" fmla="*/ 225778 w 242529"/>
              <a:gd name="connsiteY14" fmla="*/ 176212 h 357572"/>
              <a:gd name="connsiteX15" fmla="*/ 237067 w 242529"/>
              <a:gd name="connsiteY15" fmla="*/ 97190 h 357572"/>
              <a:gd name="connsiteX16" fmla="*/ 237067 w 242529"/>
              <a:gd name="connsiteY16" fmla="*/ 6878 h 357572"/>
              <a:gd name="connsiteX17" fmla="*/ 158044 w 242529"/>
              <a:gd name="connsiteY17" fmla="*/ 29456 h 35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29" h="357572">
                <a:moveTo>
                  <a:pt x="158044" y="29456"/>
                </a:moveTo>
                <a:cubicBezTo>
                  <a:pt x="139229" y="52034"/>
                  <a:pt x="131704" y="138582"/>
                  <a:pt x="124178" y="142345"/>
                </a:cubicBezTo>
                <a:cubicBezTo>
                  <a:pt x="116652" y="146108"/>
                  <a:pt x="122296" y="68967"/>
                  <a:pt x="112889" y="52034"/>
                </a:cubicBezTo>
                <a:cubicBezTo>
                  <a:pt x="103482" y="35101"/>
                  <a:pt x="86548" y="29456"/>
                  <a:pt x="67733" y="40745"/>
                </a:cubicBezTo>
                <a:cubicBezTo>
                  <a:pt x="48918" y="52034"/>
                  <a:pt x="11289" y="91545"/>
                  <a:pt x="0" y="119767"/>
                </a:cubicBezTo>
                <a:cubicBezTo>
                  <a:pt x="-11289" y="147989"/>
                  <a:pt x="-11289" y="187500"/>
                  <a:pt x="0" y="210078"/>
                </a:cubicBezTo>
                <a:cubicBezTo>
                  <a:pt x="11289" y="232656"/>
                  <a:pt x="67733" y="255234"/>
                  <a:pt x="67733" y="255234"/>
                </a:cubicBezTo>
                <a:lnTo>
                  <a:pt x="67733" y="255234"/>
                </a:lnTo>
                <a:cubicBezTo>
                  <a:pt x="67733" y="258997"/>
                  <a:pt x="56444" y="272168"/>
                  <a:pt x="67733" y="277812"/>
                </a:cubicBezTo>
                <a:cubicBezTo>
                  <a:pt x="79022" y="283457"/>
                  <a:pt x="112889" y="275931"/>
                  <a:pt x="135467" y="289101"/>
                </a:cubicBezTo>
                <a:cubicBezTo>
                  <a:pt x="158045" y="302271"/>
                  <a:pt x="190030" y="351190"/>
                  <a:pt x="203200" y="356834"/>
                </a:cubicBezTo>
                <a:cubicBezTo>
                  <a:pt x="216370" y="362478"/>
                  <a:pt x="216371" y="334256"/>
                  <a:pt x="214489" y="322967"/>
                </a:cubicBezTo>
                <a:cubicBezTo>
                  <a:pt x="212608" y="311678"/>
                  <a:pt x="190030" y="304153"/>
                  <a:pt x="191911" y="289101"/>
                </a:cubicBezTo>
                <a:cubicBezTo>
                  <a:pt x="193792" y="274049"/>
                  <a:pt x="220134" y="251471"/>
                  <a:pt x="225778" y="232656"/>
                </a:cubicBezTo>
                <a:cubicBezTo>
                  <a:pt x="231422" y="213841"/>
                  <a:pt x="223896" y="198790"/>
                  <a:pt x="225778" y="176212"/>
                </a:cubicBezTo>
                <a:cubicBezTo>
                  <a:pt x="227660" y="153634"/>
                  <a:pt x="235186" y="125412"/>
                  <a:pt x="237067" y="97190"/>
                </a:cubicBezTo>
                <a:cubicBezTo>
                  <a:pt x="238948" y="68968"/>
                  <a:pt x="248356" y="23811"/>
                  <a:pt x="237067" y="6878"/>
                </a:cubicBezTo>
                <a:cubicBezTo>
                  <a:pt x="225778" y="-10055"/>
                  <a:pt x="176859" y="6878"/>
                  <a:pt x="158044" y="2945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794695" y="5675873"/>
            <a:ext cx="98325" cy="163593"/>
          </a:xfrm>
          <a:custGeom>
            <a:avLst/>
            <a:gdLst>
              <a:gd name="connsiteX0" fmla="*/ 238 w 98325"/>
              <a:gd name="connsiteY0" fmla="*/ 47594 h 163593"/>
              <a:gd name="connsiteX1" fmla="*/ 22816 w 98325"/>
              <a:gd name="connsiteY1" fmla="*/ 160483 h 163593"/>
              <a:gd name="connsiteX2" fmla="*/ 90549 w 98325"/>
              <a:gd name="connsiteY2" fmla="*/ 126616 h 163593"/>
              <a:gd name="connsiteX3" fmla="*/ 90549 w 98325"/>
              <a:gd name="connsiteY3" fmla="*/ 70171 h 163593"/>
              <a:gd name="connsiteX4" fmla="*/ 34105 w 98325"/>
              <a:gd name="connsiteY4" fmla="*/ 2438 h 163593"/>
              <a:gd name="connsiteX5" fmla="*/ 238 w 98325"/>
              <a:gd name="connsiteY5" fmla="*/ 47594 h 1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25" h="163593">
                <a:moveTo>
                  <a:pt x="238" y="47594"/>
                </a:moveTo>
                <a:cubicBezTo>
                  <a:pt x="-1643" y="73935"/>
                  <a:pt x="7764" y="147313"/>
                  <a:pt x="22816" y="160483"/>
                </a:cubicBezTo>
                <a:cubicBezTo>
                  <a:pt x="37868" y="173653"/>
                  <a:pt x="79260" y="141668"/>
                  <a:pt x="90549" y="126616"/>
                </a:cubicBezTo>
                <a:cubicBezTo>
                  <a:pt x="101838" y="111564"/>
                  <a:pt x="99956" y="90867"/>
                  <a:pt x="90549" y="70171"/>
                </a:cubicBezTo>
                <a:cubicBezTo>
                  <a:pt x="81142" y="49475"/>
                  <a:pt x="49157" y="13727"/>
                  <a:pt x="34105" y="2438"/>
                </a:cubicBezTo>
                <a:cubicBezTo>
                  <a:pt x="19053" y="-8851"/>
                  <a:pt x="2119" y="21253"/>
                  <a:pt x="238" y="4759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1964267" y="5858933"/>
            <a:ext cx="181523" cy="160644"/>
          </a:xfrm>
          <a:custGeom>
            <a:avLst/>
            <a:gdLst>
              <a:gd name="connsiteX0" fmla="*/ 79022 w 181523"/>
              <a:gd name="connsiteY0" fmla="*/ 67734 h 160644"/>
              <a:gd name="connsiteX1" fmla="*/ 180622 w 181523"/>
              <a:gd name="connsiteY1" fmla="*/ 101600 h 160644"/>
              <a:gd name="connsiteX2" fmla="*/ 124177 w 181523"/>
              <a:gd name="connsiteY2" fmla="*/ 158045 h 160644"/>
              <a:gd name="connsiteX3" fmla="*/ 45155 w 181523"/>
              <a:gd name="connsiteY3" fmla="*/ 135467 h 160644"/>
              <a:gd name="connsiteX4" fmla="*/ 0 w 181523"/>
              <a:gd name="connsiteY4" fmla="*/ 0 h 160644"/>
              <a:gd name="connsiteX5" fmla="*/ 0 w 181523"/>
              <a:gd name="connsiteY5" fmla="*/ 0 h 160644"/>
              <a:gd name="connsiteX6" fmla="*/ 79022 w 181523"/>
              <a:gd name="connsiteY6" fmla="*/ 67734 h 16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523" h="160644">
                <a:moveTo>
                  <a:pt x="79022" y="67734"/>
                </a:moveTo>
                <a:cubicBezTo>
                  <a:pt x="126059" y="77141"/>
                  <a:pt x="173096" y="86548"/>
                  <a:pt x="180622" y="101600"/>
                </a:cubicBezTo>
                <a:cubicBezTo>
                  <a:pt x="188148" y="116652"/>
                  <a:pt x="146755" y="152401"/>
                  <a:pt x="124177" y="158045"/>
                </a:cubicBezTo>
                <a:cubicBezTo>
                  <a:pt x="101599" y="163689"/>
                  <a:pt x="65851" y="161808"/>
                  <a:pt x="45155" y="135467"/>
                </a:cubicBezTo>
                <a:cubicBezTo>
                  <a:pt x="24459" y="109126"/>
                  <a:pt x="0" y="0"/>
                  <a:pt x="0" y="0"/>
                </a:cubicBezTo>
                <a:lnTo>
                  <a:pt x="0" y="0"/>
                </a:lnTo>
                <a:lnTo>
                  <a:pt x="79022" y="6773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38200" y="265838"/>
            <a:ext cx="4942332" cy="5872941"/>
          </a:xfrm>
          <a:prstGeom prst="rect">
            <a:avLst/>
          </a:prstGeom>
          <a:noFill/>
          <a:ln w="1492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619132" y="5170311"/>
            <a:ext cx="9144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0532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609600"/>
            <a:ext cx="8363187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Amber originated from the tears of the </a:t>
            </a:r>
            <a:r>
              <a:rPr lang="en-US" sz="2400" b="1" dirty="0" err="1"/>
              <a:t>Heliades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shed </a:t>
            </a:r>
            <a:r>
              <a:rPr lang="en-US" sz="2400" b="1" dirty="0"/>
              <a:t>when their brother, </a:t>
            </a:r>
            <a:r>
              <a:rPr lang="en-US" sz="2400" b="1" dirty="0" smtClean="0"/>
              <a:t>Phaeton, died </a:t>
            </a:r>
            <a:r>
              <a:rPr lang="en-US" sz="2400" b="1" dirty="0"/>
              <a:t>and fell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from </a:t>
            </a:r>
            <a:r>
              <a:rPr lang="en-US" sz="2400" b="1" dirty="0"/>
              <a:t>the sky and tumbled into the </a:t>
            </a:r>
            <a:r>
              <a:rPr lang="en-US" sz="2400" b="1" dirty="0" err="1" smtClean="0"/>
              <a:t>Eridano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where</a:t>
            </a:r>
            <a:r>
              <a:rPr lang="en-US" sz="2400" b="1" dirty="0"/>
              <a:t>, “along the green banks of the river </a:t>
            </a:r>
            <a:r>
              <a:rPr lang="en-US" sz="2400" b="1" dirty="0" err="1" smtClean="0"/>
              <a:t>Eridano</a:t>
            </a:r>
            <a:r>
              <a:rPr lang="en-US" sz="2400" b="1" dirty="0" smtClean="0"/>
              <a:t>,” </a:t>
            </a:r>
          </a:p>
          <a:p>
            <a:pPr algn="ctr"/>
            <a:r>
              <a:rPr lang="en-US" sz="2400" b="1" dirty="0" smtClean="0"/>
              <a:t>King </a:t>
            </a:r>
            <a:r>
              <a:rPr lang="en-US" sz="2400" b="1" dirty="0"/>
              <a:t>Cygnus mourned him and was transformed into a swan.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There </a:t>
            </a:r>
            <a:r>
              <a:rPr lang="en-US" sz="2400" b="1" dirty="0"/>
              <a:t>in the far west, Heracles asked the river nymphs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of </a:t>
            </a:r>
            <a:r>
              <a:rPr lang="en-US" sz="2400" b="1" dirty="0" err="1" smtClean="0"/>
              <a:t>Eridano</a:t>
            </a:r>
            <a:r>
              <a:rPr lang="en-US" sz="2400" b="1" dirty="0" smtClean="0"/>
              <a:t> to </a:t>
            </a:r>
            <a:r>
              <a:rPr lang="en-US" sz="2400" b="1" dirty="0"/>
              <a:t>help him locate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the </a:t>
            </a:r>
            <a:r>
              <a:rPr lang="en-US" sz="2400" b="1" dirty="0"/>
              <a:t>Garden of the </a:t>
            </a:r>
            <a:r>
              <a:rPr lang="en-US" sz="2400" b="1" dirty="0" err="1"/>
              <a:t>Hesperides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dirty="0" smtClean="0"/>
              <a:t>                                     (</a:t>
            </a:r>
            <a:r>
              <a:rPr lang="en-US" sz="2400" b="1" dirty="0"/>
              <a:t>Ovid, Metamorphoses II), 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The Geological River </a:t>
            </a:r>
            <a:r>
              <a:rPr lang="en-US" sz="2400" b="1" dirty="0" err="1" smtClean="0"/>
              <a:t>Eridano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was Larger than the Rhine and</a:t>
            </a:r>
          </a:p>
          <a:p>
            <a:pPr algn="ctr"/>
            <a:r>
              <a:rPr lang="en-US" sz="2400" b="1" dirty="0" smtClean="0"/>
              <a:t>Existed from about 15 </a:t>
            </a:r>
            <a:r>
              <a:rPr lang="en-US" sz="2400" b="1" dirty="0" err="1" smtClean="0"/>
              <a:t>Mya</a:t>
            </a:r>
            <a:r>
              <a:rPr lang="en-US" sz="2400" b="1" dirty="0" smtClean="0"/>
              <a:t> until about 0.7 </a:t>
            </a:r>
            <a:r>
              <a:rPr lang="en-US" sz="2400" b="1" dirty="0" err="1" smtClean="0"/>
              <a:t>Mya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At the start of the Ice Ages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432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609600"/>
            <a:ext cx="7134225" cy="563880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914400"/>
            <a:ext cx="2457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~12 Million </a:t>
            </a:r>
          </a:p>
          <a:p>
            <a:pPr algn="ctr"/>
            <a:r>
              <a:rPr lang="en-US" sz="3600" b="1" dirty="0" smtClean="0"/>
              <a:t>Years Ago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9718705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1"/>
          <a:stretch/>
        </p:blipFill>
        <p:spPr>
          <a:xfrm>
            <a:off x="1295400" y="1094281"/>
            <a:ext cx="6172200" cy="5401855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33600" y="228600"/>
            <a:ext cx="4532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Pleistocene Glaciation in Europe:</a:t>
            </a:r>
          </a:p>
          <a:p>
            <a:pPr algn="ctr"/>
            <a:r>
              <a:rPr lang="en-US" sz="2400" b="1" dirty="0" smtClean="0"/>
              <a:t>~18,000 Years Ago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836556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4343400" cy="6141474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Freeform 6"/>
          <p:cNvSpPr/>
          <p:nvPr/>
        </p:nvSpPr>
        <p:spPr>
          <a:xfrm>
            <a:off x="2260671" y="449923"/>
            <a:ext cx="2740210" cy="3314686"/>
          </a:xfrm>
          <a:custGeom>
            <a:avLst/>
            <a:gdLst>
              <a:gd name="connsiteX0" fmla="*/ 2010387 w 2740210"/>
              <a:gd name="connsiteY0" fmla="*/ 232984 h 3314686"/>
              <a:gd name="connsiteX1" fmla="*/ 1778893 w 2740210"/>
              <a:gd name="connsiteY1" fmla="*/ 186685 h 3314686"/>
              <a:gd name="connsiteX2" fmla="*/ 1547399 w 2740210"/>
              <a:gd name="connsiteY2" fmla="*/ 209834 h 3314686"/>
              <a:gd name="connsiteX3" fmla="*/ 1385354 w 2740210"/>
              <a:gd name="connsiteY3" fmla="*/ 337156 h 3314686"/>
              <a:gd name="connsiteX4" fmla="*/ 1200159 w 2740210"/>
              <a:gd name="connsiteY4" fmla="*/ 476052 h 3314686"/>
              <a:gd name="connsiteX5" fmla="*/ 1095987 w 2740210"/>
              <a:gd name="connsiteY5" fmla="*/ 788569 h 3314686"/>
              <a:gd name="connsiteX6" fmla="*/ 1014964 w 2740210"/>
              <a:gd name="connsiteY6" fmla="*/ 950614 h 3314686"/>
              <a:gd name="connsiteX7" fmla="*/ 945516 w 2740210"/>
              <a:gd name="connsiteY7" fmla="*/ 1112660 h 3314686"/>
              <a:gd name="connsiteX8" fmla="*/ 864493 w 2740210"/>
              <a:gd name="connsiteY8" fmla="*/ 1274705 h 3314686"/>
              <a:gd name="connsiteX9" fmla="*/ 806620 w 2740210"/>
              <a:gd name="connsiteY9" fmla="*/ 1459900 h 3314686"/>
              <a:gd name="connsiteX10" fmla="*/ 667723 w 2740210"/>
              <a:gd name="connsiteY10" fmla="*/ 1795566 h 3314686"/>
              <a:gd name="connsiteX11" fmla="*/ 609850 w 2740210"/>
              <a:gd name="connsiteY11" fmla="*/ 1888163 h 3314686"/>
              <a:gd name="connsiteX12" fmla="*/ 517252 w 2740210"/>
              <a:gd name="connsiteY12" fmla="*/ 2003910 h 3314686"/>
              <a:gd name="connsiteX13" fmla="*/ 401506 w 2740210"/>
              <a:gd name="connsiteY13" fmla="*/ 2108082 h 3314686"/>
              <a:gd name="connsiteX14" fmla="*/ 193161 w 2740210"/>
              <a:gd name="connsiteY14" fmla="*/ 2281703 h 3314686"/>
              <a:gd name="connsiteX15" fmla="*/ 19541 w 2740210"/>
              <a:gd name="connsiteY15" fmla="*/ 2490047 h 3314686"/>
              <a:gd name="connsiteX16" fmla="*/ 7966 w 2740210"/>
              <a:gd name="connsiteY16" fmla="*/ 2652093 h 3314686"/>
              <a:gd name="connsiteX17" fmla="*/ 54265 w 2740210"/>
              <a:gd name="connsiteY17" fmla="*/ 2814138 h 3314686"/>
              <a:gd name="connsiteX18" fmla="*/ 88989 w 2740210"/>
              <a:gd name="connsiteY18" fmla="*/ 3045632 h 3314686"/>
              <a:gd name="connsiteX19" fmla="*/ 193161 w 2740210"/>
              <a:gd name="connsiteY19" fmla="*/ 3184528 h 3314686"/>
              <a:gd name="connsiteX20" fmla="*/ 204736 w 2740210"/>
              <a:gd name="connsiteY20" fmla="*/ 3207677 h 3314686"/>
              <a:gd name="connsiteX21" fmla="*/ 343632 w 2740210"/>
              <a:gd name="connsiteY21" fmla="*/ 3242401 h 3314686"/>
              <a:gd name="connsiteX22" fmla="*/ 505678 w 2740210"/>
              <a:gd name="connsiteY22" fmla="*/ 3126655 h 3314686"/>
              <a:gd name="connsiteX23" fmla="*/ 598275 w 2740210"/>
              <a:gd name="connsiteY23" fmla="*/ 3080356 h 3314686"/>
              <a:gd name="connsiteX24" fmla="*/ 621425 w 2740210"/>
              <a:gd name="connsiteY24" fmla="*/ 3080356 h 3314686"/>
              <a:gd name="connsiteX25" fmla="*/ 933941 w 2740210"/>
              <a:gd name="connsiteY25" fmla="*/ 3196103 h 3314686"/>
              <a:gd name="connsiteX26" fmla="*/ 1200159 w 2740210"/>
              <a:gd name="connsiteY26" fmla="*/ 3311850 h 3314686"/>
              <a:gd name="connsiteX27" fmla="*/ 1315906 w 2740210"/>
              <a:gd name="connsiteY27" fmla="*/ 3277125 h 3314686"/>
              <a:gd name="connsiteX28" fmla="*/ 1315906 w 2740210"/>
              <a:gd name="connsiteY28" fmla="*/ 3253976 h 3314686"/>
              <a:gd name="connsiteX29" fmla="*/ 1315906 w 2740210"/>
              <a:gd name="connsiteY29" fmla="*/ 3242401 h 3314686"/>
              <a:gd name="connsiteX30" fmla="*/ 1605273 w 2740210"/>
              <a:gd name="connsiteY30" fmla="*/ 3115080 h 3314686"/>
              <a:gd name="connsiteX31" fmla="*/ 1790468 w 2740210"/>
              <a:gd name="connsiteY31" fmla="*/ 2999333 h 3314686"/>
              <a:gd name="connsiteX32" fmla="*/ 2114559 w 2740210"/>
              <a:gd name="connsiteY32" fmla="*/ 2744690 h 3314686"/>
              <a:gd name="connsiteX33" fmla="*/ 2218731 w 2740210"/>
              <a:gd name="connsiteY33" fmla="*/ 2663667 h 3314686"/>
              <a:gd name="connsiteX34" fmla="*/ 2589121 w 2740210"/>
              <a:gd name="connsiteY34" fmla="*/ 2443748 h 3314686"/>
              <a:gd name="connsiteX35" fmla="*/ 2670144 w 2740210"/>
              <a:gd name="connsiteY35" fmla="*/ 2316427 h 3314686"/>
              <a:gd name="connsiteX36" fmla="*/ 2739592 w 2740210"/>
              <a:gd name="connsiteY36" fmla="*/ 2189105 h 3314686"/>
              <a:gd name="connsiteX37" fmla="*/ 2704868 w 2740210"/>
              <a:gd name="connsiteY37" fmla="*/ 2003910 h 3314686"/>
              <a:gd name="connsiteX38" fmla="*/ 2716442 w 2740210"/>
              <a:gd name="connsiteY38" fmla="*/ 1772417 h 3314686"/>
              <a:gd name="connsiteX39" fmla="*/ 2739592 w 2740210"/>
              <a:gd name="connsiteY39" fmla="*/ 1506199 h 3314686"/>
              <a:gd name="connsiteX40" fmla="*/ 2704868 w 2740210"/>
              <a:gd name="connsiteY40" fmla="*/ 1263131 h 3314686"/>
              <a:gd name="connsiteX41" fmla="*/ 2658569 w 2740210"/>
              <a:gd name="connsiteY41" fmla="*/ 973763 h 3314686"/>
              <a:gd name="connsiteX42" fmla="*/ 2646994 w 2740210"/>
              <a:gd name="connsiteY42" fmla="*/ 823293 h 3314686"/>
              <a:gd name="connsiteX43" fmla="*/ 2600695 w 2740210"/>
              <a:gd name="connsiteY43" fmla="*/ 684396 h 3314686"/>
              <a:gd name="connsiteX44" fmla="*/ 2554397 w 2740210"/>
              <a:gd name="connsiteY44" fmla="*/ 638098 h 3314686"/>
              <a:gd name="connsiteX45" fmla="*/ 2461799 w 2740210"/>
              <a:gd name="connsiteY45" fmla="*/ 337156 h 3314686"/>
              <a:gd name="connsiteX46" fmla="*/ 2311328 w 2740210"/>
              <a:gd name="connsiteY46" fmla="*/ 163536 h 3314686"/>
              <a:gd name="connsiteX47" fmla="*/ 2160857 w 2740210"/>
              <a:gd name="connsiteY47" fmla="*/ 13065 h 3314686"/>
              <a:gd name="connsiteX48" fmla="*/ 2091409 w 2740210"/>
              <a:gd name="connsiteY48" fmla="*/ 13065 h 3314686"/>
              <a:gd name="connsiteX49" fmla="*/ 1998812 w 2740210"/>
              <a:gd name="connsiteY49" fmla="*/ 59363 h 3314686"/>
              <a:gd name="connsiteX50" fmla="*/ 1558974 w 2740210"/>
              <a:gd name="connsiteY50" fmla="*/ 256133 h 3314686"/>
              <a:gd name="connsiteX51" fmla="*/ 1362204 w 2740210"/>
              <a:gd name="connsiteY51" fmla="*/ 337156 h 3314686"/>
              <a:gd name="connsiteX52" fmla="*/ 1304331 w 2740210"/>
              <a:gd name="connsiteY52" fmla="*/ 464477 h 3314686"/>
              <a:gd name="connsiteX53" fmla="*/ 1223308 w 2740210"/>
              <a:gd name="connsiteY53" fmla="*/ 545500 h 3314686"/>
              <a:gd name="connsiteX54" fmla="*/ 1142285 w 2740210"/>
              <a:gd name="connsiteY54" fmla="*/ 672822 h 3314686"/>
              <a:gd name="connsiteX55" fmla="*/ 1107561 w 2740210"/>
              <a:gd name="connsiteY55" fmla="*/ 800143 h 3314686"/>
              <a:gd name="connsiteX56" fmla="*/ 1072837 w 2740210"/>
              <a:gd name="connsiteY56" fmla="*/ 892741 h 3314686"/>
              <a:gd name="connsiteX57" fmla="*/ 1026538 w 2740210"/>
              <a:gd name="connsiteY57" fmla="*/ 973763 h 3314686"/>
              <a:gd name="connsiteX58" fmla="*/ 945516 w 2740210"/>
              <a:gd name="connsiteY58" fmla="*/ 1043212 h 3314686"/>
              <a:gd name="connsiteX59" fmla="*/ 887642 w 2740210"/>
              <a:gd name="connsiteY59" fmla="*/ 1170533 h 3314686"/>
              <a:gd name="connsiteX0" fmla="*/ 1778893 w 2740210"/>
              <a:gd name="connsiteY0" fmla="*/ 186685 h 3314686"/>
              <a:gd name="connsiteX1" fmla="*/ 1547399 w 2740210"/>
              <a:gd name="connsiteY1" fmla="*/ 209834 h 3314686"/>
              <a:gd name="connsiteX2" fmla="*/ 1385354 w 2740210"/>
              <a:gd name="connsiteY2" fmla="*/ 337156 h 3314686"/>
              <a:gd name="connsiteX3" fmla="*/ 1200159 w 2740210"/>
              <a:gd name="connsiteY3" fmla="*/ 476052 h 3314686"/>
              <a:gd name="connsiteX4" fmla="*/ 1095987 w 2740210"/>
              <a:gd name="connsiteY4" fmla="*/ 788569 h 3314686"/>
              <a:gd name="connsiteX5" fmla="*/ 1014964 w 2740210"/>
              <a:gd name="connsiteY5" fmla="*/ 950614 h 3314686"/>
              <a:gd name="connsiteX6" fmla="*/ 945516 w 2740210"/>
              <a:gd name="connsiteY6" fmla="*/ 1112660 h 3314686"/>
              <a:gd name="connsiteX7" fmla="*/ 864493 w 2740210"/>
              <a:gd name="connsiteY7" fmla="*/ 1274705 h 3314686"/>
              <a:gd name="connsiteX8" fmla="*/ 806620 w 2740210"/>
              <a:gd name="connsiteY8" fmla="*/ 1459900 h 3314686"/>
              <a:gd name="connsiteX9" fmla="*/ 667723 w 2740210"/>
              <a:gd name="connsiteY9" fmla="*/ 1795566 h 3314686"/>
              <a:gd name="connsiteX10" fmla="*/ 609850 w 2740210"/>
              <a:gd name="connsiteY10" fmla="*/ 1888163 h 3314686"/>
              <a:gd name="connsiteX11" fmla="*/ 517252 w 2740210"/>
              <a:gd name="connsiteY11" fmla="*/ 2003910 h 3314686"/>
              <a:gd name="connsiteX12" fmla="*/ 401506 w 2740210"/>
              <a:gd name="connsiteY12" fmla="*/ 2108082 h 3314686"/>
              <a:gd name="connsiteX13" fmla="*/ 193161 w 2740210"/>
              <a:gd name="connsiteY13" fmla="*/ 2281703 h 3314686"/>
              <a:gd name="connsiteX14" fmla="*/ 19541 w 2740210"/>
              <a:gd name="connsiteY14" fmla="*/ 2490047 h 3314686"/>
              <a:gd name="connsiteX15" fmla="*/ 7966 w 2740210"/>
              <a:gd name="connsiteY15" fmla="*/ 2652093 h 3314686"/>
              <a:gd name="connsiteX16" fmla="*/ 54265 w 2740210"/>
              <a:gd name="connsiteY16" fmla="*/ 2814138 h 3314686"/>
              <a:gd name="connsiteX17" fmla="*/ 88989 w 2740210"/>
              <a:gd name="connsiteY17" fmla="*/ 3045632 h 3314686"/>
              <a:gd name="connsiteX18" fmla="*/ 193161 w 2740210"/>
              <a:gd name="connsiteY18" fmla="*/ 3184528 h 3314686"/>
              <a:gd name="connsiteX19" fmla="*/ 204736 w 2740210"/>
              <a:gd name="connsiteY19" fmla="*/ 3207677 h 3314686"/>
              <a:gd name="connsiteX20" fmla="*/ 343632 w 2740210"/>
              <a:gd name="connsiteY20" fmla="*/ 3242401 h 3314686"/>
              <a:gd name="connsiteX21" fmla="*/ 505678 w 2740210"/>
              <a:gd name="connsiteY21" fmla="*/ 3126655 h 3314686"/>
              <a:gd name="connsiteX22" fmla="*/ 598275 w 2740210"/>
              <a:gd name="connsiteY22" fmla="*/ 3080356 h 3314686"/>
              <a:gd name="connsiteX23" fmla="*/ 621425 w 2740210"/>
              <a:gd name="connsiteY23" fmla="*/ 3080356 h 3314686"/>
              <a:gd name="connsiteX24" fmla="*/ 933941 w 2740210"/>
              <a:gd name="connsiteY24" fmla="*/ 3196103 h 3314686"/>
              <a:gd name="connsiteX25" fmla="*/ 1200159 w 2740210"/>
              <a:gd name="connsiteY25" fmla="*/ 3311850 h 3314686"/>
              <a:gd name="connsiteX26" fmla="*/ 1315906 w 2740210"/>
              <a:gd name="connsiteY26" fmla="*/ 3277125 h 3314686"/>
              <a:gd name="connsiteX27" fmla="*/ 1315906 w 2740210"/>
              <a:gd name="connsiteY27" fmla="*/ 3253976 h 3314686"/>
              <a:gd name="connsiteX28" fmla="*/ 1315906 w 2740210"/>
              <a:gd name="connsiteY28" fmla="*/ 3242401 h 3314686"/>
              <a:gd name="connsiteX29" fmla="*/ 1605273 w 2740210"/>
              <a:gd name="connsiteY29" fmla="*/ 3115080 h 3314686"/>
              <a:gd name="connsiteX30" fmla="*/ 1790468 w 2740210"/>
              <a:gd name="connsiteY30" fmla="*/ 2999333 h 3314686"/>
              <a:gd name="connsiteX31" fmla="*/ 2114559 w 2740210"/>
              <a:gd name="connsiteY31" fmla="*/ 2744690 h 3314686"/>
              <a:gd name="connsiteX32" fmla="*/ 2218731 w 2740210"/>
              <a:gd name="connsiteY32" fmla="*/ 2663667 h 3314686"/>
              <a:gd name="connsiteX33" fmla="*/ 2589121 w 2740210"/>
              <a:gd name="connsiteY33" fmla="*/ 2443748 h 3314686"/>
              <a:gd name="connsiteX34" fmla="*/ 2670144 w 2740210"/>
              <a:gd name="connsiteY34" fmla="*/ 2316427 h 3314686"/>
              <a:gd name="connsiteX35" fmla="*/ 2739592 w 2740210"/>
              <a:gd name="connsiteY35" fmla="*/ 2189105 h 3314686"/>
              <a:gd name="connsiteX36" fmla="*/ 2704868 w 2740210"/>
              <a:gd name="connsiteY36" fmla="*/ 2003910 h 3314686"/>
              <a:gd name="connsiteX37" fmla="*/ 2716442 w 2740210"/>
              <a:gd name="connsiteY37" fmla="*/ 1772417 h 3314686"/>
              <a:gd name="connsiteX38" fmla="*/ 2739592 w 2740210"/>
              <a:gd name="connsiteY38" fmla="*/ 1506199 h 3314686"/>
              <a:gd name="connsiteX39" fmla="*/ 2704868 w 2740210"/>
              <a:gd name="connsiteY39" fmla="*/ 1263131 h 3314686"/>
              <a:gd name="connsiteX40" fmla="*/ 2658569 w 2740210"/>
              <a:gd name="connsiteY40" fmla="*/ 973763 h 3314686"/>
              <a:gd name="connsiteX41" fmla="*/ 2646994 w 2740210"/>
              <a:gd name="connsiteY41" fmla="*/ 823293 h 3314686"/>
              <a:gd name="connsiteX42" fmla="*/ 2600695 w 2740210"/>
              <a:gd name="connsiteY42" fmla="*/ 684396 h 3314686"/>
              <a:gd name="connsiteX43" fmla="*/ 2554397 w 2740210"/>
              <a:gd name="connsiteY43" fmla="*/ 638098 h 3314686"/>
              <a:gd name="connsiteX44" fmla="*/ 2461799 w 2740210"/>
              <a:gd name="connsiteY44" fmla="*/ 337156 h 3314686"/>
              <a:gd name="connsiteX45" fmla="*/ 2311328 w 2740210"/>
              <a:gd name="connsiteY45" fmla="*/ 163536 h 3314686"/>
              <a:gd name="connsiteX46" fmla="*/ 2160857 w 2740210"/>
              <a:gd name="connsiteY46" fmla="*/ 13065 h 3314686"/>
              <a:gd name="connsiteX47" fmla="*/ 2091409 w 2740210"/>
              <a:gd name="connsiteY47" fmla="*/ 13065 h 3314686"/>
              <a:gd name="connsiteX48" fmla="*/ 1998812 w 2740210"/>
              <a:gd name="connsiteY48" fmla="*/ 59363 h 3314686"/>
              <a:gd name="connsiteX49" fmla="*/ 1558974 w 2740210"/>
              <a:gd name="connsiteY49" fmla="*/ 256133 h 3314686"/>
              <a:gd name="connsiteX50" fmla="*/ 1362204 w 2740210"/>
              <a:gd name="connsiteY50" fmla="*/ 337156 h 3314686"/>
              <a:gd name="connsiteX51" fmla="*/ 1304331 w 2740210"/>
              <a:gd name="connsiteY51" fmla="*/ 464477 h 3314686"/>
              <a:gd name="connsiteX52" fmla="*/ 1223308 w 2740210"/>
              <a:gd name="connsiteY52" fmla="*/ 545500 h 3314686"/>
              <a:gd name="connsiteX53" fmla="*/ 1142285 w 2740210"/>
              <a:gd name="connsiteY53" fmla="*/ 672822 h 3314686"/>
              <a:gd name="connsiteX54" fmla="*/ 1107561 w 2740210"/>
              <a:gd name="connsiteY54" fmla="*/ 800143 h 3314686"/>
              <a:gd name="connsiteX55" fmla="*/ 1072837 w 2740210"/>
              <a:gd name="connsiteY55" fmla="*/ 892741 h 3314686"/>
              <a:gd name="connsiteX56" fmla="*/ 1026538 w 2740210"/>
              <a:gd name="connsiteY56" fmla="*/ 973763 h 3314686"/>
              <a:gd name="connsiteX57" fmla="*/ 945516 w 2740210"/>
              <a:gd name="connsiteY57" fmla="*/ 1043212 h 3314686"/>
              <a:gd name="connsiteX58" fmla="*/ 887642 w 2740210"/>
              <a:gd name="connsiteY58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558974 w 2740210"/>
              <a:gd name="connsiteY48" fmla="*/ 256133 h 3314686"/>
              <a:gd name="connsiteX49" fmla="*/ 1362204 w 2740210"/>
              <a:gd name="connsiteY49" fmla="*/ 337156 h 3314686"/>
              <a:gd name="connsiteX50" fmla="*/ 1304331 w 2740210"/>
              <a:gd name="connsiteY50" fmla="*/ 464477 h 3314686"/>
              <a:gd name="connsiteX51" fmla="*/ 1223308 w 2740210"/>
              <a:gd name="connsiteY51" fmla="*/ 545500 h 3314686"/>
              <a:gd name="connsiteX52" fmla="*/ 1142285 w 2740210"/>
              <a:gd name="connsiteY52" fmla="*/ 672822 h 3314686"/>
              <a:gd name="connsiteX53" fmla="*/ 1107561 w 2740210"/>
              <a:gd name="connsiteY53" fmla="*/ 800143 h 3314686"/>
              <a:gd name="connsiteX54" fmla="*/ 1072837 w 2740210"/>
              <a:gd name="connsiteY54" fmla="*/ 892741 h 3314686"/>
              <a:gd name="connsiteX55" fmla="*/ 1026538 w 2740210"/>
              <a:gd name="connsiteY55" fmla="*/ 973763 h 3314686"/>
              <a:gd name="connsiteX56" fmla="*/ 945516 w 2740210"/>
              <a:gd name="connsiteY56" fmla="*/ 1043212 h 3314686"/>
              <a:gd name="connsiteX57" fmla="*/ 887642 w 2740210"/>
              <a:gd name="connsiteY57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142285 w 2740210"/>
              <a:gd name="connsiteY51" fmla="*/ 672822 h 3314686"/>
              <a:gd name="connsiteX52" fmla="*/ 1107561 w 2740210"/>
              <a:gd name="connsiteY52" fmla="*/ 800143 h 3314686"/>
              <a:gd name="connsiteX53" fmla="*/ 1072837 w 2740210"/>
              <a:gd name="connsiteY53" fmla="*/ 892741 h 3314686"/>
              <a:gd name="connsiteX54" fmla="*/ 1026538 w 2740210"/>
              <a:gd name="connsiteY54" fmla="*/ 973763 h 3314686"/>
              <a:gd name="connsiteX55" fmla="*/ 945516 w 2740210"/>
              <a:gd name="connsiteY55" fmla="*/ 1043212 h 3314686"/>
              <a:gd name="connsiteX56" fmla="*/ 887642 w 2740210"/>
              <a:gd name="connsiteY56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142285 w 2740210"/>
              <a:gd name="connsiteY51" fmla="*/ 672822 h 3314686"/>
              <a:gd name="connsiteX52" fmla="*/ 1107561 w 2740210"/>
              <a:gd name="connsiteY52" fmla="*/ 800143 h 3314686"/>
              <a:gd name="connsiteX53" fmla="*/ 1026538 w 2740210"/>
              <a:gd name="connsiteY53" fmla="*/ 973763 h 3314686"/>
              <a:gd name="connsiteX54" fmla="*/ 945516 w 2740210"/>
              <a:gd name="connsiteY54" fmla="*/ 1043212 h 3314686"/>
              <a:gd name="connsiteX55" fmla="*/ 887642 w 2740210"/>
              <a:gd name="connsiteY55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142285 w 2740210"/>
              <a:gd name="connsiteY51" fmla="*/ 672822 h 3314686"/>
              <a:gd name="connsiteX52" fmla="*/ 1026538 w 2740210"/>
              <a:gd name="connsiteY52" fmla="*/ 973763 h 3314686"/>
              <a:gd name="connsiteX53" fmla="*/ 945516 w 2740210"/>
              <a:gd name="connsiteY53" fmla="*/ 1043212 h 3314686"/>
              <a:gd name="connsiteX54" fmla="*/ 887642 w 2740210"/>
              <a:gd name="connsiteY54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026538 w 2740210"/>
              <a:gd name="connsiteY51" fmla="*/ 973763 h 3314686"/>
              <a:gd name="connsiteX52" fmla="*/ 945516 w 2740210"/>
              <a:gd name="connsiteY52" fmla="*/ 1043212 h 3314686"/>
              <a:gd name="connsiteX53" fmla="*/ 887642 w 2740210"/>
              <a:gd name="connsiteY53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945516 w 2740210"/>
              <a:gd name="connsiteY4" fmla="*/ 1112660 h 3314686"/>
              <a:gd name="connsiteX5" fmla="*/ 864493 w 2740210"/>
              <a:gd name="connsiteY5" fmla="*/ 1274705 h 3314686"/>
              <a:gd name="connsiteX6" fmla="*/ 806620 w 2740210"/>
              <a:gd name="connsiteY6" fmla="*/ 1459900 h 3314686"/>
              <a:gd name="connsiteX7" fmla="*/ 667723 w 2740210"/>
              <a:gd name="connsiteY7" fmla="*/ 1795566 h 3314686"/>
              <a:gd name="connsiteX8" fmla="*/ 609850 w 2740210"/>
              <a:gd name="connsiteY8" fmla="*/ 1888163 h 3314686"/>
              <a:gd name="connsiteX9" fmla="*/ 517252 w 2740210"/>
              <a:gd name="connsiteY9" fmla="*/ 2003910 h 3314686"/>
              <a:gd name="connsiteX10" fmla="*/ 401506 w 2740210"/>
              <a:gd name="connsiteY10" fmla="*/ 2108082 h 3314686"/>
              <a:gd name="connsiteX11" fmla="*/ 193161 w 2740210"/>
              <a:gd name="connsiteY11" fmla="*/ 2281703 h 3314686"/>
              <a:gd name="connsiteX12" fmla="*/ 19541 w 2740210"/>
              <a:gd name="connsiteY12" fmla="*/ 2490047 h 3314686"/>
              <a:gd name="connsiteX13" fmla="*/ 7966 w 2740210"/>
              <a:gd name="connsiteY13" fmla="*/ 2652093 h 3314686"/>
              <a:gd name="connsiteX14" fmla="*/ 54265 w 2740210"/>
              <a:gd name="connsiteY14" fmla="*/ 2814138 h 3314686"/>
              <a:gd name="connsiteX15" fmla="*/ 88989 w 2740210"/>
              <a:gd name="connsiteY15" fmla="*/ 3045632 h 3314686"/>
              <a:gd name="connsiteX16" fmla="*/ 193161 w 2740210"/>
              <a:gd name="connsiteY16" fmla="*/ 3184528 h 3314686"/>
              <a:gd name="connsiteX17" fmla="*/ 204736 w 2740210"/>
              <a:gd name="connsiteY17" fmla="*/ 3207677 h 3314686"/>
              <a:gd name="connsiteX18" fmla="*/ 343632 w 2740210"/>
              <a:gd name="connsiteY18" fmla="*/ 3242401 h 3314686"/>
              <a:gd name="connsiteX19" fmla="*/ 505678 w 2740210"/>
              <a:gd name="connsiteY19" fmla="*/ 3126655 h 3314686"/>
              <a:gd name="connsiteX20" fmla="*/ 598275 w 2740210"/>
              <a:gd name="connsiteY20" fmla="*/ 3080356 h 3314686"/>
              <a:gd name="connsiteX21" fmla="*/ 621425 w 2740210"/>
              <a:gd name="connsiteY21" fmla="*/ 3080356 h 3314686"/>
              <a:gd name="connsiteX22" fmla="*/ 933941 w 2740210"/>
              <a:gd name="connsiteY22" fmla="*/ 3196103 h 3314686"/>
              <a:gd name="connsiteX23" fmla="*/ 1200159 w 2740210"/>
              <a:gd name="connsiteY23" fmla="*/ 3311850 h 3314686"/>
              <a:gd name="connsiteX24" fmla="*/ 1315906 w 2740210"/>
              <a:gd name="connsiteY24" fmla="*/ 3277125 h 3314686"/>
              <a:gd name="connsiteX25" fmla="*/ 1315906 w 2740210"/>
              <a:gd name="connsiteY25" fmla="*/ 3253976 h 3314686"/>
              <a:gd name="connsiteX26" fmla="*/ 1315906 w 2740210"/>
              <a:gd name="connsiteY26" fmla="*/ 3242401 h 3314686"/>
              <a:gd name="connsiteX27" fmla="*/ 1605273 w 2740210"/>
              <a:gd name="connsiteY27" fmla="*/ 3115080 h 3314686"/>
              <a:gd name="connsiteX28" fmla="*/ 1790468 w 2740210"/>
              <a:gd name="connsiteY28" fmla="*/ 2999333 h 3314686"/>
              <a:gd name="connsiteX29" fmla="*/ 2114559 w 2740210"/>
              <a:gd name="connsiteY29" fmla="*/ 2744690 h 3314686"/>
              <a:gd name="connsiteX30" fmla="*/ 2218731 w 2740210"/>
              <a:gd name="connsiteY30" fmla="*/ 2663667 h 3314686"/>
              <a:gd name="connsiteX31" fmla="*/ 2589121 w 2740210"/>
              <a:gd name="connsiteY31" fmla="*/ 2443748 h 3314686"/>
              <a:gd name="connsiteX32" fmla="*/ 2670144 w 2740210"/>
              <a:gd name="connsiteY32" fmla="*/ 2316427 h 3314686"/>
              <a:gd name="connsiteX33" fmla="*/ 2739592 w 2740210"/>
              <a:gd name="connsiteY33" fmla="*/ 2189105 h 3314686"/>
              <a:gd name="connsiteX34" fmla="*/ 2704868 w 2740210"/>
              <a:gd name="connsiteY34" fmla="*/ 2003910 h 3314686"/>
              <a:gd name="connsiteX35" fmla="*/ 2716442 w 2740210"/>
              <a:gd name="connsiteY35" fmla="*/ 1772417 h 3314686"/>
              <a:gd name="connsiteX36" fmla="*/ 2739592 w 2740210"/>
              <a:gd name="connsiteY36" fmla="*/ 1506199 h 3314686"/>
              <a:gd name="connsiteX37" fmla="*/ 2704868 w 2740210"/>
              <a:gd name="connsiteY37" fmla="*/ 1263131 h 3314686"/>
              <a:gd name="connsiteX38" fmla="*/ 2658569 w 2740210"/>
              <a:gd name="connsiteY38" fmla="*/ 973763 h 3314686"/>
              <a:gd name="connsiteX39" fmla="*/ 2646994 w 2740210"/>
              <a:gd name="connsiteY39" fmla="*/ 823293 h 3314686"/>
              <a:gd name="connsiteX40" fmla="*/ 2600695 w 2740210"/>
              <a:gd name="connsiteY40" fmla="*/ 684396 h 3314686"/>
              <a:gd name="connsiteX41" fmla="*/ 2554397 w 2740210"/>
              <a:gd name="connsiteY41" fmla="*/ 638098 h 3314686"/>
              <a:gd name="connsiteX42" fmla="*/ 2461799 w 2740210"/>
              <a:gd name="connsiteY42" fmla="*/ 337156 h 3314686"/>
              <a:gd name="connsiteX43" fmla="*/ 2311328 w 2740210"/>
              <a:gd name="connsiteY43" fmla="*/ 163536 h 3314686"/>
              <a:gd name="connsiteX44" fmla="*/ 2160857 w 2740210"/>
              <a:gd name="connsiteY44" fmla="*/ 13065 h 3314686"/>
              <a:gd name="connsiteX45" fmla="*/ 2091409 w 2740210"/>
              <a:gd name="connsiteY45" fmla="*/ 13065 h 3314686"/>
              <a:gd name="connsiteX46" fmla="*/ 1998812 w 2740210"/>
              <a:gd name="connsiteY46" fmla="*/ 59363 h 3314686"/>
              <a:gd name="connsiteX47" fmla="*/ 1362204 w 2740210"/>
              <a:gd name="connsiteY47" fmla="*/ 337156 h 3314686"/>
              <a:gd name="connsiteX48" fmla="*/ 1304331 w 2740210"/>
              <a:gd name="connsiteY48" fmla="*/ 464477 h 3314686"/>
              <a:gd name="connsiteX49" fmla="*/ 1223308 w 2740210"/>
              <a:gd name="connsiteY49" fmla="*/ 545500 h 3314686"/>
              <a:gd name="connsiteX50" fmla="*/ 945516 w 2740210"/>
              <a:gd name="connsiteY50" fmla="*/ 1043212 h 3314686"/>
              <a:gd name="connsiteX51" fmla="*/ 887642 w 2740210"/>
              <a:gd name="connsiteY51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945516 w 2740210"/>
              <a:gd name="connsiteY4" fmla="*/ 1112660 h 3314686"/>
              <a:gd name="connsiteX5" fmla="*/ 864493 w 2740210"/>
              <a:gd name="connsiteY5" fmla="*/ 1274705 h 3314686"/>
              <a:gd name="connsiteX6" fmla="*/ 806620 w 2740210"/>
              <a:gd name="connsiteY6" fmla="*/ 1459900 h 3314686"/>
              <a:gd name="connsiteX7" fmla="*/ 667723 w 2740210"/>
              <a:gd name="connsiteY7" fmla="*/ 1795566 h 3314686"/>
              <a:gd name="connsiteX8" fmla="*/ 609850 w 2740210"/>
              <a:gd name="connsiteY8" fmla="*/ 1888163 h 3314686"/>
              <a:gd name="connsiteX9" fmla="*/ 517252 w 2740210"/>
              <a:gd name="connsiteY9" fmla="*/ 2003910 h 3314686"/>
              <a:gd name="connsiteX10" fmla="*/ 401506 w 2740210"/>
              <a:gd name="connsiteY10" fmla="*/ 2108082 h 3314686"/>
              <a:gd name="connsiteX11" fmla="*/ 193161 w 2740210"/>
              <a:gd name="connsiteY11" fmla="*/ 2281703 h 3314686"/>
              <a:gd name="connsiteX12" fmla="*/ 19541 w 2740210"/>
              <a:gd name="connsiteY12" fmla="*/ 2490047 h 3314686"/>
              <a:gd name="connsiteX13" fmla="*/ 7966 w 2740210"/>
              <a:gd name="connsiteY13" fmla="*/ 2652093 h 3314686"/>
              <a:gd name="connsiteX14" fmla="*/ 54265 w 2740210"/>
              <a:gd name="connsiteY14" fmla="*/ 2814138 h 3314686"/>
              <a:gd name="connsiteX15" fmla="*/ 88989 w 2740210"/>
              <a:gd name="connsiteY15" fmla="*/ 3045632 h 3314686"/>
              <a:gd name="connsiteX16" fmla="*/ 193161 w 2740210"/>
              <a:gd name="connsiteY16" fmla="*/ 3184528 h 3314686"/>
              <a:gd name="connsiteX17" fmla="*/ 204736 w 2740210"/>
              <a:gd name="connsiteY17" fmla="*/ 3207677 h 3314686"/>
              <a:gd name="connsiteX18" fmla="*/ 343632 w 2740210"/>
              <a:gd name="connsiteY18" fmla="*/ 3242401 h 3314686"/>
              <a:gd name="connsiteX19" fmla="*/ 505678 w 2740210"/>
              <a:gd name="connsiteY19" fmla="*/ 3126655 h 3314686"/>
              <a:gd name="connsiteX20" fmla="*/ 598275 w 2740210"/>
              <a:gd name="connsiteY20" fmla="*/ 3080356 h 3314686"/>
              <a:gd name="connsiteX21" fmla="*/ 621425 w 2740210"/>
              <a:gd name="connsiteY21" fmla="*/ 3080356 h 3314686"/>
              <a:gd name="connsiteX22" fmla="*/ 933941 w 2740210"/>
              <a:gd name="connsiteY22" fmla="*/ 3196103 h 3314686"/>
              <a:gd name="connsiteX23" fmla="*/ 1200159 w 2740210"/>
              <a:gd name="connsiteY23" fmla="*/ 3311850 h 3314686"/>
              <a:gd name="connsiteX24" fmla="*/ 1315906 w 2740210"/>
              <a:gd name="connsiteY24" fmla="*/ 3277125 h 3314686"/>
              <a:gd name="connsiteX25" fmla="*/ 1315906 w 2740210"/>
              <a:gd name="connsiteY25" fmla="*/ 3253976 h 3314686"/>
              <a:gd name="connsiteX26" fmla="*/ 1315906 w 2740210"/>
              <a:gd name="connsiteY26" fmla="*/ 3242401 h 3314686"/>
              <a:gd name="connsiteX27" fmla="*/ 1605273 w 2740210"/>
              <a:gd name="connsiteY27" fmla="*/ 3115080 h 3314686"/>
              <a:gd name="connsiteX28" fmla="*/ 1790468 w 2740210"/>
              <a:gd name="connsiteY28" fmla="*/ 2999333 h 3314686"/>
              <a:gd name="connsiteX29" fmla="*/ 2114559 w 2740210"/>
              <a:gd name="connsiteY29" fmla="*/ 2744690 h 3314686"/>
              <a:gd name="connsiteX30" fmla="*/ 2218731 w 2740210"/>
              <a:gd name="connsiteY30" fmla="*/ 2663667 h 3314686"/>
              <a:gd name="connsiteX31" fmla="*/ 2589121 w 2740210"/>
              <a:gd name="connsiteY31" fmla="*/ 2443748 h 3314686"/>
              <a:gd name="connsiteX32" fmla="*/ 2670144 w 2740210"/>
              <a:gd name="connsiteY32" fmla="*/ 2316427 h 3314686"/>
              <a:gd name="connsiteX33" fmla="*/ 2739592 w 2740210"/>
              <a:gd name="connsiteY33" fmla="*/ 2189105 h 3314686"/>
              <a:gd name="connsiteX34" fmla="*/ 2704868 w 2740210"/>
              <a:gd name="connsiteY34" fmla="*/ 2003910 h 3314686"/>
              <a:gd name="connsiteX35" fmla="*/ 2716442 w 2740210"/>
              <a:gd name="connsiteY35" fmla="*/ 1772417 h 3314686"/>
              <a:gd name="connsiteX36" fmla="*/ 2739592 w 2740210"/>
              <a:gd name="connsiteY36" fmla="*/ 1506199 h 3314686"/>
              <a:gd name="connsiteX37" fmla="*/ 2704868 w 2740210"/>
              <a:gd name="connsiteY37" fmla="*/ 1263131 h 3314686"/>
              <a:gd name="connsiteX38" fmla="*/ 2658569 w 2740210"/>
              <a:gd name="connsiteY38" fmla="*/ 973763 h 3314686"/>
              <a:gd name="connsiteX39" fmla="*/ 2646994 w 2740210"/>
              <a:gd name="connsiteY39" fmla="*/ 823293 h 3314686"/>
              <a:gd name="connsiteX40" fmla="*/ 2600695 w 2740210"/>
              <a:gd name="connsiteY40" fmla="*/ 684396 h 3314686"/>
              <a:gd name="connsiteX41" fmla="*/ 2554397 w 2740210"/>
              <a:gd name="connsiteY41" fmla="*/ 638098 h 3314686"/>
              <a:gd name="connsiteX42" fmla="*/ 2461799 w 2740210"/>
              <a:gd name="connsiteY42" fmla="*/ 337156 h 3314686"/>
              <a:gd name="connsiteX43" fmla="*/ 2311328 w 2740210"/>
              <a:gd name="connsiteY43" fmla="*/ 163536 h 3314686"/>
              <a:gd name="connsiteX44" fmla="*/ 2160857 w 2740210"/>
              <a:gd name="connsiteY44" fmla="*/ 13065 h 3314686"/>
              <a:gd name="connsiteX45" fmla="*/ 2091409 w 2740210"/>
              <a:gd name="connsiteY45" fmla="*/ 13065 h 3314686"/>
              <a:gd name="connsiteX46" fmla="*/ 1998812 w 2740210"/>
              <a:gd name="connsiteY46" fmla="*/ 59363 h 3314686"/>
              <a:gd name="connsiteX47" fmla="*/ 1362204 w 2740210"/>
              <a:gd name="connsiteY47" fmla="*/ 337156 h 3314686"/>
              <a:gd name="connsiteX48" fmla="*/ 1304331 w 2740210"/>
              <a:gd name="connsiteY48" fmla="*/ 464477 h 3314686"/>
              <a:gd name="connsiteX49" fmla="*/ 1223308 w 2740210"/>
              <a:gd name="connsiteY49" fmla="*/ 545500 h 3314686"/>
              <a:gd name="connsiteX50" fmla="*/ 1026538 w 2740210"/>
              <a:gd name="connsiteY50" fmla="*/ 91589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223308 w 2740210"/>
              <a:gd name="connsiteY48" fmla="*/ 545500 h 3314686"/>
              <a:gd name="connsiteX49" fmla="*/ 1026538 w 2740210"/>
              <a:gd name="connsiteY49" fmla="*/ 915890 h 3314686"/>
              <a:gd name="connsiteX50" fmla="*/ 945516 w 2740210"/>
              <a:gd name="connsiteY50" fmla="*/ 1043212 h 3314686"/>
              <a:gd name="connsiteX51" fmla="*/ 887642 w 2740210"/>
              <a:gd name="connsiteY51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223308 w 2740210"/>
              <a:gd name="connsiteY48" fmla="*/ 545500 h 3314686"/>
              <a:gd name="connsiteX49" fmla="*/ 1153860 w 2740210"/>
              <a:gd name="connsiteY49" fmla="*/ 811718 h 3314686"/>
              <a:gd name="connsiteX50" fmla="*/ 1026538 w 2740210"/>
              <a:gd name="connsiteY50" fmla="*/ 91589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350630 w 2740210"/>
              <a:gd name="connsiteY48" fmla="*/ 614949 h 3314686"/>
              <a:gd name="connsiteX49" fmla="*/ 1153860 w 2740210"/>
              <a:gd name="connsiteY49" fmla="*/ 811718 h 3314686"/>
              <a:gd name="connsiteX50" fmla="*/ 1026538 w 2740210"/>
              <a:gd name="connsiteY50" fmla="*/ 91589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153860 w 2740210"/>
              <a:gd name="connsiteY48" fmla="*/ 811718 h 3314686"/>
              <a:gd name="connsiteX49" fmla="*/ 1026538 w 2740210"/>
              <a:gd name="connsiteY49" fmla="*/ 915890 h 3314686"/>
              <a:gd name="connsiteX50" fmla="*/ 945516 w 2740210"/>
              <a:gd name="connsiteY50" fmla="*/ 1043212 h 3314686"/>
              <a:gd name="connsiteX51" fmla="*/ 887642 w 2740210"/>
              <a:gd name="connsiteY51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026538 w 2740210"/>
              <a:gd name="connsiteY48" fmla="*/ 915890 h 3314686"/>
              <a:gd name="connsiteX49" fmla="*/ 945516 w 2740210"/>
              <a:gd name="connsiteY49" fmla="*/ 1043212 h 3314686"/>
              <a:gd name="connsiteX50" fmla="*/ 887642 w 2740210"/>
              <a:gd name="connsiteY50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04331 w 2740210"/>
              <a:gd name="connsiteY46" fmla="*/ 464477 h 3314686"/>
              <a:gd name="connsiteX47" fmla="*/ 1026538 w 2740210"/>
              <a:gd name="connsiteY47" fmla="*/ 915890 h 3314686"/>
              <a:gd name="connsiteX48" fmla="*/ 945516 w 2740210"/>
              <a:gd name="connsiteY48" fmla="*/ 1043212 h 3314686"/>
              <a:gd name="connsiteX49" fmla="*/ 887642 w 2740210"/>
              <a:gd name="connsiteY49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1304331 w 2740210"/>
              <a:gd name="connsiteY45" fmla="*/ 464477 h 3314686"/>
              <a:gd name="connsiteX46" fmla="*/ 1026538 w 2740210"/>
              <a:gd name="connsiteY46" fmla="*/ 915890 h 3314686"/>
              <a:gd name="connsiteX47" fmla="*/ 945516 w 2740210"/>
              <a:gd name="connsiteY47" fmla="*/ 1043212 h 3314686"/>
              <a:gd name="connsiteX48" fmla="*/ 887642 w 2740210"/>
              <a:gd name="connsiteY48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1026538 w 2740210"/>
              <a:gd name="connsiteY45" fmla="*/ 915890 h 3314686"/>
              <a:gd name="connsiteX46" fmla="*/ 945516 w 2740210"/>
              <a:gd name="connsiteY46" fmla="*/ 1043212 h 3314686"/>
              <a:gd name="connsiteX47" fmla="*/ 887642 w 2740210"/>
              <a:gd name="connsiteY47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945516 w 2740210"/>
              <a:gd name="connsiteY45" fmla="*/ 1043212 h 3314686"/>
              <a:gd name="connsiteX46" fmla="*/ 887642 w 2740210"/>
              <a:gd name="connsiteY46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887642 w 2740210"/>
              <a:gd name="connsiteY45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864493 w 2740210"/>
              <a:gd name="connsiteY2" fmla="*/ 1274705 h 3314686"/>
              <a:gd name="connsiteX3" fmla="*/ 806620 w 2740210"/>
              <a:gd name="connsiteY3" fmla="*/ 1459900 h 3314686"/>
              <a:gd name="connsiteX4" fmla="*/ 667723 w 2740210"/>
              <a:gd name="connsiteY4" fmla="*/ 1795566 h 3314686"/>
              <a:gd name="connsiteX5" fmla="*/ 609850 w 2740210"/>
              <a:gd name="connsiteY5" fmla="*/ 1888163 h 3314686"/>
              <a:gd name="connsiteX6" fmla="*/ 517252 w 2740210"/>
              <a:gd name="connsiteY6" fmla="*/ 2003910 h 3314686"/>
              <a:gd name="connsiteX7" fmla="*/ 401506 w 2740210"/>
              <a:gd name="connsiteY7" fmla="*/ 2108082 h 3314686"/>
              <a:gd name="connsiteX8" fmla="*/ 193161 w 2740210"/>
              <a:gd name="connsiteY8" fmla="*/ 2281703 h 3314686"/>
              <a:gd name="connsiteX9" fmla="*/ 19541 w 2740210"/>
              <a:gd name="connsiteY9" fmla="*/ 2490047 h 3314686"/>
              <a:gd name="connsiteX10" fmla="*/ 7966 w 2740210"/>
              <a:gd name="connsiteY10" fmla="*/ 2652093 h 3314686"/>
              <a:gd name="connsiteX11" fmla="*/ 54265 w 2740210"/>
              <a:gd name="connsiteY11" fmla="*/ 2814138 h 3314686"/>
              <a:gd name="connsiteX12" fmla="*/ 88989 w 2740210"/>
              <a:gd name="connsiteY12" fmla="*/ 3045632 h 3314686"/>
              <a:gd name="connsiteX13" fmla="*/ 193161 w 2740210"/>
              <a:gd name="connsiteY13" fmla="*/ 3184528 h 3314686"/>
              <a:gd name="connsiteX14" fmla="*/ 204736 w 2740210"/>
              <a:gd name="connsiteY14" fmla="*/ 3207677 h 3314686"/>
              <a:gd name="connsiteX15" fmla="*/ 343632 w 2740210"/>
              <a:gd name="connsiteY15" fmla="*/ 3242401 h 3314686"/>
              <a:gd name="connsiteX16" fmla="*/ 505678 w 2740210"/>
              <a:gd name="connsiteY16" fmla="*/ 3126655 h 3314686"/>
              <a:gd name="connsiteX17" fmla="*/ 598275 w 2740210"/>
              <a:gd name="connsiteY17" fmla="*/ 3080356 h 3314686"/>
              <a:gd name="connsiteX18" fmla="*/ 621425 w 2740210"/>
              <a:gd name="connsiteY18" fmla="*/ 3080356 h 3314686"/>
              <a:gd name="connsiteX19" fmla="*/ 933941 w 2740210"/>
              <a:gd name="connsiteY19" fmla="*/ 3196103 h 3314686"/>
              <a:gd name="connsiteX20" fmla="*/ 1200159 w 2740210"/>
              <a:gd name="connsiteY20" fmla="*/ 3311850 h 3314686"/>
              <a:gd name="connsiteX21" fmla="*/ 1315906 w 2740210"/>
              <a:gd name="connsiteY21" fmla="*/ 3277125 h 3314686"/>
              <a:gd name="connsiteX22" fmla="*/ 1315906 w 2740210"/>
              <a:gd name="connsiteY22" fmla="*/ 3253976 h 3314686"/>
              <a:gd name="connsiteX23" fmla="*/ 1315906 w 2740210"/>
              <a:gd name="connsiteY23" fmla="*/ 3242401 h 3314686"/>
              <a:gd name="connsiteX24" fmla="*/ 1605273 w 2740210"/>
              <a:gd name="connsiteY24" fmla="*/ 3115080 h 3314686"/>
              <a:gd name="connsiteX25" fmla="*/ 1790468 w 2740210"/>
              <a:gd name="connsiteY25" fmla="*/ 2999333 h 3314686"/>
              <a:gd name="connsiteX26" fmla="*/ 2114559 w 2740210"/>
              <a:gd name="connsiteY26" fmla="*/ 2744690 h 3314686"/>
              <a:gd name="connsiteX27" fmla="*/ 2218731 w 2740210"/>
              <a:gd name="connsiteY27" fmla="*/ 2663667 h 3314686"/>
              <a:gd name="connsiteX28" fmla="*/ 2589121 w 2740210"/>
              <a:gd name="connsiteY28" fmla="*/ 2443748 h 3314686"/>
              <a:gd name="connsiteX29" fmla="*/ 2670144 w 2740210"/>
              <a:gd name="connsiteY29" fmla="*/ 2316427 h 3314686"/>
              <a:gd name="connsiteX30" fmla="*/ 2739592 w 2740210"/>
              <a:gd name="connsiteY30" fmla="*/ 2189105 h 3314686"/>
              <a:gd name="connsiteX31" fmla="*/ 2704868 w 2740210"/>
              <a:gd name="connsiteY31" fmla="*/ 2003910 h 3314686"/>
              <a:gd name="connsiteX32" fmla="*/ 2716442 w 2740210"/>
              <a:gd name="connsiteY32" fmla="*/ 1772417 h 3314686"/>
              <a:gd name="connsiteX33" fmla="*/ 2739592 w 2740210"/>
              <a:gd name="connsiteY33" fmla="*/ 1506199 h 3314686"/>
              <a:gd name="connsiteX34" fmla="*/ 2704868 w 2740210"/>
              <a:gd name="connsiteY34" fmla="*/ 1263131 h 3314686"/>
              <a:gd name="connsiteX35" fmla="*/ 2658569 w 2740210"/>
              <a:gd name="connsiteY35" fmla="*/ 973763 h 3314686"/>
              <a:gd name="connsiteX36" fmla="*/ 2646994 w 2740210"/>
              <a:gd name="connsiteY36" fmla="*/ 823293 h 3314686"/>
              <a:gd name="connsiteX37" fmla="*/ 2600695 w 2740210"/>
              <a:gd name="connsiteY37" fmla="*/ 684396 h 3314686"/>
              <a:gd name="connsiteX38" fmla="*/ 2554397 w 2740210"/>
              <a:gd name="connsiteY38" fmla="*/ 638098 h 3314686"/>
              <a:gd name="connsiteX39" fmla="*/ 2461799 w 2740210"/>
              <a:gd name="connsiteY39" fmla="*/ 337156 h 3314686"/>
              <a:gd name="connsiteX40" fmla="*/ 2311328 w 2740210"/>
              <a:gd name="connsiteY40" fmla="*/ 163536 h 3314686"/>
              <a:gd name="connsiteX41" fmla="*/ 2160857 w 2740210"/>
              <a:gd name="connsiteY41" fmla="*/ 13065 h 3314686"/>
              <a:gd name="connsiteX42" fmla="*/ 2091409 w 2740210"/>
              <a:gd name="connsiteY42" fmla="*/ 13065 h 3314686"/>
              <a:gd name="connsiteX43" fmla="*/ 1998812 w 2740210"/>
              <a:gd name="connsiteY43" fmla="*/ 59363 h 3314686"/>
              <a:gd name="connsiteX44" fmla="*/ 887642 w 2740210"/>
              <a:gd name="connsiteY44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864493 w 2740210"/>
              <a:gd name="connsiteY2" fmla="*/ 1274705 h 3314686"/>
              <a:gd name="connsiteX3" fmla="*/ 806620 w 2740210"/>
              <a:gd name="connsiteY3" fmla="*/ 1459900 h 3314686"/>
              <a:gd name="connsiteX4" fmla="*/ 667723 w 2740210"/>
              <a:gd name="connsiteY4" fmla="*/ 1795566 h 3314686"/>
              <a:gd name="connsiteX5" fmla="*/ 609850 w 2740210"/>
              <a:gd name="connsiteY5" fmla="*/ 1888163 h 3314686"/>
              <a:gd name="connsiteX6" fmla="*/ 517252 w 2740210"/>
              <a:gd name="connsiteY6" fmla="*/ 2003910 h 3314686"/>
              <a:gd name="connsiteX7" fmla="*/ 401506 w 2740210"/>
              <a:gd name="connsiteY7" fmla="*/ 2108082 h 3314686"/>
              <a:gd name="connsiteX8" fmla="*/ 193161 w 2740210"/>
              <a:gd name="connsiteY8" fmla="*/ 2281703 h 3314686"/>
              <a:gd name="connsiteX9" fmla="*/ 19541 w 2740210"/>
              <a:gd name="connsiteY9" fmla="*/ 2490047 h 3314686"/>
              <a:gd name="connsiteX10" fmla="*/ 7966 w 2740210"/>
              <a:gd name="connsiteY10" fmla="*/ 2652093 h 3314686"/>
              <a:gd name="connsiteX11" fmla="*/ 54265 w 2740210"/>
              <a:gd name="connsiteY11" fmla="*/ 2814138 h 3314686"/>
              <a:gd name="connsiteX12" fmla="*/ 88989 w 2740210"/>
              <a:gd name="connsiteY12" fmla="*/ 3045632 h 3314686"/>
              <a:gd name="connsiteX13" fmla="*/ 193161 w 2740210"/>
              <a:gd name="connsiteY13" fmla="*/ 3184528 h 3314686"/>
              <a:gd name="connsiteX14" fmla="*/ 204736 w 2740210"/>
              <a:gd name="connsiteY14" fmla="*/ 3207677 h 3314686"/>
              <a:gd name="connsiteX15" fmla="*/ 343632 w 2740210"/>
              <a:gd name="connsiteY15" fmla="*/ 3242401 h 3314686"/>
              <a:gd name="connsiteX16" fmla="*/ 505678 w 2740210"/>
              <a:gd name="connsiteY16" fmla="*/ 3126655 h 3314686"/>
              <a:gd name="connsiteX17" fmla="*/ 598275 w 2740210"/>
              <a:gd name="connsiteY17" fmla="*/ 3080356 h 3314686"/>
              <a:gd name="connsiteX18" fmla="*/ 621425 w 2740210"/>
              <a:gd name="connsiteY18" fmla="*/ 3080356 h 3314686"/>
              <a:gd name="connsiteX19" fmla="*/ 933941 w 2740210"/>
              <a:gd name="connsiteY19" fmla="*/ 3196103 h 3314686"/>
              <a:gd name="connsiteX20" fmla="*/ 1200159 w 2740210"/>
              <a:gd name="connsiteY20" fmla="*/ 3311850 h 3314686"/>
              <a:gd name="connsiteX21" fmla="*/ 1315906 w 2740210"/>
              <a:gd name="connsiteY21" fmla="*/ 3277125 h 3314686"/>
              <a:gd name="connsiteX22" fmla="*/ 1315906 w 2740210"/>
              <a:gd name="connsiteY22" fmla="*/ 3253976 h 3314686"/>
              <a:gd name="connsiteX23" fmla="*/ 1315906 w 2740210"/>
              <a:gd name="connsiteY23" fmla="*/ 3242401 h 3314686"/>
              <a:gd name="connsiteX24" fmla="*/ 1605273 w 2740210"/>
              <a:gd name="connsiteY24" fmla="*/ 3115080 h 3314686"/>
              <a:gd name="connsiteX25" fmla="*/ 1790468 w 2740210"/>
              <a:gd name="connsiteY25" fmla="*/ 2999333 h 3314686"/>
              <a:gd name="connsiteX26" fmla="*/ 2114559 w 2740210"/>
              <a:gd name="connsiteY26" fmla="*/ 2744690 h 3314686"/>
              <a:gd name="connsiteX27" fmla="*/ 2218731 w 2740210"/>
              <a:gd name="connsiteY27" fmla="*/ 2663667 h 3314686"/>
              <a:gd name="connsiteX28" fmla="*/ 2589121 w 2740210"/>
              <a:gd name="connsiteY28" fmla="*/ 2443748 h 3314686"/>
              <a:gd name="connsiteX29" fmla="*/ 2670144 w 2740210"/>
              <a:gd name="connsiteY29" fmla="*/ 2316427 h 3314686"/>
              <a:gd name="connsiteX30" fmla="*/ 2739592 w 2740210"/>
              <a:gd name="connsiteY30" fmla="*/ 2189105 h 3314686"/>
              <a:gd name="connsiteX31" fmla="*/ 2704868 w 2740210"/>
              <a:gd name="connsiteY31" fmla="*/ 2003910 h 3314686"/>
              <a:gd name="connsiteX32" fmla="*/ 2716442 w 2740210"/>
              <a:gd name="connsiteY32" fmla="*/ 1772417 h 3314686"/>
              <a:gd name="connsiteX33" fmla="*/ 2739592 w 2740210"/>
              <a:gd name="connsiteY33" fmla="*/ 1506199 h 3314686"/>
              <a:gd name="connsiteX34" fmla="*/ 2704868 w 2740210"/>
              <a:gd name="connsiteY34" fmla="*/ 1263131 h 3314686"/>
              <a:gd name="connsiteX35" fmla="*/ 2658569 w 2740210"/>
              <a:gd name="connsiteY35" fmla="*/ 973763 h 3314686"/>
              <a:gd name="connsiteX36" fmla="*/ 2646994 w 2740210"/>
              <a:gd name="connsiteY36" fmla="*/ 823293 h 3314686"/>
              <a:gd name="connsiteX37" fmla="*/ 2600695 w 2740210"/>
              <a:gd name="connsiteY37" fmla="*/ 684396 h 3314686"/>
              <a:gd name="connsiteX38" fmla="*/ 2554397 w 2740210"/>
              <a:gd name="connsiteY38" fmla="*/ 638098 h 3314686"/>
              <a:gd name="connsiteX39" fmla="*/ 2461799 w 2740210"/>
              <a:gd name="connsiteY39" fmla="*/ 337156 h 3314686"/>
              <a:gd name="connsiteX40" fmla="*/ 2311328 w 2740210"/>
              <a:gd name="connsiteY40" fmla="*/ 163536 h 3314686"/>
              <a:gd name="connsiteX41" fmla="*/ 2160857 w 2740210"/>
              <a:gd name="connsiteY41" fmla="*/ 13065 h 3314686"/>
              <a:gd name="connsiteX42" fmla="*/ 2091409 w 2740210"/>
              <a:gd name="connsiteY42" fmla="*/ 13065 h 3314686"/>
              <a:gd name="connsiteX43" fmla="*/ 1998812 w 2740210"/>
              <a:gd name="connsiteY43" fmla="*/ 59363 h 331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40210" h="3314686">
                <a:moveTo>
                  <a:pt x="1547399" y="209834"/>
                </a:moveTo>
                <a:cubicBezTo>
                  <a:pt x="1475057" y="265296"/>
                  <a:pt x="1313976" y="298574"/>
                  <a:pt x="1200159" y="476052"/>
                </a:cubicBezTo>
                <a:cubicBezTo>
                  <a:pt x="1086342" y="653530"/>
                  <a:pt x="930083" y="1110730"/>
                  <a:pt x="864493" y="1274705"/>
                </a:cubicBezTo>
                <a:cubicBezTo>
                  <a:pt x="798903" y="1438680"/>
                  <a:pt x="839415" y="1373090"/>
                  <a:pt x="806620" y="1459900"/>
                </a:cubicBezTo>
                <a:cubicBezTo>
                  <a:pt x="773825" y="1546710"/>
                  <a:pt x="700518" y="1724189"/>
                  <a:pt x="667723" y="1795566"/>
                </a:cubicBezTo>
                <a:cubicBezTo>
                  <a:pt x="634928" y="1866943"/>
                  <a:pt x="634928" y="1853439"/>
                  <a:pt x="609850" y="1888163"/>
                </a:cubicBezTo>
                <a:cubicBezTo>
                  <a:pt x="584772" y="1922887"/>
                  <a:pt x="551976" y="1967257"/>
                  <a:pt x="517252" y="2003910"/>
                </a:cubicBezTo>
                <a:cubicBezTo>
                  <a:pt x="482528" y="2040563"/>
                  <a:pt x="455521" y="2061783"/>
                  <a:pt x="401506" y="2108082"/>
                </a:cubicBezTo>
                <a:cubicBezTo>
                  <a:pt x="347491" y="2154381"/>
                  <a:pt x="256822" y="2218042"/>
                  <a:pt x="193161" y="2281703"/>
                </a:cubicBezTo>
                <a:cubicBezTo>
                  <a:pt x="129500" y="2345364"/>
                  <a:pt x="50407" y="2428316"/>
                  <a:pt x="19541" y="2490047"/>
                </a:cubicBezTo>
                <a:cubicBezTo>
                  <a:pt x="-11325" y="2551778"/>
                  <a:pt x="2179" y="2598078"/>
                  <a:pt x="7966" y="2652093"/>
                </a:cubicBezTo>
                <a:cubicBezTo>
                  <a:pt x="13753" y="2706108"/>
                  <a:pt x="40761" y="2748548"/>
                  <a:pt x="54265" y="2814138"/>
                </a:cubicBezTo>
                <a:cubicBezTo>
                  <a:pt x="67769" y="2879728"/>
                  <a:pt x="65840" y="2983900"/>
                  <a:pt x="88989" y="3045632"/>
                </a:cubicBezTo>
                <a:cubicBezTo>
                  <a:pt x="112138" y="3107364"/>
                  <a:pt x="173870" y="3157520"/>
                  <a:pt x="193161" y="3184528"/>
                </a:cubicBezTo>
                <a:cubicBezTo>
                  <a:pt x="212452" y="3211536"/>
                  <a:pt x="179658" y="3198032"/>
                  <a:pt x="204736" y="3207677"/>
                </a:cubicBezTo>
                <a:cubicBezTo>
                  <a:pt x="229814" y="3217322"/>
                  <a:pt x="293475" y="3255905"/>
                  <a:pt x="343632" y="3242401"/>
                </a:cubicBezTo>
                <a:cubicBezTo>
                  <a:pt x="393789" y="3228897"/>
                  <a:pt x="463237" y="3153663"/>
                  <a:pt x="505678" y="3126655"/>
                </a:cubicBezTo>
                <a:cubicBezTo>
                  <a:pt x="548118" y="3099648"/>
                  <a:pt x="578984" y="3088073"/>
                  <a:pt x="598275" y="3080356"/>
                </a:cubicBezTo>
                <a:cubicBezTo>
                  <a:pt x="617566" y="3072639"/>
                  <a:pt x="565481" y="3061065"/>
                  <a:pt x="621425" y="3080356"/>
                </a:cubicBezTo>
                <a:cubicBezTo>
                  <a:pt x="677369" y="3099647"/>
                  <a:pt x="837485" y="3157521"/>
                  <a:pt x="933941" y="3196103"/>
                </a:cubicBezTo>
                <a:cubicBezTo>
                  <a:pt x="1030397" y="3234685"/>
                  <a:pt x="1136498" y="3298346"/>
                  <a:pt x="1200159" y="3311850"/>
                </a:cubicBezTo>
                <a:cubicBezTo>
                  <a:pt x="1263820" y="3325354"/>
                  <a:pt x="1296615" y="3286771"/>
                  <a:pt x="1315906" y="3277125"/>
                </a:cubicBezTo>
                <a:cubicBezTo>
                  <a:pt x="1335197" y="3267479"/>
                  <a:pt x="1315906" y="3253976"/>
                  <a:pt x="1315906" y="3253976"/>
                </a:cubicBezTo>
                <a:cubicBezTo>
                  <a:pt x="1315906" y="3248189"/>
                  <a:pt x="1267678" y="3265550"/>
                  <a:pt x="1315906" y="3242401"/>
                </a:cubicBezTo>
                <a:cubicBezTo>
                  <a:pt x="1364134" y="3219252"/>
                  <a:pt x="1526180" y="3155591"/>
                  <a:pt x="1605273" y="3115080"/>
                </a:cubicBezTo>
                <a:cubicBezTo>
                  <a:pt x="1684366" y="3074569"/>
                  <a:pt x="1705587" y="3061065"/>
                  <a:pt x="1790468" y="2999333"/>
                </a:cubicBezTo>
                <a:cubicBezTo>
                  <a:pt x="1875349" y="2937601"/>
                  <a:pt x="2114559" y="2744690"/>
                  <a:pt x="2114559" y="2744690"/>
                </a:cubicBezTo>
                <a:cubicBezTo>
                  <a:pt x="2185936" y="2688746"/>
                  <a:pt x="2139637" y="2713824"/>
                  <a:pt x="2218731" y="2663667"/>
                </a:cubicBezTo>
                <a:cubicBezTo>
                  <a:pt x="2297825" y="2613510"/>
                  <a:pt x="2513886" y="2501621"/>
                  <a:pt x="2589121" y="2443748"/>
                </a:cubicBezTo>
                <a:cubicBezTo>
                  <a:pt x="2664356" y="2385875"/>
                  <a:pt x="2645066" y="2358867"/>
                  <a:pt x="2670144" y="2316427"/>
                </a:cubicBezTo>
                <a:cubicBezTo>
                  <a:pt x="2695222" y="2273987"/>
                  <a:pt x="2733805" y="2241191"/>
                  <a:pt x="2739592" y="2189105"/>
                </a:cubicBezTo>
                <a:cubicBezTo>
                  <a:pt x="2745379" y="2137019"/>
                  <a:pt x="2708726" y="2073358"/>
                  <a:pt x="2704868" y="2003910"/>
                </a:cubicBezTo>
                <a:cubicBezTo>
                  <a:pt x="2701010" y="1934462"/>
                  <a:pt x="2710655" y="1855369"/>
                  <a:pt x="2716442" y="1772417"/>
                </a:cubicBezTo>
                <a:cubicBezTo>
                  <a:pt x="2722229" y="1689465"/>
                  <a:pt x="2741521" y="1591080"/>
                  <a:pt x="2739592" y="1506199"/>
                </a:cubicBezTo>
                <a:cubicBezTo>
                  <a:pt x="2737663" y="1421318"/>
                  <a:pt x="2718372" y="1351870"/>
                  <a:pt x="2704868" y="1263131"/>
                </a:cubicBezTo>
                <a:cubicBezTo>
                  <a:pt x="2691364" y="1174392"/>
                  <a:pt x="2668215" y="1047069"/>
                  <a:pt x="2658569" y="973763"/>
                </a:cubicBezTo>
                <a:cubicBezTo>
                  <a:pt x="2648923" y="900457"/>
                  <a:pt x="2656640" y="871521"/>
                  <a:pt x="2646994" y="823293"/>
                </a:cubicBezTo>
                <a:cubicBezTo>
                  <a:pt x="2637348" y="775065"/>
                  <a:pt x="2616128" y="715262"/>
                  <a:pt x="2600695" y="684396"/>
                </a:cubicBezTo>
                <a:cubicBezTo>
                  <a:pt x="2585262" y="653530"/>
                  <a:pt x="2577546" y="695971"/>
                  <a:pt x="2554397" y="638098"/>
                </a:cubicBezTo>
                <a:cubicBezTo>
                  <a:pt x="2531248" y="580225"/>
                  <a:pt x="2502310" y="416250"/>
                  <a:pt x="2461799" y="337156"/>
                </a:cubicBezTo>
                <a:cubicBezTo>
                  <a:pt x="2421288" y="258062"/>
                  <a:pt x="2361485" y="217551"/>
                  <a:pt x="2311328" y="163536"/>
                </a:cubicBezTo>
                <a:cubicBezTo>
                  <a:pt x="2261171" y="109521"/>
                  <a:pt x="2197510" y="38143"/>
                  <a:pt x="2160857" y="13065"/>
                </a:cubicBezTo>
                <a:cubicBezTo>
                  <a:pt x="2124204" y="-12013"/>
                  <a:pt x="2118416" y="5349"/>
                  <a:pt x="2091409" y="13065"/>
                </a:cubicBezTo>
                <a:cubicBezTo>
                  <a:pt x="2064402" y="20781"/>
                  <a:pt x="1998812" y="59363"/>
                  <a:pt x="1998812" y="59363"/>
                </a:cubicBezTo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953956" y="644335"/>
            <a:ext cx="740920" cy="539291"/>
          </a:xfrm>
          <a:custGeom>
            <a:avLst/>
            <a:gdLst>
              <a:gd name="connsiteX0" fmla="*/ 34733 w 740920"/>
              <a:gd name="connsiteY0" fmla="*/ 26997 h 539291"/>
              <a:gd name="connsiteX1" fmla="*/ 185203 w 740920"/>
              <a:gd name="connsiteY1" fmla="*/ 3847 h 539291"/>
              <a:gd name="connsiteX2" fmla="*/ 439847 w 740920"/>
              <a:gd name="connsiteY2" fmla="*/ 38571 h 539291"/>
              <a:gd name="connsiteX3" fmla="*/ 613467 w 740920"/>
              <a:gd name="connsiteY3" fmla="*/ 119594 h 539291"/>
              <a:gd name="connsiteX4" fmla="*/ 740788 w 740920"/>
              <a:gd name="connsiteY4" fmla="*/ 316364 h 539291"/>
              <a:gd name="connsiteX5" fmla="*/ 590317 w 740920"/>
              <a:gd name="connsiteY5" fmla="*/ 524708 h 539291"/>
              <a:gd name="connsiteX6" fmla="*/ 289376 w 740920"/>
              <a:gd name="connsiteY6" fmla="*/ 513133 h 539291"/>
              <a:gd name="connsiteX7" fmla="*/ 150479 w 740920"/>
              <a:gd name="connsiteY7" fmla="*/ 443685 h 539291"/>
              <a:gd name="connsiteX8" fmla="*/ 11583 w 740920"/>
              <a:gd name="connsiteY8" fmla="*/ 235341 h 539291"/>
              <a:gd name="connsiteX9" fmla="*/ 34733 w 740920"/>
              <a:gd name="connsiteY9" fmla="*/ 26997 h 5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0920" h="539291">
                <a:moveTo>
                  <a:pt x="34733" y="26997"/>
                </a:moveTo>
                <a:cubicBezTo>
                  <a:pt x="63670" y="-11585"/>
                  <a:pt x="117684" y="1918"/>
                  <a:pt x="185203" y="3847"/>
                </a:cubicBezTo>
                <a:cubicBezTo>
                  <a:pt x="252722" y="5776"/>
                  <a:pt x="368470" y="19280"/>
                  <a:pt x="439847" y="38571"/>
                </a:cubicBezTo>
                <a:cubicBezTo>
                  <a:pt x="511224" y="57862"/>
                  <a:pt x="563310" y="73295"/>
                  <a:pt x="613467" y="119594"/>
                </a:cubicBezTo>
                <a:cubicBezTo>
                  <a:pt x="663624" y="165893"/>
                  <a:pt x="744646" y="248845"/>
                  <a:pt x="740788" y="316364"/>
                </a:cubicBezTo>
                <a:cubicBezTo>
                  <a:pt x="736930" y="383883"/>
                  <a:pt x="665552" y="491913"/>
                  <a:pt x="590317" y="524708"/>
                </a:cubicBezTo>
                <a:cubicBezTo>
                  <a:pt x="515082" y="557503"/>
                  <a:pt x="362682" y="526637"/>
                  <a:pt x="289376" y="513133"/>
                </a:cubicBezTo>
                <a:cubicBezTo>
                  <a:pt x="216070" y="499629"/>
                  <a:pt x="196778" y="489984"/>
                  <a:pt x="150479" y="443685"/>
                </a:cubicBezTo>
                <a:cubicBezTo>
                  <a:pt x="104180" y="397386"/>
                  <a:pt x="36661" y="299002"/>
                  <a:pt x="11583" y="235341"/>
                </a:cubicBezTo>
                <a:cubicBezTo>
                  <a:pt x="-13495" y="171680"/>
                  <a:pt x="5796" y="65579"/>
                  <a:pt x="34733" y="26997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2438400"/>
            <a:ext cx="2247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11,500 </a:t>
            </a:r>
          </a:p>
          <a:p>
            <a:pPr algn="ctr"/>
            <a:r>
              <a:rPr lang="en-US" sz="3600" b="1" dirty="0" smtClean="0"/>
              <a:t>Years Ago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651720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4343400" cy="6141474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Freeform 7"/>
          <p:cNvSpPr/>
          <p:nvPr/>
        </p:nvSpPr>
        <p:spPr>
          <a:xfrm>
            <a:off x="4953956" y="644335"/>
            <a:ext cx="740920" cy="539291"/>
          </a:xfrm>
          <a:custGeom>
            <a:avLst/>
            <a:gdLst>
              <a:gd name="connsiteX0" fmla="*/ 34733 w 740920"/>
              <a:gd name="connsiteY0" fmla="*/ 26997 h 539291"/>
              <a:gd name="connsiteX1" fmla="*/ 185203 w 740920"/>
              <a:gd name="connsiteY1" fmla="*/ 3847 h 539291"/>
              <a:gd name="connsiteX2" fmla="*/ 439847 w 740920"/>
              <a:gd name="connsiteY2" fmla="*/ 38571 h 539291"/>
              <a:gd name="connsiteX3" fmla="*/ 613467 w 740920"/>
              <a:gd name="connsiteY3" fmla="*/ 119594 h 539291"/>
              <a:gd name="connsiteX4" fmla="*/ 740788 w 740920"/>
              <a:gd name="connsiteY4" fmla="*/ 316364 h 539291"/>
              <a:gd name="connsiteX5" fmla="*/ 590317 w 740920"/>
              <a:gd name="connsiteY5" fmla="*/ 524708 h 539291"/>
              <a:gd name="connsiteX6" fmla="*/ 289376 w 740920"/>
              <a:gd name="connsiteY6" fmla="*/ 513133 h 539291"/>
              <a:gd name="connsiteX7" fmla="*/ 150479 w 740920"/>
              <a:gd name="connsiteY7" fmla="*/ 443685 h 539291"/>
              <a:gd name="connsiteX8" fmla="*/ 11583 w 740920"/>
              <a:gd name="connsiteY8" fmla="*/ 235341 h 539291"/>
              <a:gd name="connsiteX9" fmla="*/ 34733 w 740920"/>
              <a:gd name="connsiteY9" fmla="*/ 26997 h 5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0920" h="539291">
                <a:moveTo>
                  <a:pt x="34733" y="26997"/>
                </a:moveTo>
                <a:cubicBezTo>
                  <a:pt x="63670" y="-11585"/>
                  <a:pt x="117684" y="1918"/>
                  <a:pt x="185203" y="3847"/>
                </a:cubicBezTo>
                <a:cubicBezTo>
                  <a:pt x="252722" y="5776"/>
                  <a:pt x="368470" y="19280"/>
                  <a:pt x="439847" y="38571"/>
                </a:cubicBezTo>
                <a:cubicBezTo>
                  <a:pt x="511224" y="57862"/>
                  <a:pt x="563310" y="73295"/>
                  <a:pt x="613467" y="119594"/>
                </a:cubicBezTo>
                <a:cubicBezTo>
                  <a:pt x="663624" y="165893"/>
                  <a:pt x="744646" y="248845"/>
                  <a:pt x="740788" y="316364"/>
                </a:cubicBezTo>
                <a:cubicBezTo>
                  <a:pt x="736930" y="383883"/>
                  <a:pt x="665552" y="491913"/>
                  <a:pt x="590317" y="524708"/>
                </a:cubicBezTo>
                <a:cubicBezTo>
                  <a:pt x="515082" y="557503"/>
                  <a:pt x="362682" y="526637"/>
                  <a:pt x="289376" y="513133"/>
                </a:cubicBezTo>
                <a:cubicBezTo>
                  <a:pt x="216070" y="499629"/>
                  <a:pt x="196778" y="489984"/>
                  <a:pt x="150479" y="443685"/>
                </a:cubicBezTo>
                <a:cubicBezTo>
                  <a:pt x="104180" y="397386"/>
                  <a:pt x="36661" y="299002"/>
                  <a:pt x="11583" y="235341"/>
                </a:cubicBezTo>
                <a:cubicBezTo>
                  <a:pt x="-13495" y="171680"/>
                  <a:pt x="5796" y="65579"/>
                  <a:pt x="34733" y="26997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440188" y="533400"/>
            <a:ext cx="2513768" cy="3058063"/>
          </a:xfrm>
          <a:custGeom>
            <a:avLst/>
            <a:gdLst>
              <a:gd name="connsiteX0" fmla="*/ 1784571 w 2699232"/>
              <a:gd name="connsiteY0" fmla="*/ 0 h 3186349"/>
              <a:gd name="connsiteX1" fmla="*/ 1587802 w 2699232"/>
              <a:gd name="connsiteY1" fmla="*/ 138896 h 3186349"/>
              <a:gd name="connsiteX2" fmla="*/ 1344734 w 2699232"/>
              <a:gd name="connsiteY2" fmla="*/ 451413 h 3186349"/>
              <a:gd name="connsiteX3" fmla="*/ 1090090 w 2699232"/>
              <a:gd name="connsiteY3" fmla="*/ 706056 h 3186349"/>
              <a:gd name="connsiteX4" fmla="*/ 928045 w 2699232"/>
              <a:gd name="connsiteY4" fmla="*/ 1018572 h 3186349"/>
              <a:gd name="connsiteX5" fmla="*/ 847022 w 2699232"/>
              <a:gd name="connsiteY5" fmla="*/ 1493134 h 3186349"/>
              <a:gd name="connsiteX6" fmla="*/ 696551 w 2699232"/>
              <a:gd name="connsiteY6" fmla="*/ 1967696 h 3186349"/>
              <a:gd name="connsiteX7" fmla="*/ 476632 w 2699232"/>
              <a:gd name="connsiteY7" fmla="*/ 2152891 h 3186349"/>
              <a:gd name="connsiteX8" fmla="*/ 337736 w 2699232"/>
              <a:gd name="connsiteY8" fmla="*/ 2176040 h 3186349"/>
              <a:gd name="connsiteX9" fmla="*/ 245139 w 2699232"/>
              <a:gd name="connsiteY9" fmla="*/ 2384385 h 3186349"/>
              <a:gd name="connsiteX10" fmla="*/ 94668 w 2699232"/>
              <a:gd name="connsiteY10" fmla="*/ 2650602 h 3186349"/>
              <a:gd name="connsiteX11" fmla="*/ 2070 w 2699232"/>
              <a:gd name="connsiteY11" fmla="*/ 2916820 h 3186349"/>
              <a:gd name="connsiteX12" fmla="*/ 48369 w 2699232"/>
              <a:gd name="connsiteY12" fmla="*/ 3183038 h 3186349"/>
              <a:gd name="connsiteX13" fmla="*/ 245139 w 2699232"/>
              <a:gd name="connsiteY13" fmla="*/ 3055716 h 3186349"/>
              <a:gd name="connsiteX14" fmla="*/ 395609 w 2699232"/>
              <a:gd name="connsiteY14" fmla="*/ 2905245 h 3186349"/>
              <a:gd name="connsiteX15" fmla="*/ 615528 w 2699232"/>
              <a:gd name="connsiteY15" fmla="*/ 2951544 h 3186349"/>
              <a:gd name="connsiteX16" fmla="*/ 800723 w 2699232"/>
              <a:gd name="connsiteY16" fmla="*/ 3125164 h 3186349"/>
              <a:gd name="connsiteX17" fmla="*/ 1055366 w 2699232"/>
              <a:gd name="connsiteY17" fmla="*/ 3125164 h 3186349"/>
              <a:gd name="connsiteX18" fmla="*/ 1414182 w 2699232"/>
              <a:gd name="connsiteY18" fmla="*/ 3020992 h 3186349"/>
              <a:gd name="connsiteX19" fmla="*/ 1668825 w 2699232"/>
              <a:gd name="connsiteY19" fmla="*/ 2939970 h 3186349"/>
              <a:gd name="connsiteX20" fmla="*/ 1877169 w 2699232"/>
              <a:gd name="connsiteY20" fmla="*/ 2858947 h 3186349"/>
              <a:gd name="connsiteX21" fmla="*/ 1969766 w 2699232"/>
              <a:gd name="connsiteY21" fmla="*/ 2777924 h 3186349"/>
              <a:gd name="connsiteX22" fmla="*/ 2178111 w 2699232"/>
              <a:gd name="connsiteY22" fmla="*/ 2673752 h 3186349"/>
              <a:gd name="connsiteX23" fmla="*/ 2305432 w 2699232"/>
              <a:gd name="connsiteY23" fmla="*/ 2639028 h 3186349"/>
              <a:gd name="connsiteX24" fmla="*/ 2386455 w 2699232"/>
              <a:gd name="connsiteY24" fmla="*/ 2488557 h 3186349"/>
              <a:gd name="connsiteX25" fmla="*/ 2641098 w 2699232"/>
              <a:gd name="connsiteY25" fmla="*/ 2245489 h 3186349"/>
              <a:gd name="connsiteX26" fmla="*/ 2698971 w 2699232"/>
              <a:gd name="connsiteY26" fmla="*/ 1875099 h 3186349"/>
              <a:gd name="connsiteX27" fmla="*/ 2629523 w 2699232"/>
              <a:gd name="connsiteY27" fmla="*/ 1620456 h 3186349"/>
              <a:gd name="connsiteX28" fmla="*/ 2502202 w 2699232"/>
              <a:gd name="connsiteY28" fmla="*/ 1238491 h 3186349"/>
              <a:gd name="connsiteX29" fmla="*/ 2432754 w 2699232"/>
              <a:gd name="connsiteY29" fmla="*/ 949124 h 3186349"/>
              <a:gd name="connsiteX30" fmla="*/ 2351731 w 2699232"/>
              <a:gd name="connsiteY30" fmla="*/ 659757 h 3186349"/>
              <a:gd name="connsiteX31" fmla="*/ 2212835 w 2699232"/>
              <a:gd name="connsiteY31" fmla="*/ 381964 h 3186349"/>
              <a:gd name="connsiteX32" fmla="*/ 2062364 w 2699232"/>
              <a:gd name="connsiteY32" fmla="*/ 115747 h 3186349"/>
              <a:gd name="connsiteX33" fmla="*/ 1911893 w 2699232"/>
              <a:gd name="connsiteY33" fmla="*/ 46299 h 3186349"/>
              <a:gd name="connsiteX34" fmla="*/ 1610951 w 2699232"/>
              <a:gd name="connsiteY34" fmla="*/ 127321 h 3186349"/>
              <a:gd name="connsiteX35" fmla="*/ 1506779 w 2699232"/>
              <a:gd name="connsiteY35" fmla="*/ 150471 h 3186349"/>
              <a:gd name="connsiteX36" fmla="*/ 1506779 w 2699232"/>
              <a:gd name="connsiteY36" fmla="*/ 289367 h 3186349"/>
              <a:gd name="connsiteX0" fmla="*/ 1587802 w 2699232"/>
              <a:gd name="connsiteY0" fmla="*/ 92754 h 3140207"/>
              <a:gd name="connsiteX1" fmla="*/ 1344734 w 2699232"/>
              <a:gd name="connsiteY1" fmla="*/ 405271 h 3140207"/>
              <a:gd name="connsiteX2" fmla="*/ 1090090 w 2699232"/>
              <a:gd name="connsiteY2" fmla="*/ 659914 h 3140207"/>
              <a:gd name="connsiteX3" fmla="*/ 928045 w 2699232"/>
              <a:gd name="connsiteY3" fmla="*/ 972430 h 3140207"/>
              <a:gd name="connsiteX4" fmla="*/ 847022 w 2699232"/>
              <a:gd name="connsiteY4" fmla="*/ 1446992 h 3140207"/>
              <a:gd name="connsiteX5" fmla="*/ 696551 w 2699232"/>
              <a:gd name="connsiteY5" fmla="*/ 1921554 h 3140207"/>
              <a:gd name="connsiteX6" fmla="*/ 476632 w 2699232"/>
              <a:gd name="connsiteY6" fmla="*/ 2106749 h 3140207"/>
              <a:gd name="connsiteX7" fmla="*/ 337736 w 2699232"/>
              <a:gd name="connsiteY7" fmla="*/ 2129898 h 3140207"/>
              <a:gd name="connsiteX8" fmla="*/ 245139 w 2699232"/>
              <a:gd name="connsiteY8" fmla="*/ 2338243 h 3140207"/>
              <a:gd name="connsiteX9" fmla="*/ 94668 w 2699232"/>
              <a:gd name="connsiteY9" fmla="*/ 2604460 h 3140207"/>
              <a:gd name="connsiteX10" fmla="*/ 2070 w 2699232"/>
              <a:gd name="connsiteY10" fmla="*/ 2870678 h 3140207"/>
              <a:gd name="connsiteX11" fmla="*/ 48369 w 2699232"/>
              <a:gd name="connsiteY11" fmla="*/ 3136896 h 3140207"/>
              <a:gd name="connsiteX12" fmla="*/ 245139 w 2699232"/>
              <a:gd name="connsiteY12" fmla="*/ 3009574 h 3140207"/>
              <a:gd name="connsiteX13" fmla="*/ 395609 w 2699232"/>
              <a:gd name="connsiteY13" fmla="*/ 2859103 h 3140207"/>
              <a:gd name="connsiteX14" fmla="*/ 615528 w 2699232"/>
              <a:gd name="connsiteY14" fmla="*/ 2905402 h 3140207"/>
              <a:gd name="connsiteX15" fmla="*/ 800723 w 2699232"/>
              <a:gd name="connsiteY15" fmla="*/ 3079022 h 3140207"/>
              <a:gd name="connsiteX16" fmla="*/ 1055366 w 2699232"/>
              <a:gd name="connsiteY16" fmla="*/ 3079022 h 3140207"/>
              <a:gd name="connsiteX17" fmla="*/ 1414182 w 2699232"/>
              <a:gd name="connsiteY17" fmla="*/ 2974850 h 3140207"/>
              <a:gd name="connsiteX18" fmla="*/ 1668825 w 2699232"/>
              <a:gd name="connsiteY18" fmla="*/ 2893828 h 3140207"/>
              <a:gd name="connsiteX19" fmla="*/ 1877169 w 2699232"/>
              <a:gd name="connsiteY19" fmla="*/ 2812805 h 3140207"/>
              <a:gd name="connsiteX20" fmla="*/ 1969766 w 2699232"/>
              <a:gd name="connsiteY20" fmla="*/ 2731782 h 3140207"/>
              <a:gd name="connsiteX21" fmla="*/ 2178111 w 2699232"/>
              <a:gd name="connsiteY21" fmla="*/ 2627610 h 3140207"/>
              <a:gd name="connsiteX22" fmla="*/ 2305432 w 2699232"/>
              <a:gd name="connsiteY22" fmla="*/ 2592886 h 3140207"/>
              <a:gd name="connsiteX23" fmla="*/ 2386455 w 2699232"/>
              <a:gd name="connsiteY23" fmla="*/ 2442415 h 3140207"/>
              <a:gd name="connsiteX24" fmla="*/ 2641098 w 2699232"/>
              <a:gd name="connsiteY24" fmla="*/ 2199347 h 3140207"/>
              <a:gd name="connsiteX25" fmla="*/ 2698971 w 2699232"/>
              <a:gd name="connsiteY25" fmla="*/ 1828957 h 3140207"/>
              <a:gd name="connsiteX26" fmla="*/ 2629523 w 2699232"/>
              <a:gd name="connsiteY26" fmla="*/ 1574314 h 3140207"/>
              <a:gd name="connsiteX27" fmla="*/ 2502202 w 2699232"/>
              <a:gd name="connsiteY27" fmla="*/ 1192349 h 3140207"/>
              <a:gd name="connsiteX28" fmla="*/ 2432754 w 2699232"/>
              <a:gd name="connsiteY28" fmla="*/ 902982 h 3140207"/>
              <a:gd name="connsiteX29" fmla="*/ 2351731 w 2699232"/>
              <a:gd name="connsiteY29" fmla="*/ 613615 h 3140207"/>
              <a:gd name="connsiteX30" fmla="*/ 2212835 w 2699232"/>
              <a:gd name="connsiteY30" fmla="*/ 335822 h 3140207"/>
              <a:gd name="connsiteX31" fmla="*/ 2062364 w 2699232"/>
              <a:gd name="connsiteY31" fmla="*/ 69605 h 3140207"/>
              <a:gd name="connsiteX32" fmla="*/ 1911893 w 2699232"/>
              <a:gd name="connsiteY32" fmla="*/ 157 h 3140207"/>
              <a:gd name="connsiteX33" fmla="*/ 1610951 w 2699232"/>
              <a:gd name="connsiteY33" fmla="*/ 81179 h 3140207"/>
              <a:gd name="connsiteX34" fmla="*/ 1506779 w 2699232"/>
              <a:gd name="connsiteY34" fmla="*/ 104329 h 3140207"/>
              <a:gd name="connsiteX35" fmla="*/ 1506779 w 2699232"/>
              <a:gd name="connsiteY35" fmla="*/ 243225 h 3140207"/>
              <a:gd name="connsiteX0" fmla="*/ 1587802 w 2699232"/>
              <a:gd name="connsiteY0" fmla="*/ 92754 h 3140207"/>
              <a:gd name="connsiteX1" fmla="*/ 1344734 w 2699232"/>
              <a:gd name="connsiteY1" fmla="*/ 405271 h 3140207"/>
              <a:gd name="connsiteX2" fmla="*/ 1090090 w 2699232"/>
              <a:gd name="connsiteY2" fmla="*/ 659914 h 3140207"/>
              <a:gd name="connsiteX3" fmla="*/ 928045 w 2699232"/>
              <a:gd name="connsiteY3" fmla="*/ 972430 h 3140207"/>
              <a:gd name="connsiteX4" fmla="*/ 847022 w 2699232"/>
              <a:gd name="connsiteY4" fmla="*/ 1446992 h 3140207"/>
              <a:gd name="connsiteX5" fmla="*/ 696551 w 2699232"/>
              <a:gd name="connsiteY5" fmla="*/ 1921554 h 3140207"/>
              <a:gd name="connsiteX6" fmla="*/ 476632 w 2699232"/>
              <a:gd name="connsiteY6" fmla="*/ 2106749 h 3140207"/>
              <a:gd name="connsiteX7" fmla="*/ 337736 w 2699232"/>
              <a:gd name="connsiteY7" fmla="*/ 2129898 h 3140207"/>
              <a:gd name="connsiteX8" fmla="*/ 245139 w 2699232"/>
              <a:gd name="connsiteY8" fmla="*/ 2338243 h 3140207"/>
              <a:gd name="connsiteX9" fmla="*/ 94668 w 2699232"/>
              <a:gd name="connsiteY9" fmla="*/ 2604460 h 3140207"/>
              <a:gd name="connsiteX10" fmla="*/ 2070 w 2699232"/>
              <a:gd name="connsiteY10" fmla="*/ 2870678 h 3140207"/>
              <a:gd name="connsiteX11" fmla="*/ 48369 w 2699232"/>
              <a:gd name="connsiteY11" fmla="*/ 3136896 h 3140207"/>
              <a:gd name="connsiteX12" fmla="*/ 245139 w 2699232"/>
              <a:gd name="connsiteY12" fmla="*/ 3009574 h 3140207"/>
              <a:gd name="connsiteX13" fmla="*/ 395609 w 2699232"/>
              <a:gd name="connsiteY13" fmla="*/ 2859103 h 3140207"/>
              <a:gd name="connsiteX14" fmla="*/ 615528 w 2699232"/>
              <a:gd name="connsiteY14" fmla="*/ 2905402 h 3140207"/>
              <a:gd name="connsiteX15" fmla="*/ 800723 w 2699232"/>
              <a:gd name="connsiteY15" fmla="*/ 3079022 h 3140207"/>
              <a:gd name="connsiteX16" fmla="*/ 1055366 w 2699232"/>
              <a:gd name="connsiteY16" fmla="*/ 3079022 h 3140207"/>
              <a:gd name="connsiteX17" fmla="*/ 1414182 w 2699232"/>
              <a:gd name="connsiteY17" fmla="*/ 2974850 h 3140207"/>
              <a:gd name="connsiteX18" fmla="*/ 1668825 w 2699232"/>
              <a:gd name="connsiteY18" fmla="*/ 2893828 h 3140207"/>
              <a:gd name="connsiteX19" fmla="*/ 1877169 w 2699232"/>
              <a:gd name="connsiteY19" fmla="*/ 2812805 h 3140207"/>
              <a:gd name="connsiteX20" fmla="*/ 1969766 w 2699232"/>
              <a:gd name="connsiteY20" fmla="*/ 2731782 h 3140207"/>
              <a:gd name="connsiteX21" fmla="*/ 2178111 w 2699232"/>
              <a:gd name="connsiteY21" fmla="*/ 2627610 h 3140207"/>
              <a:gd name="connsiteX22" fmla="*/ 2305432 w 2699232"/>
              <a:gd name="connsiteY22" fmla="*/ 2592886 h 3140207"/>
              <a:gd name="connsiteX23" fmla="*/ 2386455 w 2699232"/>
              <a:gd name="connsiteY23" fmla="*/ 2442415 h 3140207"/>
              <a:gd name="connsiteX24" fmla="*/ 2641098 w 2699232"/>
              <a:gd name="connsiteY24" fmla="*/ 2199347 h 3140207"/>
              <a:gd name="connsiteX25" fmla="*/ 2698971 w 2699232"/>
              <a:gd name="connsiteY25" fmla="*/ 1828957 h 3140207"/>
              <a:gd name="connsiteX26" fmla="*/ 2629523 w 2699232"/>
              <a:gd name="connsiteY26" fmla="*/ 1574314 h 3140207"/>
              <a:gd name="connsiteX27" fmla="*/ 2502202 w 2699232"/>
              <a:gd name="connsiteY27" fmla="*/ 1192349 h 3140207"/>
              <a:gd name="connsiteX28" fmla="*/ 2432754 w 2699232"/>
              <a:gd name="connsiteY28" fmla="*/ 902982 h 3140207"/>
              <a:gd name="connsiteX29" fmla="*/ 2351731 w 2699232"/>
              <a:gd name="connsiteY29" fmla="*/ 613615 h 3140207"/>
              <a:gd name="connsiteX30" fmla="*/ 2212835 w 2699232"/>
              <a:gd name="connsiteY30" fmla="*/ 335822 h 3140207"/>
              <a:gd name="connsiteX31" fmla="*/ 2062364 w 2699232"/>
              <a:gd name="connsiteY31" fmla="*/ 69605 h 3140207"/>
              <a:gd name="connsiteX32" fmla="*/ 1911893 w 2699232"/>
              <a:gd name="connsiteY32" fmla="*/ 157 h 3140207"/>
              <a:gd name="connsiteX33" fmla="*/ 1610951 w 2699232"/>
              <a:gd name="connsiteY33" fmla="*/ 81179 h 3140207"/>
              <a:gd name="connsiteX34" fmla="*/ 1506779 w 2699232"/>
              <a:gd name="connsiteY34" fmla="*/ 243225 h 314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99232" h="3140207">
                <a:moveTo>
                  <a:pt x="1587802" y="92754"/>
                </a:moveTo>
                <a:cubicBezTo>
                  <a:pt x="1514496" y="167989"/>
                  <a:pt x="1427686" y="310744"/>
                  <a:pt x="1344734" y="405271"/>
                </a:cubicBezTo>
                <a:cubicBezTo>
                  <a:pt x="1261782" y="499798"/>
                  <a:pt x="1159538" y="565388"/>
                  <a:pt x="1090090" y="659914"/>
                </a:cubicBezTo>
                <a:cubicBezTo>
                  <a:pt x="1020642" y="754440"/>
                  <a:pt x="968556" y="841250"/>
                  <a:pt x="928045" y="972430"/>
                </a:cubicBezTo>
                <a:cubicBezTo>
                  <a:pt x="887534" y="1103610"/>
                  <a:pt x="885604" y="1288805"/>
                  <a:pt x="847022" y="1446992"/>
                </a:cubicBezTo>
                <a:cubicBezTo>
                  <a:pt x="808440" y="1605179"/>
                  <a:pt x="758283" y="1811595"/>
                  <a:pt x="696551" y="1921554"/>
                </a:cubicBezTo>
                <a:cubicBezTo>
                  <a:pt x="634819" y="2031513"/>
                  <a:pt x="536434" y="2072025"/>
                  <a:pt x="476632" y="2106749"/>
                </a:cubicBezTo>
                <a:cubicBezTo>
                  <a:pt x="416830" y="2141473"/>
                  <a:pt x="376318" y="2091316"/>
                  <a:pt x="337736" y="2129898"/>
                </a:cubicBezTo>
                <a:cubicBezTo>
                  <a:pt x="299154" y="2168480"/>
                  <a:pt x="285650" y="2259150"/>
                  <a:pt x="245139" y="2338243"/>
                </a:cubicBezTo>
                <a:cubicBezTo>
                  <a:pt x="204628" y="2417336"/>
                  <a:pt x="135179" y="2515721"/>
                  <a:pt x="94668" y="2604460"/>
                </a:cubicBezTo>
                <a:cubicBezTo>
                  <a:pt x="54157" y="2693199"/>
                  <a:pt x="9786" y="2781939"/>
                  <a:pt x="2070" y="2870678"/>
                </a:cubicBezTo>
                <a:cubicBezTo>
                  <a:pt x="-5646" y="2959417"/>
                  <a:pt x="7857" y="3113747"/>
                  <a:pt x="48369" y="3136896"/>
                </a:cubicBezTo>
                <a:cubicBezTo>
                  <a:pt x="88880" y="3160045"/>
                  <a:pt x="187266" y="3055873"/>
                  <a:pt x="245139" y="3009574"/>
                </a:cubicBezTo>
                <a:cubicBezTo>
                  <a:pt x="303012" y="2963275"/>
                  <a:pt x="333877" y="2876465"/>
                  <a:pt x="395609" y="2859103"/>
                </a:cubicBezTo>
                <a:cubicBezTo>
                  <a:pt x="457340" y="2841741"/>
                  <a:pt x="548009" y="2868749"/>
                  <a:pt x="615528" y="2905402"/>
                </a:cubicBezTo>
                <a:cubicBezTo>
                  <a:pt x="683047" y="2942055"/>
                  <a:pt x="727417" y="3050085"/>
                  <a:pt x="800723" y="3079022"/>
                </a:cubicBezTo>
                <a:cubicBezTo>
                  <a:pt x="874029" y="3107959"/>
                  <a:pt x="953123" y="3096384"/>
                  <a:pt x="1055366" y="3079022"/>
                </a:cubicBezTo>
                <a:cubicBezTo>
                  <a:pt x="1157609" y="3061660"/>
                  <a:pt x="1311939" y="3005716"/>
                  <a:pt x="1414182" y="2974850"/>
                </a:cubicBezTo>
                <a:cubicBezTo>
                  <a:pt x="1516425" y="2943984"/>
                  <a:pt x="1591660" y="2920836"/>
                  <a:pt x="1668825" y="2893828"/>
                </a:cubicBezTo>
                <a:cubicBezTo>
                  <a:pt x="1745989" y="2866821"/>
                  <a:pt x="1827012" y="2839813"/>
                  <a:pt x="1877169" y="2812805"/>
                </a:cubicBezTo>
                <a:cubicBezTo>
                  <a:pt x="1927326" y="2785797"/>
                  <a:pt x="1919609" y="2762648"/>
                  <a:pt x="1969766" y="2731782"/>
                </a:cubicBezTo>
                <a:cubicBezTo>
                  <a:pt x="2019923" y="2700916"/>
                  <a:pt x="2122167" y="2650759"/>
                  <a:pt x="2178111" y="2627610"/>
                </a:cubicBezTo>
                <a:cubicBezTo>
                  <a:pt x="2234055" y="2604461"/>
                  <a:pt x="2270708" y="2623752"/>
                  <a:pt x="2305432" y="2592886"/>
                </a:cubicBezTo>
                <a:cubicBezTo>
                  <a:pt x="2340156" y="2562020"/>
                  <a:pt x="2330511" y="2508005"/>
                  <a:pt x="2386455" y="2442415"/>
                </a:cubicBezTo>
                <a:cubicBezTo>
                  <a:pt x="2442399" y="2376825"/>
                  <a:pt x="2589012" y="2301590"/>
                  <a:pt x="2641098" y="2199347"/>
                </a:cubicBezTo>
                <a:cubicBezTo>
                  <a:pt x="2693184" y="2097104"/>
                  <a:pt x="2700900" y="1933129"/>
                  <a:pt x="2698971" y="1828957"/>
                </a:cubicBezTo>
                <a:cubicBezTo>
                  <a:pt x="2697042" y="1724785"/>
                  <a:pt x="2662318" y="1680415"/>
                  <a:pt x="2629523" y="1574314"/>
                </a:cubicBezTo>
                <a:cubicBezTo>
                  <a:pt x="2596728" y="1468213"/>
                  <a:pt x="2534997" y="1304238"/>
                  <a:pt x="2502202" y="1192349"/>
                </a:cubicBezTo>
                <a:cubicBezTo>
                  <a:pt x="2469407" y="1080460"/>
                  <a:pt x="2457832" y="999438"/>
                  <a:pt x="2432754" y="902982"/>
                </a:cubicBezTo>
                <a:cubicBezTo>
                  <a:pt x="2407676" y="806526"/>
                  <a:pt x="2388384" y="708142"/>
                  <a:pt x="2351731" y="613615"/>
                </a:cubicBezTo>
                <a:cubicBezTo>
                  <a:pt x="2315078" y="519088"/>
                  <a:pt x="2261063" y="426490"/>
                  <a:pt x="2212835" y="335822"/>
                </a:cubicBezTo>
                <a:cubicBezTo>
                  <a:pt x="2164607" y="245154"/>
                  <a:pt x="2112521" y="125549"/>
                  <a:pt x="2062364" y="69605"/>
                </a:cubicBezTo>
                <a:cubicBezTo>
                  <a:pt x="2012207" y="13661"/>
                  <a:pt x="1987128" y="-1772"/>
                  <a:pt x="1911893" y="157"/>
                </a:cubicBezTo>
                <a:cubicBezTo>
                  <a:pt x="1836658" y="2086"/>
                  <a:pt x="1678470" y="40668"/>
                  <a:pt x="1610951" y="81179"/>
                </a:cubicBezTo>
                <a:cubicBezTo>
                  <a:pt x="1543432" y="121690"/>
                  <a:pt x="1528481" y="209466"/>
                  <a:pt x="1506779" y="243225"/>
                </a:cubicBezTo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514600"/>
            <a:ext cx="3038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11,000 </a:t>
            </a:r>
            <a:endParaRPr lang="en-US" sz="3600" b="1" dirty="0"/>
          </a:p>
          <a:p>
            <a:pPr algn="ctr"/>
            <a:r>
              <a:rPr lang="en-US" sz="3600" b="1" dirty="0"/>
              <a:t>Years Ago</a:t>
            </a:r>
          </a:p>
        </p:txBody>
      </p:sp>
      <p:sp>
        <p:nvSpPr>
          <p:cNvPr id="11" name="Freeform 10"/>
          <p:cNvSpPr/>
          <p:nvPr/>
        </p:nvSpPr>
        <p:spPr>
          <a:xfrm>
            <a:off x="2260671" y="449923"/>
            <a:ext cx="2740210" cy="3314686"/>
          </a:xfrm>
          <a:custGeom>
            <a:avLst/>
            <a:gdLst>
              <a:gd name="connsiteX0" fmla="*/ 2010387 w 2740210"/>
              <a:gd name="connsiteY0" fmla="*/ 232984 h 3314686"/>
              <a:gd name="connsiteX1" fmla="*/ 1778893 w 2740210"/>
              <a:gd name="connsiteY1" fmla="*/ 186685 h 3314686"/>
              <a:gd name="connsiteX2" fmla="*/ 1547399 w 2740210"/>
              <a:gd name="connsiteY2" fmla="*/ 209834 h 3314686"/>
              <a:gd name="connsiteX3" fmla="*/ 1385354 w 2740210"/>
              <a:gd name="connsiteY3" fmla="*/ 337156 h 3314686"/>
              <a:gd name="connsiteX4" fmla="*/ 1200159 w 2740210"/>
              <a:gd name="connsiteY4" fmla="*/ 476052 h 3314686"/>
              <a:gd name="connsiteX5" fmla="*/ 1095987 w 2740210"/>
              <a:gd name="connsiteY5" fmla="*/ 788569 h 3314686"/>
              <a:gd name="connsiteX6" fmla="*/ 1014964 w 2740210"/>
              <a:gd name="connsiteY6" fmla="*/ 950614 h 3314686"/>
              <a:gd name="connsiteX7" fmla="*/ 945516 w 2740210"/>
              <a:gd name="connsiteY7" fmla="*/ 1112660 h 3314686"/>
              <a:gd name="connsiteX8" fmla="*/ 864493 w 2740210"/>
              <a:gd name="connsiteY8" fmla="*/ 1274705 h 3314686"/>
              <a:gd name="connsiteX9" fmla="*/ 806620 w 2740210"/>
              <a:gd name="connsiteY9" fmla="*/ 1459900 h 3314686"/>
              <a:gd name="connsiteX10" fmla="*/ 667723 w 2740210"/>
              <a:gd name="connsiteY10" fmla="*/ 1795566 h 3314686"/>
              <a:gd name="connsiteX11" fmla="*/ 609850 w 2740210"/>
              <a:gd name="connsiteY11" fmla="*/ 1888163 h 3314686"/>
              <a:gd name="connsiteX12" fmla="*/ 517252 w 2740210"/>
              <a:gd name="connsiteY12" fmla="*/ 2003910 h 3314686"/>
              <a:gd name="connsiteX13" fmla="*/ 401506 w 2740210"/>
              <a:gd name="connsiteY13" fmla="*/ 2108082 h 3314686"/>
              <a:gd name="connsiteX14" fmla="*/ 193161 w 2740210"/>
              <a:gd name="connsiteY14" fmla="*/ 2281703 h 3314686"/>
              <a:gd name="connsiteX15" fmla="*/ 19541 w 2740210"/>
              <a:gd name="connsiteY15" fmla="*/ 2490047 h 3314686"/>
              <a:gd name="connsiteX16" fmla="*/ 7966 w 2740210"/>
              <a:gd name="connsiteY16" fmla="*/ 2652093 h 3314686"/>
              <a:gd name="connsiteX17" fmla="*/ 54265 w 2740210"/>
              <a:gd name="connsiteY17" fmla="*/ 2814138 h 3314686"/>
              <a:gd name="connsiteX18" fmla="*/ 88989 w 2740210"/>
              <a:gd name="connsiteY18" fmla="*/ 3045632 h 3314686"/>
              <a:gd name="connsiteX19" fmla="*/ 193161 w 2740210"/>
              <a:gd name="connsiteY19" fmla="*/ 3184528 h 3314686"/>
              <a:gd name="connsiteX20" fmla="*/ 204736 w 2740210"/>
              <a:gd name="connsiteY20" fmla="*/ 3207677 h 3314686"/>
              <a:gd name="connsiteX21" fmla="*/ 343632 w 2740210"/>
              <a:gd name="connsiteY21" fmla="*/ 3242401 h 3314686"/>
              <a:gd name="connsiteX22" fmla="*/ 505678 w 2740210"/>
              <a:gd name="connsiteY22" fmla="*/ 3126655 h 3314686"/>
              <a:gd name="connsiteX23" fmla="*/ 598275 w 2740210"/>
              <a:gd name="connsiteY23" fmla="*/ 3080356 h 3314686"/>
              <a:gd name="connsiteX24" fmla="*/ 621425 w 2740210"/>
              <a:gd name="connsiteY24" fmla="*/ 3080356 h 3314686"/>
              <a:gd name="connsiteX25" fmla="*/ 933941 w 2740210"/>
              <a:gd name="connsiteY25" fmla="*/ 3196103 h 3314686"/>
              <a:gd name="connsiteX26" fmla="*/ 1200159 w 2740210"/>
              <a:gd name="connsiteY26" fmla="*/ 3311850 h 3314686"/>
              <a:gd name="connsiteX27" fmla="*/ 1315906 w 2740210"/>
              <a:gd name="connsiteY27" fmla="*/ 3277125 h 3314686"/>
              <a:gd name="connsiteX28" fmla="*/ 1315906 w 2740210"/>
              <a:gd name="connsiteY28" fmla="*/ 3253976 h 3314686"/>
              <a:gd name="connsiteX29" fmla="*/ 1315906 w 2740210"/>
              <a:gd name="connsiteY29" fmla="*/ 3242401 h 3314686"/>
              <a:gd name="connsiteX30" fmla="*/ 1605273 w 2740210"/>
              <a:gd name="connsiteY30" fmla="*/ 3115080 h 3314686"/>
              <a:gd name="connsiteX31" fmla="*/ 1790468 w 2740210"/>
              <a:gd name="connsiteY31" fmla="*/ 2999333 h 3314686"/>
              <a:gd name="connsiteX32" fmla="*/ 2114559 w 2740210"/>
              <a:gd name="connsiteY32" fmla="*/ 2744690 h 3314686"/>
              <a:gd name="connsiteX33" fmla="*/ 2218731 w 2740210"/>
              <a:gd name="connsiteY33" fmla="*/ 2663667 h 3314686"/>
              <a:gd name="connsiteX34" fmla="*/ 2589121 w 2740210"/>
              <a:gd name="connsiteY34" fmla="*/ 2443748 h 3314686"/>
              <a:gd name="connsiteX35" fmla="*/ 2670144 w 2740210"/>
              <a:gd name="connsiteY35" fmla="*/ 2316427 h 3314686"/>
              <a:gd name="connsiteX36" fmla="*/ 2739592 w 2740210"/>
              <a:gd name="connsiteY36" fmla="*/ 2189105 h 3314686"/>
              <a:gd name="connsiteX37" fmla="*/ 2704868 w 2740210"/>
              <a:gd name="connsiteY37" fmla="*/ 2003910 h 3314686"/>
              <a:gd name="connsiteX38" fmla="*/ 2716442 w 2740210"/>
              <a:gd name="connsiteY38" fmla="*/ 1772417 h 3314686"/>
              <a:gd name="connsiteX39" fmla="*/ 2739592 w 2740210"/>
              <a:gd name="connsiteY39" fmla="*/ 1506199 h 3314686"/>
              <a:gd name="connsiteX40" fmla="*/ 2704868 w 2740210"/>
              <a:gd name="connsiteY40" fmla="*/ 1263131 h 3314686"/>
              <a:gd name="connsiteX41" fmla="*/ 2658569 w 2740210"/>
              <a:gd name="connsiteY41" fmla="*/ 973763 h 3314686"/>
              <a:gd name="connsiteX42" fmla="*/ 2646994 w 2740210"/>
              <a:gd name="connsiteY42" fmla="*/ 823293 h 3314686"/>
              <a:gd name="connsiteX43" fmla="*/ 2600695 w 2740210"/>
              <a:gd name="connsiteY43" fmla="*/ 684396 h 3314686"/>
              <a:gd name="connsiteX44" fmla="*/ 2554397 w 2740210"/>
              <a:gd name="connsiteY44" fmla="*/ 638098 h 3314686"/>
              <a:gd name="connsiteX45" fmla="*/ 2461799 w 2740210"/>
              <a:gd name="connsiteY45" fmla="*/ 337156 h 3314686"/>
              <a:gd name="connsiteX46" fmla="*/ 2311328 w 2740210"/>
              <a:gd name="connsiteY46" fmla="*/ 163536 h 3314686"/>
              <a:gd name="connsiteX47" fmla="*/ 2160857 w 2740210"/>
              <a:gd name="connsiteY47" fmla="*/ 13065 h 3314686"/>
              <a:gd name="connsiteX48" fmla="*/ 2091409 w 2740210"/>
              <a:gd name="connsiteY48" fmla="*/ 13065 h 3314686"/>
              <a:gd name="connsiteX49" fmla="*/ 1998812 w 2740210"/>
              <a:gd name="connsiteY49" fmla="*/ 59363 h 3314686"/>
              <a:gd name="connsiteX50" fmla="*/ 1558974 w 2740210"/>
              <a:gd name="connsiteY50" fmla="*/ 256133 h 3314686"/>
              <a:gd name="connsiteX51" fmla="*/ 1362204 w 2740210"/>
              <a:gd name="connsiteY51" fmla="*/ 337156 h 3314686"/>
              <a:gd name="connsiteX52" fmla="*/ 1304331 w 2740210"/>
              <a:gd name="connsiteY52" fmla="*/ 464477 h 3314686"/>
              <a:gd name="connsiteX53" fmla="*/ 1223308 w 2740210"/>
              <a:gd name="connsiteY53" fmla="*/ 545500 h 3314686"/>
              <a:gd name="connsiteX54" fmla="*/ 1142285 w 2740210"/>
              <a:gd name="connsiteY54" fmla="*/ 672822 h 3314686"/>
              <a:gd name="connsiteX55" fmla="*/ 1107561 w 2740210"/>
              <a:gd name="connsiteY55" fmla="*/ 800143 h 3314686"/>
              <a:gd name="connsiteX56" fmla="*/ 1072837 w 2740210"/>
              <a:gd name="connsiteY56" fmla="*/ 892741 h 3314686"/>
              <a:gd name="connsiteX57" fmla="*/ 1026538 w 2740210"/>
              <a:gd name="connsiteY57" fmla="*/ 973763 h 3314686"/>
              <a:gd name="connsiteX58" fmla="*/ 945516 w 2740210"/>
              <a:gd name="connsiteY58" fmla="*/ 1043212 h 3314686"/>
              <a:gd name="connsiteX59" fmla="*/ 887642 w 2740210"/>
              <a:gd name="connsiteY59" fmla="*/ 1170533 h 3314686"/>
              <a:gd name="connsiteX0" fmla="*/ 1778893 w 2740210"/>
              <a:gd name="connsiteY0" fmla="*/ 186685 h 3314686"/>
              <a:gd name="connsiteX1" fmla="*/ 1547399 w 2740210"/>
              <a:gd name="connsiteY1" fmla="*/ 209834 h 3314686"/>
              <a:gd name="connsiteX2" fmla="*/ 1385354 w 2740210"/>
              <a:gd name="connsiteY2" fmla="*/ 337156 h 3314686"/>
              <a:gd name="connsiteX3" fmla="*/ 1200159 w 2740210"/>
              <a:gd name="connsiteY3" fmla="*/ 476052 h 3314686"/>
              <a:gd name="connsiteX4" fmla="*/ 1095987 w 2740210"/>
              <a:gd name="connsiteY4" fmla="*/ 788569 h 3314686"/>
              <a:gd name="connsiteX5" fmla="*/ 1014964 w 2740210"/>
              <a:gd name="connsiteY5" fmla="*/ 950614 h 3314686"/>
              <a:gd name="connsiteX6" fmla="*/ 945516 w 2740210"/>
              <a:gd name="connsiteY6" fmla="*/ 1112660 h 3314686"/>
              <a:gd name="connsiteX7" fmla="*/ 864493 w 2740210"/>
              <a:gd name="connsiteY7" fmla="*/ 1274705 h 3314686"/>
              <a:gd name="connsiteX8" fmla="*/ 806620 w 2740210"/>
              <a:gd name="connsiteY8" fmla="*/ 1459900 h 3314686"/>
              <a:gd name="connsiteX9" fmla="*/ 667723 w 2740210"/>
              <a:gd name="connsiteY9" fmla="*/ 1795566 h 3314686"/>
              <a:gd name="connsiteX10" fmla="*/ 609850 w 2740210"/>
              <a:gd name="connsiteY10" fmla="*/ 1888163 h 3314686"/>
              <a:gd name="connsiteX11" fmla="*/ 517252 w 2740210"/>
              <a:gd name="connsiteY11" fmla="*/ 2003910 h 3314686"/>
              <a:gd name="connsiteX12" fmla="*/ 401506 w 2740210"/>
              <a:gd name="connsiteY12" fmla="*/ 2108082 h 3314686"/>
              <a:gd name="connsiteX13" fmla="*/ 193161 w 2740210"/>
              <a:gd name="connsiteY13" fmla="*/ 2281703 h 3314686"/>
              <a:gd name="connsiteX14" fmla="*/ 19541 w 2740210"/>
              <a:gd name="connsiteY14" fmla="*/ 2490047 h 3314686"/>
              <a:gd name="connsiteX15" fmla="*/ 7966 w 2740210"/>
              <a:gd name="connsiteY15" fmla="*/ 2652093 h 3314686"/>
              <a:gd name="connsiteX16" fmla="*/ 54265 w 2740210"/>
              <a:gd name="connsiteY16" fmla="*/ 2814138 h 3314686"/>
              <a:gd name="connsiteX17" fmla="*/ 88989 w 2740210"/>
              <a:gd name="connsiteY17" fmla="*/ 3045632 h 3314686"/>
              <a:gd name="connsiteX18" fmla="*/ 193161 w 2740210"/>
              <a:gd name="connsiteY18" fmla="*/ 3184528 h 3314686"/>
              <a:gd name="connsiteX19" fmla="*/ 204736 w 2740210"/>
              <a:gd name="connsiteY19" fmla="*/ 3207677 h 3314686"/>
              <a:gd name="connsiteX20" fmla="*/ 343632 w 2740210"/>
              <a:gd name="connsiteY20" fmla="*/ 3242401 h 3314686"/>
              <a:gd name="connsiteX21" fmla="*/ 505678 w 2740210"/>
              <a:gd name="connsiteY21" fmla="*/ 3126655 h 3314686"/>
              <a:gd name="connsiteX22" fmla="*/ 598275 w 2740210"/>
              <a:gd name="connsiteY22" fmla="*/ 3080356 h 3314686"/>
              <a:gd name="connsiteX23" fmla="*/ 621425 w 2740210"/>
              <a:gd name="connsiteY23" fmla="*/ 3080356 h 3314686"/>
              <a:gd name="connsiteX24" fmla="*/ 933941 w 2740210"/>
              <a:gd name="connsiteY24" fmla="*/ 3196103 h 3314686"/>
              <a:gd name="connsiteX25" fmla="*/ 1200159 w 2740210"/>
              <a:gd name="connsiteY25" fmla="*/ 3311850 h 3314686"/>
              <a:gd name="connsiteX26" fmla="*/ 1315906 w 2740210"/>
              <a:gd name="connsiteY26" fmla="*/ 3277125 h 3314686"/>
              <a:gd name="connsiteX27" fmla="*/ 1315906 w 2740210"/>
              <a:gd name="connsiteY27" fmla="*/ 3253976 h 3314686"/>
              <a:gd name="connsiteX28" fmla="*/ 1315906 w 2740210"/>
              <a:gd name="connsiteY28" fmla="*/ 3242401 h 3314686"/>
              <a:gd name="connsiteX29" fmla="*/ 1605273 w 2740210"/>
              <a:gd name="connsiteY29" fmla="*/ 3115080 h 3314686"/>
              <a:gd name="connsiteX30" fmla="*/ 1790468 w 2740210"/>
              <a:gd name="connsiteY30" fmla="*/ 2999333 h 3314686"/>
              <a:gd name="connsiteX31" fmla="*/ 2114559 w 2740210"/>
              <a:gd name="connsiteY31" fmla="*/ 2744690 h 3314686"/>
              <a:gd name="connsiteX32" fmla="*/ 2218731 w 2740210"/>
              <a:gd name="connsiteY32" fmla="*/ 2663667 h 3314686"/>
              <a:gd name="connsiteX33" fmla="*/ 2589121 w 2740210"/>
              <a:gd name="connsiteY33" fmla="*/ 2443748 h 3314686"/>
              <a:gd name="connsiteX34" fmla="*/ 2670144 w 2740210"/>
              <a:gd name="connsiteY34" fmla="*/ 2316427 h 3314686"/>
              <a:gd name="connsiteX35" fmla="*/ 2739592 w 2740210"/>
              <a:gd name="connsiteY35" fmla="*/ 2189105 h 3314686"/>
              <a:gd name="connsiteX36" fmla="*/ 2704868 w 2740210"/>
              <a:gd name="connsiteY36" fmla="*/ 2003910 h 3314686"/>
              <a:gd name="connsiteX37" fmla="*/ 2716442 w 2740210"/>
              <a:gd name="connsiteY37" fmla="*/ 1772417 h 3314686"/>
              <a:gd name="connsiteX38" fmla="*/ 2739592 w 2740210"/>
              <a:gd name="connsiteY38" fmla="*/ 1506199 h 3314686"/>
              <a:gd name="connsiteX39" fmla="*/ 2704868 w 2740210"/>
              <a:gd name="connsiteY39" fmla="*/ 1263131 h 3314686"/>
              <a:gd name="connsiteX40" fmla="*/ 2658569 w 2740210"/>
              <a:gd name="connsiteY40" fmla="*/ 973763 h 3314686"/>
              <a:gd name="connsiteX41" fmla="*/ 2646994 w 2740210"/>
              <a:gd name="connsiteY41" fmla="*/ 823293 h 3314686"/>
              <a:gd name="connsiteX42" fmla="*/ 2600695 w 2740210"/>
              <a:gd name="connsiteY42" fmla="*/ 684396 h 3314686"/>
              <a:gd name="connsiteX43" fmla="*/ 2554397 w 2740210"/>
              <a:gd name="connsiteY43" fmla="*/ 638098 h 3314686"/>
              <a:gd name="connsiteX44" fmla="*/ 2461799 w 2740210"/>
              <a:gd name="connsiteY44" fmla="*/ 337156 h 3314686"/>
              <a:gd name="connsiteX45" fmla="*/ 2311328 w 2740210"/>
              <a:gd name="connsiteY45" fmla="*/ 163536 h 3314686"/>
              <a:gd name="connsiteX46" fmla="*/ 2160857 w 2740210"/>
              <a:gd name="connsiteY46" fmla="*/ 13065 h 3314686"/>
              <a:gd name="connsiteX47" fmla="*/ 2091409 w 2740210"/>
              <a:gd name="connsiteY47" fmla="*/ 13065 h 3314686"/>
              <a:gd name="connsiteX48" fmla="*/ 1998812 w 2740210"/>
              <a:gd name="connsiteY48" fmla="*/ 59363 h 3314686"/>
              <a:gd name="connsiteX49" fmla="*/ 1558974 w 2740210"/>
              <a:gd name="connsiteY49" fmla="*/ 256133 h 3314686"/>
              <a:gd name="connsiteX50" fmla="*/ 1362204 w 2740210"/>
              <a:gd name="connsiteY50" fmla="*/ 337156 h 3314686"/>
              <a:gd name="connsiteX51" fmla="*/ 1304331 w 2740210"/>
              <a:gd name="connsiteY51" fmla="*/ 464477 h 3314686"/>
              <a:gd name="connsiteX52" fmla="*/ 1223308 w 2740210"/>
              <a:gd name="connsiteY52" fmla="*/ 545500 h 3314686"/>
              <a:gd name="connsiteX53" fmla="*/ 1142285 w 2740210"/>
              <a:gd name="connsiteY53" fmla="*/ 672822 h 3314686"/>
              <a:gd name="connsiteX54" fmla="*/ 1107561 w 2740210"/>
              <a:gd name="connsiteY54" fmla="*/ 800143 h 3314686"/>
              <a:gd name="connsiteX55" fmla="*/ 1072837 w 2740210"/>
              <a:gd name="connsiteY55" fmla="*/ 892741 h 3314686"/>
              <a:gd name="connsiteX56" fmla="*/ 1026538 w 2740210"/>
              <a:gd name="connsiteY56" fmla="*/ 973763 h 3314686"/>
              <a:gd name="connsiteX57" fmla="*/ 945516 w 2740210"/>
              <a:gd name="connsiteY57" fmla="*/ 1043212 h 3314686"/>
              <a:gd name="connsiteX58" fmla="*/ 887642 w 2740210"/>
              <a:gd name="connsiteY58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558974 w 2740210"/>
              <a:gd name="connsiteY48" fmla="*/ 256133 h 3314686"/>
              <a:gd name="connsiteX49" fmla="*/ 1362204 w 2740210"/>
              <a:gd name="connsiteY49" fmla="*/ 337156 h 3314686"/>
              <a:gd name="connsiteX50" fmla="*/ 1304331 w 2740210"/>
              <a:gd name="connsiteY50" fmla="*/ 464477 h 3314686"/>
              <a:gd name="connsiteX51" fmla="*/ 1223308 w 2740210"/>
              <a:gd name="connsiteY51" fmla="*/ 545500 h 3314686"/>
              <a:gd name="connsiteX52" fmla="*/ 1142285 w 2740210"/>
              <a:gd name="connsiteY52" fmla="*/ 672822 h 3314686"/>
              <a:gd name="connsiteX53" fmla="*/ 1107561 w 2740210"/>
              <a:gd name="connsiteY53" fmla="*/ 800143 h 3314686"/>
              <a:gd name="connsiteX54" fmla="*/ 1072837 w 2740210"/>
              <a:gd name="connsiteY54" fmla="*/ 892741 h 3314686"/>
              <a:gd name="connsiteX55" fmla="*/ 1026538 w 2740210"/>
              <a:gd name="connsiteY55" fmla="*/ 973763 h 3314686"/>
              <a:gd name="connsiteX56" fmla="*/ 945516 w 2740210"/>
              <a:gd name="connsiteY56" fmla="*/ 1043212 h 3314686"/>
              <a:gd name="connsiteX57" fmla="*/ 887642 w 2740210"/>
              <a:gd name="connsiteY57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142285 w 2740210"/>
              <a:gd name="connsiteY51" fmla="*/ 672822 h 3314686"/>
              <a:gd name="connsiteX52" fmla="*/ 1107561 w 2740210"/>
              <a:gd name="connsiteY52" fmla="*/ 800143 h 3314686"/>
              <a:gd name="connsiteX53" fmla="*/ 1072837 w 2740210"/>
              <a:gd name="connsiteY53" fmla="*/ 892741 h 3314686"/>
              <a:gd name="connsiteX54" fmla="*/ 1026538 w 2740210"/>
              <a:gd name="connsiteY54" fmla="*/ 973763 h 3314686"/>
              <a:gd name="connsiteX55" fmla="*/ 945516 w 2740210"/>
              <a:gd name="connsiteY55" fmla="*/ 1043212 h 3314686"/>
              <a:gd name="connsiteX56" fmla="*/ 887642 w 2740210"/>
              <a:gd name="connsiteY56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142285 w 2740210"/>
              <a:gd name="connsiteY51" fmla="*/ 672822 h 3314686"/>
              <a:gd name="connsiteX52" fmla="*/ 1107561 w 2740210"/>
              <a:gd name="connsiteY52" fmla="*/ 800143 h 3314686"/>
              <a:gd name="connsiteX53" fmla="*/ 1026538 w 2740210"/>
              <a:gd name="connsiteY53" fmla="*/ 973763 h 3314686"/>
              <a:gd name="connsiteX54" fmla="*/ 945516 w 2740210"/>
              <a:gd name="connsiteY54" fmla="*/ 1043212 h 3314686"/>
              <a:gd name="connsiteX55" fmla="*/ 887642 w 2740210"/>
              <a:gd name="connsiteY55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142285 w 2740210"/>
              <a:gd name="connsiteY51" fmla="*/ 672822 h 3314686"/>
              <a:gd name="connsiteX52" fmla="*/ 1026538 w 2740210"/>
              <a:gd name="connsiteY52" fmla="*/ 973763 h 3314686"/>
              <a:gd name="connsiteX53" fmla="*/ 945516 w 2740210"/>
              <a:gd name="connsiteY53" fmla="*/ 1043212 h 3314686"/>
              <a:gd name="connsiteX54" fmla="*/ 887642 w 2740210"/>
              <a:gd name="connsiteY54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1026538 w 2740210"/>
              <a:gd name="connsiteY51" fmla="*/ 973763 h 3314686"/>
              <a:gd name="connsiteX52" fmla="*/ 945516 w 2740210"/>
              <a:gd name="connsiteY52" fmla="*/ 1043212 h 3314686"/>
              <a:gd name="connsiteX53" fmla="*/ 887642 w 2740210"/>
              <a:gd name="connsiteY53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1014964 w 2740210"/>
              <a:gd name="connsiteY4" fmla="*/ 950614 h 3314686"/>
              <a:gd name="connsiteX5" fmla="*/ 945516 w 2740210"/>
              <a:gd name="connsiteY5" fmla="*/ 1112660 h 3314686"/>
              <a:gd name="connsiteX6" fmla="*/ 864493 w 2740210"/>
              <a:gd name="connsiteY6" fmla="*/ 1274705 h 3314686"/>
              <a:gd name="connsiteX7" fmla="*/ 806620 w 2740210"/>
              <a:gd name="connsiteY7" fmla="*/ 1459900 h 3314686"/>
              <a:gd name="connsiteX8" fmla="*/ 667723 w 2740210"/>
              <a:gd name="connsiteY8" fmla="*/ 1795566 h 3314686"/>
              <a:gd name="connsiteX9" fmla="*/ 609850 w 2740210"/>
              <a:gd name="connsiteY9" fmla="*/ 1888163 h 3314686"/>
              <a:gd name="connsiteX10" fmla="*/ 517252 w 2740210"/>
              <a:gd name="connsiteY10" fmla="*/ 2003910 h 3314686"/>
              <a:gd name="connsiteX11" fmla="*/ 401506 w 2740210"/>
              <a:gd name="connsiteY11" fmla="*/ 2108082 h 3314686"/>
              <a:gd name="connsiteX12" fmla="*/ 193161 w 2740210"/>
              <a:gd name="connsiteY12" fmla="*/ 2281703 h 3314686"/>
              <a:gd name="connsiteX13" fmla="*/ 19541 w 2740210"/>
              <a:gd name="connsiteY13" fmla="*/ 2490047 h 3314686"/>
              <a:gd name="connsiteX14" fmla="*/ 7966 w 2740210"/>
              <a:gd name="connsiteY14" fmla="*/ 2652093 h 3314686"/>
              <a:gd name="connsiteX15" fmla="*/ 54265 w 2740210"/>
              <a:gd name="connsiteY15" fmla="*/ 2814138 h 3314686"/>
              <a:gd name="connsiteX16" fmla="*/ 88989 w 2740210"/>
              <a:gd name="connsiteY16" fmla="*/ 3045632 h 3314686"/>
              <a:gd name="connsiteX17" fmla="*/ 193161 w 2740210"/>
              <a:gd name="connsiteY17" fmla="*/ 3184528 h 3314686"/>
              <a:gd name="connsiteX18" fmla="*/ 204736 w 2740210"/>
              <a:gd name="connsiteY18" fmla="*/ 3207677 h 3314686"/>
              <a:gd name="connsiteX19" fmla="*/ 343632 w 2740210"/>
              <a:gd name="connsiteY19" fmla="*/ 3242401 h 3314686"/>
              <a:gd name="connsiteX20" fmla="*/ 505678 w 2740210"/>
              <a:gd name="connsiteY20" fmla="*/ 3126655 h 3314686"/>
              <a:gd name="connsiteX21" fmla="*/ 598275 w 2740210"/>
              <a:gd name="connsiteY21" fmla="*/ 3080356 h 3314686"/>
              <a:gd name="connsiteX22" fmla="*/ 621425 w 2740210"/>
              <a:gd name="connsiteY22" fmla="*/ 3080356 h 3314686"/>
              <a:gd name="connsiteX23" fmla="*/ 933941 w 2740210"/>
              <a:gd name="connsiteY23" fmla="*/ 3196103 h 3314686"/>
              <a:gd name="connsiteX24" fmla="*/ 1200159 w 2740210"/>
              <a:gd name="connsiteY24" fmla="*/ 3311850 h 3314686"/>
              <a:gd name="connsiteX25" fmla="*/ 1315906 w 2740210"/>
              <a:gd name="connsiteY25" fmla="*/ 3277125 h 3314686"/>
              <a:gd name="connsiteX26" fmla="*/ 1315906 w 2740210"/>
              <a:gd name="connsiteY26" fmla="*/ 3253976 h 3314686"/>
              <a:gd name="connsiteX27" fmla="*/ 1315906 w 2740210"/>
              <a:gd name="connsiteY27" fmla="*/ 3242401 h 3314686"/>
              <a:gd name="connsiteX28" fmla="*/ 1605273 w 2740210"/>
              <a:gd name="connsiteY28" fmla="*/ 3115080 h 3314686"/>
              <a:gd name="connsiteX29" fmla="*/ 1790468 w 2740210"/>
              <a:gd name="connsiteY29" fmla="*/ 2999333 h 3314686"/>
              <a:gd name="connsiteX30" fmla="*/ 2114559 w 2740210"/>
              <a:gd name="connsiteY30" fmla="*/ 2744690 h 3314686"/>
              <a:gd name="connsiteX31" fmla="*/ 2218731 w 2740210"/>
              <a:gd name="connsiteY31" fmla="*/ 2663667 h 3314686"/>
              <a:gd name="connsiteX32" fmla="*/ 2589121 w 2740210"/>
              <a:gd name="connsiteY32" fmla="*/ 2443748 h 3314686"/>
              <a:gd name="connsiteX33" fmla="*/ 2670144 w 2740210"/>
              <a:gd name="connsiteY33" fmla="*/ 2316427 h 3314686"/>
              <a:gd name="connsiteX34" fmla="*/ 2739592 w 2740210"/>
              <a:gd name="connsiteY34" fmla="*/ 2189105 h 3314686"/>
              <a:gd name="connsiteX35" fmla="*/ 2704868 w 2740210"/>
              <a:gd name="connsiteY35" fmla="*/ 2003910 h 3314686"/>
              <a:gd name="connsiteX36" fmla="*/ 2716442 w 2740210"/>
              <a:gd name="connsiteY36" fmla="*/ 1772417 h 3314686"/>
              <a:gd name="connsiteX37" fmla="*/ 2739592 w 2740210"/>
              <a:gd name="connsiteY37" fmla="*/ 1506199 h 3314686"/>
              <a:gd name="connsiteX38" fmla="*/ 2704868 w 2740210"/>
              <a:gd name="connsiteY38" fmla="*/ 1263131 h 3314686"/>
              <a:gd name="connsiteX39" fmla="*/ 2658569 w 2740210"/>
              <a:gd name="connsiteY39" fmla="*/ 973763 h 3314686"/>
              <a:gd name="connsiteX40" fmla="*/ 2646994 w 2740210"/>
              <a:gd name="connsiteY40" fmla="*/ 823293 h 3314686"/>
              <a:gd name="connsiteX41" fmla="*/ 2600695 w 2740210"/>
              <a:gd name="connsiteY41" fmla="*/ 684396 h 3314686"/>
              <a:gd name="connsiteX42" fmla="*/ 2554397 w 2740210"/>
              <a:gd name="connsiteY42" fmla="*/ 638098 h 3314686"/>
              <a:gd name="connsiteX43" fmla="*/ 2461799 w 2740210"/>
              <a:gd name="connsiteY43" fmla="*/ 337156 h 3314686"/>
              <a:gd name="connsiteX44" fmla="*/ 2311328 w 2740210"/>
              <a:gd name="connsiteY44" fmla="*/ 163536 h 3314686"/>
              <a:gd name="connsiteX45" fmla="*/ 2160857 w 2740210"/>
              <a:gd name="connsiteY45" fmla="*/ 13065 h 3314686"/>
              <a:gd name="connsiteX46" fmla="*/ 2091409 w 2740210"/>
              <a:gd name="connsiteY46" fmla="*/ 13065 h 3314686"/>
              <a:gd name="connsiteX47" fmla="*/ 1998812 w 2740210"/>
              <a:gd name="connsiteY47" fmla="*/ 59363 h 3314686"/>
              <a:gd name="connsiteX48" fmla="*/ 1362204 w 2740210"/>
              <a:gd name="connsiteY48" fmla="*/ 337156 h 3314686"/>
              <a:gd name="connsiteX49" fmla="*/ 1304331 w 2740210"/>
              <a:gd name="connsiteY49" fmla="*/ 464477 h 3314686"/>
              <a:gd name="connsiteX50" fmla="*/ 1223308 w 2740210"/>
              <a:gd name="connsiteY50" fmla="*/ 54550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945516 w 2740210"/>
              <a:gd name="connsiteY4" fmla="*/ 1112660 h 3314686"/>
              <a:gd name="connsiteX5" fmla="*/ 864493 w 2740210"/>
              <a:gd name="connsiteY5" fmla="*/ 1274705 h 3314686"/>
              <a:gd name="connsiteX6" fmla="*/ 806620 w 2740210"/>
              <a:gd name="connsiteY6" fmla="*/ 1459900 h 3314686"/>
              <a:gd name="connsiteX7" fmla="*/ 667723 w 2740210"/>
              <a:gd name="connsiteY7" fmla="*/ 1795566 h 3314686"/>
              <a:gd name="connsiteX8" fmla="*/ 609850 w 2740210"/>
              <a:gd name="connsiteY8" fmla="*/ 1888163 h 3314686"/>
              <a:gd name="connsiteX9" fmla="*/ 517252 w 2740210"/>
              <a:gd name="connsiteY9" fmla="*/ 2003910 h 3314686"/>
              <a:gd name="connsiteX10" fmla="*/ 401506 w 2740210"/>
              <a:gd name="connsiteY10" fmla="*/ 2108082 h 3314686"/>
              <a:gd name="connsiteX11" fmla="*/ 193161 w 2740210"/>
              <a:gd name="connsiteY11" fmla="*/ 2281703 h 3314686"/>
              <a:gd name="connsiteX12" fmla="*/ 19541 w 2740210"/>
              <a:gd name="connsiteY12" fmla="*/ 2490047 h 3314686"/>
              <a:gd name="connsiteX13" fmla="*/ 7966 w 2740210"/>
              <a:gd name="connsiteY13" fmla="*/ 2652093 h 3314686"/>
              <a:gd name="connsiteX14" fmla="*/ 54265 w 2740210"/>
              <a:gd name="connsiteY14" fmla="*/ 2814138 h 3314686"/>
              <a:gd name="connsiteX15" fmla="*/ 88989 w 2740210"/>
              <a:gd name="connsiteY15" fmla="*/ 3045632 h 3314686"/>
              <a:gd name="connsiteX16" fmla="*/ 193161 w 2740210"/>
              <a:gd name="connsiteY16" fmla="*/ 3184528 h 3314686"/>
              <a:gd name="connsiteX17" fmla="*/ 204736 w 2740210"/>
              <a:gd name="connsiteY17" fmla="*/ 3207677 h 3314686"/>
              <a:gd name="connsiteX18" fmla="*/ 343632 w 2740210"/>
              <a:gd name="connsiteY18" fmla="*/ 3242401 h 3314686"/>
              <a:gd name="connsiteX19" fmla="*/ 505678 w 2740210"/>
              <a:gd name="connsiteY19" fmla="*/ 3126655 h 3314686"/>
              <a:gd name="connsiteX20" fmla="*/ 598275 w 2740210"/>
              <a:gd name="connsiteY20" fmla="*/ 3080356 h 3314686"/>
              <a:gd name="connsiteX21" fmla="*/ 621425 w 2740210"/>
              <a:gd name="connsiteY21" fmla="*/ 3080356 h 3314686"/>
              <a:gd name="connsiteX22" fmla="*/ 933941 w 2740210"/>
              <a:gd name="connsiteY22" fmla="*/ 3196103 h 3314686"/>
              <a:gd name="connsiteX23" fmla="*/ 1200159 w 2740210"/>
              <a:gd name="connsiteY23" fmla="*/ 3311850 h 3314686"/>
              <a:gd name="connsiteX24" fmla="*/ 1315906 w 2740210"/>
              <a:gd name="connsiteY24" fmla="*/ 3277125 h 3314686"/>
              <a:gd name="connsiteX25" fmla="*/ 1315906 w 2740210"/>
              <a:gd name="connsiteY25" fmla="*/ 3253976 h 3314686"/>
              <a:gd name="connsiteX26" fmla="*/ 1315906 w 2740210"/>
              <a:gd name="connsiteY26" fmla="*/ 3242401 h 3314686"/>
              <a:gd name="connsiteX27" fmla="*/ 1605273 w 2740210"/>
              <a:gd name="connsiteY27" fmla="*/ 3115080 h 3314686"/>
              <a:gd name="connsiteX28" fmla="*/ 1790468 w 2740210"/>
              <a:gd name="connsiteY28" fmla="*/ 2999333 h 3314686"/>
              <a:gd name="connsiteX29" fmla="*/ 2114559 w 2740210"/>
              <a:gd name="connsiteY29" fmla="*/ 2744690 h 3314686"/>
              <a:gd name="connsiteX30" fmla="*/ 2218731 w 2740210"/>
              <a:gd name="connsiteY30" fmla="*/ 2663667 h 3314686"/>
              <a:gd name="connsiteX31" fmla="*/ 2589121 w 2740210"/>
              <a:gd name="connsiteY31" fmla="*/ 2443748 h 3314686"/>
              <a:gd name="connsiteX32" fmla="*/ 2670144 w 2740210"/>
              <a:gd name="connsiteY32" fmla="*/ 2316427 h 3314686"/>
              <a:gd name="connsiteX33" fmla="*/ 2739592 w 2740210"/>
              <a:gd name="connsiteY33" fmla="*/ 2189105 h 3314686"/>
              <a:gd name="connsiteX34" fmla="*/ 2704868 w 2740210"/>
              <a:gd name="connsiteY34" fmla="*/ 2003910 h 3314686"/>
              <a:gd name="connsiteX35" fmla="*/ 2716442 w 2740210"/>
              <a:gd name="connsiteY35" fmla="*/ 1772417 h 3314686"/>
              <a:gd name="connsiteX36" fmla="*/ 2739592 w 2740210"/>
              <a:gd name="connsiteY36" fmla="*/ 1506199 h 3314686"/>
              <a:gd name="connsiteX37" fmla="*/ 2704868 w 2740210"/>
              <a:gd name="connsiteY37" fmla="*/ 1263131 h 3314686"/>
              <a:gd name="connsiteX38" fmla="*/ 2658569 w 2740210"/>
              <a:gd name="connsiteY38" fmla="*/ 973763 h 3314686"/>
              <a:gd name="connsiteX39" fmla="*/ 2646994 w 2740210"/>
              <a:gd name="connsiteY39" fmla="*/ 823293 h 3314686"/>
              <a:gd name="connsiteX40" fmla="*/ 2600695 w 2740210"/>
              <a:gd name="connsiteY40" fmla="*/ 684396 h 3314686"/>
              <a:gd name="connsiteX41" fmla="*/ 2554397 w 2740210"/>
              <a:gd name="connsiteY41" fmla="*/ 638098 h 3314686"/>
              <a:gd name="connsiteX42" fmla="*/ 2461799 w 2740210"/>
              <a:gd name="connsiteY42" fmla="*/ 337156 h 3314686"/>
              <a:gd name="connsiteX43" fmla="*/ 2311328 w 2740210"/>
              <a:gd name="connsiteY43" fmla="*/ 163536 h 3314686"/>
              <a:gd name="connsiteX44" fmla="*/ 2160857 w 2740210"/>
              <a:gd name="connsiteY44" fmla="*/ 13065 h 3314686"/>
              <a:gd name="connsiteX45" fmla="*/ 2091409 w 2740210"/>
              <a:gd name="connsiteY45" fmla="*/ 13065 h 3314686"/>
              <a:gd name="connsiteX46" fmla="*/ 1998812 w 2740210"/>
              <a:gd name="connsiteY46" fmla="*/ 59363 h 3314686"/>
              <a:gd name="connsiteX47" fmla="*/ 1362204 w 2740210"/>
              <a:gd name="connsiteY47" fmla="*/ 337156 h 3314686"/>
              <a:gd name="connsiteX48" fmla="*/ 1304331 w 2740210"/>
              <a:gd name="connsiteY48" fmla="*/ 464477 h 3314686"/>
              <a:gd name="connsiteX49" fmla="*/ 1223308 w 2740210"/>
              <a:gd name="connsiteY49" fmla="*/ 545500 h 3314686"/>
              <a:gd name="connsiteX50" fmla="*/ 945516 w 2740210"/>
              <a:gd name="connsiteY50" fmla="*/ 1043212 h 3314686"/>
              <a:gd name="connsiteX51" fmla="*/ 887642 w 2740210"/>
              <a:gd name="connsiteY51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1095987 w 2740210"/>
              <a:gd name="connsiteY3" fmla="*/ 788569 h 3314686"/>
              <a:gd name="connsiteX4" fmla="*/ 945516 w 2740210"/>
              <a:gd name="connsiteY4" fmla="*/ 1112660 h 3314686"/>
              <a:gd name="connsiteX5" fmla="*/ 864493 w 2740210"/>
              <a:gd name="connsiteY5" fmla="*/ 1274705 h 3314686"/>
              <a:gd name="connsiteX6" fmla="*/ 806620 w 2740210"/>
              <a:gd name="connsiteY6" fmla="*/ 1459900 h 3314686"/>
              <a:gd name="connsiteX7" fmla="*/ 667723 w 2740210"/>
              <a:gd name="connsiteY7" fmla="*/ 1795566 h 3314686"/>
              <a:gd name="connsiteX8" fmla="*/ 609850 w 2740210"/>
              <a:gd name="connsiteY8" fmla="*/ 1888163 h 3314686"/>
              <a:gd name="connsiteX9" fmla="*/ 517252 w 2740210"/>
              <a:gd name="connsiteY9" fmla="*/ 2003910 h 3314686"/>
              <a:gd name="connsiteX10" fmla="*/ 401506 w 2740210"/>
              <a:gd name="connsiteY10" fmla="*/ 2108082 h 3314686"/>
              <a:gd name="connsiteX11" fmla="*/ 193161 w 2740210"/>
              <a:gd name="connsiteY11" fmla="*/ 2281703 h 3314686"/>
              <a:gd name="connsiteX12" fmla="*/ 19541 w 2740210"/>
              <a:gd name="connsiteY12" fmla="*/ 2490047 h 3314686"/>
              <a:gd name="connsiteX13" fmla="*/ 7966 w 2740210"/>
              <a:gd name="connsiteY13" fmla="*/ 2652093 h 3314686"/>
              <a:gd name="connsiteX14" fmla="*/ 54265 w 2740210"/>
              <a:gd name="connsiteY14" fmla="*/ 2814138 h 3314686"/>
              <a:gd name="connsiteX15" fmla="*/ 88989 w 2740210"/>
              <a:gd name="connsiteY15" fmla="*/ 3045632 h 3314686"/>
              <a:gd name="connsiteX16" fmla="*/ 193161 w 2740210"/>
              <a:gd name="connsiteY16" fmla="*/ 3184528 h 3314686"/>
              <a:gd name="connsiteX17" fmla="*/ 204736 w 2740210"/>
              <a:gd name="connsiteY17" fmla="*/ 3207677 h 3314686"/>
              <a:gd name="connsiteX18" fmla="*/ 343632 w 2740210"/>
              <a:gd name="connsiteY18" fmla="*/ 3242401 h 3314686"/>
              <a:gd name="connsiteX19" fmla="*/ 505678 w 2740210"/>
              <a:gd name="connsiteY19" fmla="*/ 3126655 h 3314686"/>
              <a:gd name="connsiteX20" fmla="*/ 598275 w 2740210"/>
              <a:gd name="connsiteY20" fmla="*/ 3080356 h 3314686"/>
              <a:gd name="connsiteX21" fmla="*/ 621425 w 2740210"/>
              <a:gd name="connsiteY21" fmla="*/ 3080356 h 3314686"/>
              <a:gd name="connsiteX22" fmla="*/ 933941 w 2740210"/>
              <a:gd name="connsiteY22" fmla="*/ 3196103 h 3314686"/>
              <a:gd name="connsiteX23" fmla="*/ 1200159 w 2740210"/>
              <a:gd name="connsiteY23" fmla="*/ 3311850 h 3314686"/>
              <a:gd name="connsiteX24" fmla="*/ 1315906 w 2740210"/>
              <a:gd name="connsiteY24" fmla="*/ 3277125 h 3314686"/>
              <a:gd name="connsiteX25" fmla="*/ 1315906 w 2740210"/>
              <a:gd name="connsiteY25" fmla="*/ 3253976 h 3314686"/>
              <a:gd name="connsiteX26" fmla="*/ 1315906 w 2740210"/>
              <a:gd name="connsiteY26" fmla="*/ 3242401 h 3314686"/>
              <a:gd name="connsiteX27" fmla="*/ 1605273 w 2740210"/>
              <a:gd name="connsiteY27" fmla="*/ 3115080 h 3314686"/>
              <a:gd name="connsiteX28" fmla="*/ 1790468 w 2740210"/>
              <a:gd name="connsiteY28" fmla="*/ 2999333 h 3314686"/>
              <a:gd name="connsiteX29" fmla="*/ 2114559 w 2740210"/>
              <a:gd name="connsiteY29" fmla="*/ 2744690 h 3314686"/>
              <a:gd name="connsiteX30" fmla="*/ 2218731 w 2740210"/>
              <a:gd name="connsiteY30" fmla="*/ 2663667 h 3314686"/>
              <a:gd name="connsiteX31" fmla="*/ 2589121 w 2740210"/>
              <a:gd name="connsiteY31" fmla="*/ 2443748 h 3314686"/>
              <a:gd name="connsiteX32" fmla="*/ 2670144 w 2740210"/>
              <a:gd name="connsiteY32" fmla="*/ 2316427 h 3314686"/>
              <a:gd name="connsiteX33" fmla="*/ 2739592 w 2740210"/>
              <a:gd name="connsiteY33" fmla="*/ 2189105 h 3314686"/>
              <a:gd name="connsiteX34" fmla="*/ 2704868 w 2740210"/>
              <a:gd name="connsiteY34" fmla="*/ 2003910 h 3314686"/>
              <a:gd name="connsiteX35" fmla="*/ 2716442 w 2740210"/>
              <a:gd name="connsiteY35" fmla="*/ 1772417 h 3314686"/>
              <a:gd name="connsiteX36" fmla="*/ 2739592 w 2740210"/>
              <a:gd name="connsiteY36" fmla="*/ 1506199 h 3314686"/>
              <a:gd name="connsiteX37" fmla="*/ 2704868 w 2740210"/>
              <a:gd name="connsiteY37" fmla="*/ 1263131 h 3314686"/>
              <a:gd name="connsiteX38" fmla="*/ 2658569 w 2740210"/>
              <a:gd name="connsiteY38" fmla="*/ 973763 h 3314686"/>
              <a:gd name="connsiteX39" fmla="*/ 2646994 w 2740210"/>
              <a:gd name="connsiteY39" fmla="*/ 823293 h 3314686"/>
              <a:gd name="connsiteX40" fmla="*/ 2600695 w 2740210"/>
              <a:gd name="connsiteY40" fmla="*/ 684396 h 3314686"/>
              <a:gd name="connsiteX41" fmla="*/ 2554397 w 2740210"/>
              <a:gd name="connsiteY41" fmla="*/ 638098 h 3314686"/>
              <a:gd name="connsiteX42" fmla="*/ 2461799 w 2740210"/>
              <a:gd name="connsiteY42" fmla="*/ 337156 h 3314686"/>
              <a:gd name="connsiteX43" fmla="*/ 2311328 w 2740210"/>
              <a:gd name="connsiteY43" fmla="*/ 163536 h 3314686"/>
              <a:gd name="connsiteX44" fmla="*/ 2160857 w 2740210"/>
              <a:gd name="connsiteY44" fmla="*/ 13065 h 3314686"/>
              <a:gd name="connsiteX45" fmla="*/ 2091409 w 2740210"/>
              <a:gd name="connsiteY45" fmla="*/ 13065 h 3314686"/>
              <a:gd name="connsiteX46" fmla="*/ 1998812 w 2740210"/>
              <a:gd name="connsiteY46" fmla="*/ 59363 h 3314686"/>
              <a:gd name="connsiteX47" fmla="*/ 1362204 w 2740210"/>
              <a:gd name="connsiteY47" fmla="*/ 337156 h 3314686"/>
              <a:gd name="connsiteX48" fmla="*/ 1304331 w 2740210"/>
              <a:gd name="connsiteY48" fmla="*/ 464477 h 3314686"/>
              <a:gd name="connsiteX49" fmla="*/ 1223308 w 2740210"/>
              <a:gd name="connsiteY49" fmla="*/ 545500 h 3314686"/>
              <a:gd name="connsiteX50" fmla="*/ 1026538 w 2740210"/>
              <a:gd name="connsiteY50" fmla="*/ 91589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223308 w 2740210"/>
              <a:gd name="connsiteY48" fmla="*/ 545500 h 3314686"/>
              <a:gd name="connsiteX49" fmla="*/ 1026538 w 2740210"/>
              <a:gd name="connsiteY49" fmla="*/ 915890 h 3314686"/>
              <a:gd name="connsiteX50" fmla="*/ 945516 w 2740210"/>
              <a:gd name="connsiteY50" fmla="*/ 1043212 h 3314686"/>
              <a:gd name="connsiteX51" fmla="*/ 887642 w 2740210"/>
              <a:gd name="connsiteY51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223308 w 2740210"/>
              <a:gd name="connsiteY48" fmla="*/ 545500 h 3314686"/>
              <a:gd name="connsiteX49" fmla="*/ 1153860 w 2740210"/>
              <a:gd name="connsiteY49" fmla="*/ 811718 h 3314686"/>
              <a:gd name="connsiteX50" fmla="*/ 1026538 w 2740210"/>
              <a:gd name="connsiteY50" fmla="*/ 91589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350630 w 2740210"/>
              <a:gd name="connsiteY48" fmla="*/ 614949 h 3314686"/>
              <a:gd name="connsiteX49" fmla="*/ 1153860 w 2740210"/>
              <a:gd name="connsiteY49" fmla="*/ 811718 h 3314686"/>
              <a:gd name="connsiteX50" fmla="*/ 1026538 w 2740210"/>
              <a:gd name="connsiteY50" fmla="*/ 915890 h 3314686"/>
              <a:gd name="connsiteX51" fmla="*/ 945516 w 2740210"/>
              <a:gd name="connsiteY51" fmla="*/ 1043212 h 3314686"/>
              <a:gd name="connsiteX52" fmla="*/ 887642 w 2740210"/>
              <a:gd name="connsiteY52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153860 w 2740210"/>
              <a:gd name="connsiteY48" fmla="*/ 811718 h 3314686"/>
              <a:gd name="connsiteX49" fmla="*/ 1026538 w 2740210"/>
              <a:gd name="connsiteY49" fmla="*/ 915890 h 3314686"/>
              <a:gd name="connsiteX50" fmla="*/ 945516 w 2740210"/>
              <a:gd name="connsiteY50" fmla="*/ 1043212 h 3314686"/>
              <a:gd name="connsiteX51" fmla="*/ 887642 w 2740210"/>
              <a:gd name="connsiteY51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62204 w 2740210"/>
              <a:gd name="connsiteY46" fmla="*/ 337156 h 3314686"/>
              <a:gd name="connsiteX47" fmla="*/ 1304331 w 2740210"/>
              <a:gd name="connsiteY47" fmla="*/ 464477 h 3314686"/>
              <a:gd name="connsiteX48" fmla="*/ 1026538 w 2740210"/>
              <a:gd name="connsiteY48" fmla="*/ 915890 h 3314686"/>
              <a:gd name="connsiteX49" fmla="*/ 945516 w 2740210"/>
              <a:gd name="connsiteY49" fmla="*/ 1043212 h 3314686"/>
              <a:gd name="connsiteX50" fmla="*/ 887642 w 2740210"/>
              <a:gd name="connsiteY50" fmla="*/ 1170533 h 3314686"/>
              <a:gd name="connsiteX0" fmla="*/ 1547399 w 2740210"/>
              <a:gd name="connsiteY0" fmla="*/ 209834 h 3314686"/>
              <a:gd name="connsiteX1" fmla="*/ 1385354 w 2740210"/>
              <a:gd name="connsiteY1" fmla="*/ 337156 h 3314686"/>
              <a:gd name="connsiteX2" fmla="*/ 1200159 w 2740210"/>
              <a:gd name="connsiteY2" fmla="*/ 476052 h 3314686"/>
              <a:gd name="connsiteX3" fmla="*/ 945516 w 2740210"/>
              <a:gd name="connsiteY3" fmla="*/ 1112660 h 3314686"/>
              <a:gd name="connsiteX4" fmla="*/ 864493 w 2740210"/>
              <a:gd name="connsiteY4" fmla="*/ 1274705 h 3314686"/>
              <a:gd name="connsiteX5" fmla="*/ 806620 w 2740210"/>
              <a:gd name="connsiteY5" fmla="*/ 1459900 h 3314686"/>
              <a:gd name="connsiteX6" fmla="*/ 667723 w 2740210"/>
              <a:gd name="connsiteY6" fmla="*/ 1795566 h 3314686"/>
              <a:gd name="connsiteX7" fmla="*/ 609850 w 2740210"/>
              <a:gd name="connsiteY7" fmla="*/ 1888163 h 3314686"/>
              <a:gd name="connsiteX8" fmla="*/ 517252 w 2740210"/>
              <a:gd name="connsiteY8" fmla="*/ 2003910 h 3314686"/>
              <a:gd name="connsiteX9" fmla="*/ 401506 w 2740210"/>
              <a:gd name="connsiteY9" fmla="*/ 2108082 h 3314686"/>
              <a:gd name="connsiteX10" fmla="*/ 193161 w 2740210"/>
              <a:gd name="connsiteY10" fmla="*/ 2281703 h 3314686"/>
              <a:gd name="connsiteX11" fmla="*/ 19541 w 2740210"/>
              <a:gd name="connsiteY11" fmla="*/ 2490047 h 3314686"/>
              <a:gd name="connsiteX12" fmla="*/ 7966 w 2740210"/>
              <a:gd name="connsiteY12" fmla="*/ 2652093 h 3314686"/>
              <a:gd name="connsiteX13" fmla="*/ 54265 w 2740210"/>
              <a:gd name="connsiteY13" fmla="*/ 2814138 h 3314686"/>
              <a:gd name="connsiteX14" fmla="*/ 88989 w 2740210"/>
              <a:gd name="connsiteY14" fmla="*/ 3045632 h 3314686"/>
              <a:gd name="connsiteX15" fmla="*/ 193161 w 2740210"/>
              <a:gd name="connsiteY15" fmla="*/ 3184528 h 3314686"/>
              <a:gd name="connsiteX16" fmla="*/ 204736 w 2740210"/>
              <a:gd name="connsiteY16" fmla="*/ 3207677 h 3314686"/>
              <a:gd name="connsiteX17" fmla="*/ 343632 w 2740210"/>
              <a:gd name="connsiteY17" fmla="*/ 3242401 h 3314686"/>
              <a:gd name="connsiteX18" fmla="*/ 505678 w 2740210"/>
              <a:gd name="connsiteY18" fmla="*/ 3126655 h 3314686"/>
              <a:gd name="connsiteX19" fmla="*/ 598275 w 2740210"/>
              <a:gd name="connsiteY19" fmla="*/ 3080356 h 3314686"/>
              <a:gd name="connsiteX20" fmla="*/ 621425 w 2740210"/>
              <a:gd name="connsiteY20" fmla="*/ 3080356 h 3314686"/>
              <a:gd name="connsiteX21" fmla="*/ 933941 w 2740210"/>
              <a:gd name="connsiteY21" fmla="*/ 3196103 h 3314686"/>
              <a:gd name="connsiteX22" fmla="*/ 1200159 w 2740210"/>
              <a:gd name="connsiteY22" fmla="*/ 3311850 h 3314686"/>
              <a:gd name="connsiteX23" fmla="*/ 1315906 w 2740210"/>
              <a:gd name="connsiteY23" fmla="*/ 3277125 h 3314686"/>
              <a:gd name="connsiteX24" fmla="*/ 1315906 w 2740210"/>
              <a:gd name="connsiteY24" fmla="*/ 3253976 h 3314686"/>
              <a:gd name="connsiteX25" fmla="*/ 1315906 w 2740210"/>
              <a:gd name="connsiteY25" fmla="*/ 3242401 h 3314686"/>
              <a:gd name="connsiteX26" fmla="*/ 1605273 w 2740210"/>
              <a:gd name="connsiteY26" fmla="*/ 3115080 h 3314686"/>
              <a:gd name="connsiteX27" fmla="*/ 1790468 w 2740210"/>
              <a:gd name="connsiteY27" fmla="*/ 2999333 h 3314686"/>
              <a:gd name="connsiteX28" fmla="*/ 2114559 w 2740210"/>
              <a:gd name="connsiteY28" fmla="*/ 2744690 h 3314686"/>
              <a:gd name="connsiteX29" fmla="*/ 2218731 w 2740210"/>
              <a:gd name="connsiteY29" fmla="*/ 2663667 h 3314686"/>
              <a:gd name="connsiteX30" fmla="*/ 2589121 w 2740210"/>
              <a:gd name="connsiteY30" fmla="*/ 2443748 h 3314686"/>
              <a:gd name="connsiteX31" fmla="*/ 2670144 w 2740210"/>
              <a:gd name="connsiteY31" fmla="*/ 2316427 h 3314686"/>
              <a:gd name="connsiteX32" fmla="*/ 2739592 w 2740210"/>
              <a:gd name="connsiteY32" fmla="*/ 2189105 h 3314686"/>
              <a:gd name="connsiteX33" fmla="*/ 2704868 w 2740210"/>
              <a:gd name="connsiteY33" fmla="*/ 2003910 h 3314686"/>
              <a:gd name="connsiteX34" fmla="*/ 2716442 w 2740210"/>
              <a:gd name="connsiteY34" fmla="*/ 1772417 h 3314686"/>
              <a:gd name="connsiteX35" fmla="*/ 2739592 w 2740210"/>
              <a:gd name="connsiteY35" fmla="*/ 1506199 h 3314686"/>
              <a:gd name="connsiteX36" fmla="*/ 2704868 w 2740210"/>
              <a:gd name="connsiteY36" fmla="*/ 1263131 h 3314686"/>
              <a:gd name="connsiteX37" fmla="*/ 2658569 w 2740210"/>
              <a:gd name="connsiteY37" fmla="*/ 973763 h 3314686"/>
              <a:gd name="connsiteX38" fmla="*/ 2646994 w 2740210"/>
              <a:gd name="connsiteY38" fmla="*/ 823293 h 3314686"/>
              <a:gd name="connsiteX39" fmla="*/ 2600695 w 2740210"/>
              <a:gd name="connsiteY39" fmla="*/ 684396 h 3314686"/>
              <a:gd name="connsiteX40" fmla="*/ 2554397 w 2740210"/>
              <a:gd name="connsiteY40" fmla="*/ 638098 h 3314686"/>
              <a:gd name="connsiteX41" fmla="*/ 2461799 w 2740210"/>
              <a:gd name="connsiteY41" fmla="*/ 337156 h 3314686"/>
              <a:gd name="connsiteX42" fmla="*/ 2311328 w 2740210"/>
              <a:gd name="connsiteY42" fmla="*/ 163536 h 3314686"/>
              <a:gd name="connsiteX43" fmla="*/ 2160857 w 2740210"/>
              <a:gd name="connsiteY43" fmla="*/ 13065 h 3314686"/>
              <a:gd name="connsiteX44" fmla="*/ 2091409 w 2740210"/>
              <a:gd name="connsiteY44" fmla="*/ 13065 h 3314686"/>
              <a:gd name="connsiteX45" fmla="*/ 1998812 w 2740210"/>
              <a:gd name="connsiteY45" fmla="*/ 59363 h 3314686"/>
              <a:gd name="connsiteX46" fmla="*/ 1304331 w 2740210"/>
              <a:gd name="connsiteY46" fmla="*/ 464477 h 3314686"/>
              <a:gd name="connsiteX47" fmla="*/ 1026538 w 2740210"/>
              <a:gd name="connsiteY47" fmla="*/ 915890 h 3314686"/>
              <a:gd name="connsiteX48" fmla="*/ 945516 w 2740210"/>
              <a:gd name="connsiteY48" fmla="*/ 1043212 h 3314686"/>
              <a:gd name="connsiteX49" fmla="*/ 887642 w 2740210"/>
              <a:gd name="connsiteY49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1304331 w 2740210"/>
              <a:gd name="connsiteY45" fmla="*/ 464477 h 3314686"/>
              <a:gd name="connsiteX46" fmla="*/ 1026538 w 2740210"/>
              <a:gd name="connsiteY46" fmla="*/ 915890 h 3314686"/>
              <a:gd name="connsiteX47" fmla="*/ 945516 w 2740210"/>
              <a:gd name="connsiteY47" fmla="*/ 1043212 h 3314686"/>
              <a:gd name="connsiteX48" fmla="*/ 887642 w 2740210"/>
              <a:gd name="connsiteY48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1026538 w 2740210"/>
              <a:gd name="connsiteY45" fmla="*/ 915890 h 3314686"/>
              <a:gd name="connsiteX46" fmla="*/ 945516 w 2740210"/>
              <a:gd name="connsiteY46" fmla="*/ 1043212 h 3314686"/>
              <a:gd name="connsiteX47" fmla="*/ 887642 w 2740210"/>
              <a:gd name="connsiteY47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945516 w 2740210"/>
              <a:gd name="connsiteY45" fmla="*/ 1043212 h 3314686"/>
              <a:gd name="connsiteX46" fmla="*/ 887642 w 2740210"/>
              <a:gd name="connsiteY46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945516 w 2740210"/>
              <a:gd name="connsiteY2" fmla="*/ 1112660 h 3314686"/>
              <a:gd name="connsiteX3" fmla="*/ 864493 w 2740210"/>
              <a:gd name="connsiteY3" fmla="*/ 1274705 h 3314686"/>
              <a:gd name="connsiteX4" fmla="*/ 806620 w 2740210"/>
              <a:gd name="connsiteY4" fmla="*/ 1459900 h 3314686"/>
              <a:gd name="connsiteX5" fmla="*/ 667723 w 2740210"/>
              <a:gd name="connsiteY5" fmla="*/ 1795566 h 3314686"/>
              <a:gd name="connsiteX6" fmla="*/ 609850 w 2740210"/>
              <a:gd name="connsiteY6" fmla="*/ 1888163 h 3314686"/>
              <a:gd name="connsiteX7" fmla="*/ 517252 w 2740210"/>
              <a:gd name="connsiteY7" fmla="*/ 2003910 h 3314686"/>
              <a:gd name="connsiteX8" fmla="*/ 401506 w 2740210"/>
              <a:gd name="connsiteY8" fmla="*/ 2108082 h 3314686"/>
              <a:gd name="connsiteX9" fmla="*/ 193161 w 2740210"/>
              <a:gd name="connsiteY9" fmla="*/ 2281703 h 3314686"/>
              <a:gd name="connsiteX10" fmla="*/ 19541 w 2740210"/>
              <a:gd name="connsiteY10" fmla="*/ 2490047 h 3314686"/>
              <a:gd name="connsiteX11" fmla="*/ 7966 w 2740210"/>
              <a:gd name="connsiteY11" fmla="*/ 2652093 h 3314686"/>
              <a:gd name="connsiteX12" fmla="*/ 54265 w 2740210"/>
              <a:gd name="connsiteY12" fmla="*/ 2814138 h 3314686"/>
              <a:gd name="connsiteX13" fmla="*/ 88989 w 2740210"/>
              <a:gd name="connsiteY13" fmla="*/ 3045632 h 3314686"/>
              <a:gd name="connsiteX14" fmla="*/ 193161 w 2740210"/>
              <a:gd name="connsiteY14" fmla="*/ 3184528 h 3314686"/>
              <a:gd name="connsiteX15" fmla="*/ 204736 w 2740210"/>
              <a:gd name="connsiteY15" fmla="*/ 3207677 h 3314686"/>
              <a:gd name="connsiteX16" fmla="*/ 343632 w 2740210"/>
              <a:gd name="connsiteY16" fmla="*/ 3242401 h 3314686"/>
              <a:gd name="connsiteX17" fmla="*/ 505678 w 2740210"/>
              <a:gd name="connsiteY17" fmla="*/ 3126655 h 3314686"/>
              <a:gd name="connsiteX18" fmla="*/ 598275 w 2740210"/>
              <a:gd name="connsiteY18" fmla="*/ 3080356 h 3314686"/>
              <a:gd name="connsiteX19" fmla="*/ 621425 w 2740210"/>
              <a:gd name="connsiteY19" fmla="*/ 3080356 h 3314686"/>
              <a:gd name="connsiteX20" fmla="*/ 933941 w 2740210"/>
              <a:gd name="connsiteY20" fmla="*/ 3196103 h 3314686"/>
              <a:gd name="connsiteX21" fmla="*/ 1200159 w 2740210"/>
              <a:gd name="connsiteY21" fmla="*/ 3311850 h 3314686"/>
              <a:gd name="connsiteX22" fmla="*/ 1315906 w 2740210"/>
              <a:gd name="connsiteY22" fmla="*/ 3277125 h 3314686"/>
              <a:gd name="connsiteX23" fmla="*/ 1315906 w 2740210"/>
              <a:gd name="connsiteY23" fmla="*/ 3253976 h 3314686"/>
              <a:gd name="connsiteX24" fmla="*/ 1315906 w 2740210"/>
              <a:gd name="connsiteY24" fmla="*/ 3242401 h 3314686"/>
              <a:gd name="connsiteX25" fmla="*/ 1605273 w 2740210"/>
              <a:gd name="connsiteY25" fmla="*/ 3115080 h 3314686"/>
              <a:gd name="connsiteX26" fmla="*/ 1790468 w 2740210"/>
              <a:gd name="connsiteY26" fmla="*/ 2999333 h 3314686"/>
              <a:gd name="connsiteX27" fmla="*/ 2114559 w 2740210"/>
              <a:gd name="connsiteY27" fmla="*/ 2744690 h 3314686"/>
              <a:gd name="connsiteX28" fmla="*/ 2218731 w 2740210"/>
              <a:gd name="connsiteY28" fmla="*/ 2663667 h 3314686"/>
              <a:gd name="connsiteX29" fmla="*/ 2589121 w 2740210"/>
              <a:gd name="connsiteY29" fmla="*/ 2443748 h 3314686"/>
              <a:gd name="connsiteX30" fmla="*/ 2670144 w 2740210"/>
              <a:gd name="connsiteY30" fmla="*/ 2316427 h 3314686"/>
              <a:gd name="connsiteX31" fmla="*/ 2739592 w 2740210"/>
              <a:gd name="connsiteY31" fmla="*/ 2189105 h 3314686"/>
              <a:gd name="connsiteX32" fmla="*/ 2704868 w 2740210"/>
              <a:gd name="connsiteY32" fmla="*/ 2003910 h 3314686"/>
              <a:gd name="connsiteX33" fmla="*/ 2716442 w 2740210"/>
              <a:gd name="connsiteY33" fmla="*/ 1772417 h 3314686"/>
              <a:gd name="connsiteX34" fmla="*/ 2739592 w 2740210"/>
              <a:gd name="connsiteY34" fmla="*/ 1506199 h 3314686"/>
              <a:gd name="connsiteX35" fmla="*/ 2704868 w 2740210"/>
              <a:gd name="connsiteY35" fmla="*/ 1263131 h 3314686"/>
              <a:gd name="connsiteX36" fmla="*/ 2658569 w 2740210"/>
              <a:gd name="connsiteY36" fmla="*/ 973763 h 3314686"/>
              <a:gd name="connsiteX37" fmla="*/ 2646994 w 2740210"/>
              <a:gd name="connsiteY37" fmla="*/ 823293 h 3314686"/>
              <a:gd name="connsiteX38" fmla="*/ 2600695 w 2740210"/>
              <a:gd name="connsiteY38" fmla="*/ 684396 h 3314686"/>
              <a:gd name="connsiteX39" fmla="*/ 2554397 w 2740210"/>
              <a:gd name="connsiteY39" fmla="*/ 638098 h 3314686"/>
              <a:gd name="connsiteX40" fmla="*/ 2461799 w 2740210"/>
              <a:gd name="connsiteY40" fmla="*/ 337156 h 3314686"/>
              <a:gd name="connsiteX41" fmla="*/ 2311328 w 2740210"/>
              <a:gd name="connsiteY41" fmla="*/ 163536 h 3314686"/>
              <a:gd name="connsiteX42" fmla="*/ 2160857 w 2740210"/>
              <a:gd name="connsiteY42" fmla="*/ 13065 h 3314686"/>
              <a:gd name="connsiteX43" fmla="*/ 2091409 w 2740210"/>
              <a:gd name="connsiteY43" fmla="*/ 13065 h 3314686"/>
              <a:gd name="connsiteX44" fmla="*/ 1998812 w 2740210"/>
              <a:gd name="connsiteY44" fmla="*/ 59363 h 3314686"/>
              <a:gd name="connsiteX45" fmla="*/ 887642 w 2740210"/>
              <a:gd name="connsiteY45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864493 w 2740210"/>
              <a:gd name="connsiteY2" fmla="*/ 1274705 h 3314686"/>
              <a:gd name="connsiteX3" fmla="*/ 806620 w 2740210"/>
              <a:gd name="connsiteY3" fmla="*/ 1459900 h 3314686"/>
              <a:gd name="connsiteX4" fmla="*/ 667723 w 2740210"/>
              <a:gd name="connsiteY4" fmla="*/ 1795566 h 3314686"/>
              <a:gd name="connsiteX5" fmla="*/ 609850 w 2740210"/>
              <a:gd name="connsiteY5" fmla="*/ 1888163 h 3314686"/>
              <a:gd name="connsiteX6" fmla="*/ 517252 w 2740210"/>
              <a:gd name="connsiteY6" fmla="*/ 2003910 h 3314686"/>
              <a:gd name="connsiteX7" fmla="*/ 401506 w 2740210"/>
              <a:gd name="connsiteY7" fmla="*/ 2108082 h 3314686"/>
              <a:gd name="connsiteX8" fmla="*/ 193161 w 2740210"/>
              <a:gd name="connsiteY8" fmla="*/ 2281703 h 3314686"/>
              <a:gd name="connsiteX9" fmla="*/ 19541 w 2740210"/>
              <a:gd name="connsiteY9" fmla="*/ 2490047 h 3314686"/>
              <a:gd name="connsiteX10" fmla="*/ 7966 w 2740210"/>
              <a:gd name="connsiteY10" fmla="*/ 2652093 h 3314686"/>
              <a:gd name="connsiteX11" fmla="*/ 54265 w 2740210"/>
              <a:gd name="connsiteY11" fmla="*/ 2814138 h 3314686"/>
              <a:gd name="connsiteX12" fmla="*/ 88989 w 2740210"/>
              <a:gd name="connsiteY12" fmla="*/ 3045632 h 3314686"/>
              <a:gd name="connsiteX13" fmla="*/ 193161 w 2740210"/>
              <a:gd name="connsiteY13" fmla="*/ 3184528 h 3314686"/>
              <a:gd name="connsiteX14" fmla="*/ 204736 w 2740210"/>
              <a:gd name="connsiteY14" fmla="*/ 3207677 h 3314686"/>
              <a:gd name="connsiteX15" fmla="*/ 343632 w 2740210"/>
              <a:gd name="connsiteY15" fmla="*/ 3242401 h 3314686"/>
              <a:gd name="connsiteX16" fmla="*/ 505678 w 2740210"/>
              <a:gd name="connsiteY16" fmla="*/ 3126655 h 3314686"/>
              <a:gd name="connsiteX17" fmla="*/ 598275 w 2740210"/>
              <a:gd name="connsiteY17" fmla="*/ 3080356 h 3314686"/>
              <a:gd name="connsiteX18" fmla="*/ 621425 w 2740210"/>
              <a:gd name="connsiteY18" fmla="*/ 3080356 h 3314686"/>
              <a:gd name="connsiteX19" fmla="*/ 933941 w 2740210"/>
              <a:gd name="connsiteY19" fmla="*/ 3196103 h 3314686"/>
              <a:gd name="connsiteX20" fmla="*/ 1200159 w 2740210"/>
              <a:gd name="connsiteY20" fmla="*/ 3311850 h 3314686"/>
              <a:gd name="connsiteX21" fmla="*/ 1315906 w 2740210"/>
              <a:gd name="connsiteY21" fmla="*/ 3277125 h 3314686"/>
              <a:gd name="connsiteX22" fmla="*/ 1315906 w 2740210"/>
              <a:gd name="connsiteY22" fmla="*/ 3253976 h 3314686"/>
              <a:gd name="connsiteX23" fmla="*/ 1315906 w 2740210"/>
              <a:gd name="connsiteY23" fmla="*/ 3242401 h 3314686"/>
              <a:gd name="connsiteX24" fmla="*/ 1605273 w 2740210"/>
              <a:gd name="connsiteY24" fmla="*/ 3115080 h 3314686"/>
              <a:gd name="connsiteX25" fmla="*/ 1790468 w 2740210"/>
              <a:gd name="connsiteY25" fmla="*/ 2999333 h 3314686"/>
              <a:gd name="connsiteX26" fmla="*/ 2114559 w 2740210"/>
              <a:gd name="connsiteY26" fmla="*/ 2744690 h 3314686"/>
              <a:gd name="connsiteX27" fmla="*/ 2218731 w 2740210"/>
              <a:gd name="connsiteY27" fmla="*/ 2663667 h 3314686"/>
              <a:gd name="connsiteX28" fmla="*/ 2589121 w 2740210"/>
              <a:gd name="connsiteY28" fmla="*/ 2443748 h 3314686"/>
              <a:gd name="connsiteX29" fmla="*/ 2670144 w 2740210"/>
              <a:gd name="connsiteY29" fmla="*/ 2316427 h 3314686"/>
              <a:gd name="connsiteX30" fmla="*/ 2739592 w 2740210"/>
              <a:gd name="connsiteY30" fmla="*/ 2189105 h 3314686"/>
              <a:gd name="connsiteX31" fmla="*/ 2704868 w 2740210"/>
              <a:gd name="connsiteY31" fmla="*/ 2003910 h 3314686"/>
              <a:gd name="connsiteX32" fmla="*/ 2716442 w 2740210"/>
              <a:gd name="connsiteY32" fmla="*/ 1772417 h 3314686"/>
              <a:gd name="connsiteX33" fmla="*/ 2739592 w 2740210"/>
              <a:gd name="connsiteY33" fmla="*/ 1506199 h 3314686"/>
              <a:gd name="connsiteX34" fmla="*/ 2704868 w 2740210"/>
              <a:gd name="connsiteY34" fmla="*/ 1263131 h 3314686"/>
              <a:gd name="connsiteX35" fmla="*/ 2658569 w 2740210"/>
              <a:gd name="connsiteY35" fmla="*/ 973763 h 3314686"/>
              <a:gd name="connsiteX36" fmla="*/ 2646994 w 2740210"/>
              <a:gd name="connsiteY36" fmla="*/ 823293 h 3314686"/>
              <a:gd name="connsiteX37" fmla="*/ 2600695 w 2740210"/>
              <a:gd name="connsiteY37" fmla="*/ 684396 h 3314686"/>
              <a:gd name="connsiteX38" fmla="*/ 2554397 w 2740210"/>
              <a:gd name="connsiteY38" fmla="*/ 638098 h 3314686"/>
              <a:gd name="connsiteX39" fmla="*/ 2461799 w 2740210"/>
              <a:gd name="connsiteY39" fmla="*/ 337156 h 3314686"/>
              <a:gd name="connsiteX40" fmla="*/ 2311328 w 2740210"/>
              <a:gd name="connsiteY40" fmla="*/ 163536 h 3314686"/>
              <a:gd name="connsiteX41" fmla="*/ 2160857 w 2740210"/>
              <a:gd name="connsiteY41" fmla="*/ 13065 h 3314686"/>
              <a:gd name="connsiteX42" fmla="*/ 2091409 w 2740210"/>
              <a:gd name="connsiteY42" fmla="*/ 13065 h 3314686"/>
              <a:gd name="connsiteX43" fmla="*/ 1998812 w 2740210"/>
              <a:gd name="connsiteY43" fmla="*/ 59363 h 3314686"/>
              <a:gd name="connsiteX44" fmla="*/ 887642 w 2740210"/>
              <a:gd name="connsiteY44" fmla="*/ 1170533 h 3314686"/>
              <a:gd name="connsiteX0" fmla="*/ 1547399 w 2740210"/>
              <a:gd name="connsiteY0" fmla="*/ 209834 h 3314686"/>
              <a:gd name="connsiteX1" fmla="*/ 1200159 w 2740210"/>
              <a:gd name="connsiteY1" fmla="*/ 476052 h 3314686"/>
              <a:gd name="connsiteX2" fmla="*/ 864493 w 2740210"/>
              <a:gd name="connsiteY2" fmla="*/ 1274705 h 3314686"/>
              <a:gd name="connsiteX3" fmla="*/ 806620 w 2740210"/>
              <a:gd name="connsiteY3" fmla="*/ 1459900 h 3314686"/>
              <a:gd name="connsiteX4" fmla="*/ 667723 w 2740210"/>
              <a:gd name="connsiteY4" fmla="*/ 1795566 h 3314686"/>
              <a:gd name="connsiteX5" fmla="*/ 609850 w 2740210"/>
              <a:gd name="connsiteY5" fmla="*/ 1888163 h 3314686"/>
              <a:gd name="connsiteX6" fmla="*/ 517252 w 2740210"/>
              <a:gd name="connsiteY6" fmla="*/ 2003910 h 3314686"/>
              <a:gd name="connsiteX7" fmla="*/ 401506 w 2740210"/>
              <a:gd name="connsiteY7" fmla="*/ 2108082 h 3314686"/>
              <a:gd name="connsiteX8" fmla="*/ 193161 w 2740210"/>
              <a:gd name="connsiteY8" fmla="*/ 2281703 h 3314686"/>
              <a:gd name="connsiteX9" fmla="*/ 19541 w 2740210"/>
              <a:gd name="connsiteY9" fmla="*/ 2490047 h 3314686"/>
              <a:gd name="connsiteX10" fmla="*/ 7966 w 2740210"/>
              <a:gd name="connsiteY10" fmla="*/ 2652093 h 3314686"/>
              <a:gd name="connsiteX11" fmla="*/ 54265 w 2740210"/>
              <a:gd name="connsiteY11" fmla="*/ 2814138 h 3314686"/>
              <a:gd name="connsiteX12" fmla="*/ 88989 w 2740210"/>
              <a:gd name="connsiteY12" fmla="*/ 3045632 h 3314686"/>
              <a:gd name="connsiteX13" fmla="*/ 193161 w 2740210"/>
              <a:gd name="connsiteY13" fmla="*/ 3184528 h 3314686"/>
              <a:gd name="connsiteX14" fmla="*/ 204736 w 2740210"/>
              <a:gd name="connsiteY14" fmla="*/ 3207677 h 3314686"/>
              <a:gd name="connsiteX15" fmla="*/ 343632 w 2740210"/>
              <a:gd name="connsiteY15" fmla="*/ 3242401 h 3314686"/>
              <a:gd name="connsiteX16" fmla="*/ 505678 w 2740210"/>
              <a:gd name="connsiteY16" fmla="*/ 3126655 h 3314686"/>
              <a:gd name="connsiteX17" fmla="*/ 598275 w 2740210"/>
              <a:gd name="connsiteY17" fmla="*/ 3080356 h 3314686"/>
              <a:gd name="connsiteX18" fmla="*/ 621425 w 2740210"/>
              <a:gd name="connsiteY18" fmla="*/ 3080356 h 3314686"/>
              <a:gd name="connsiteX19" fmla="*/ 933941 w 2740210"/>
              <a:gd name="connsiteY19" fmla="*/ 3196103 h 3314686"/>
              <a:gd name="connsiteX20" fmla="*/ 1200159 w 2740210"/>
              <a:gd name="connsiteY20" fmla="*/ 3311850 h 3314686"/>
              <a:gd name="connsiteX21" fmla="*/ 1315906 w 2740210"/>
              <a:gd name="connsiteY21" fmla="*/ 3277125 h 3314686"/>
              <a:gd name="connsiteX22" fmla="*/ 1315906 w 2740210"/>
              <a:gd name="connsiteY22" fmla="*/ 3253976 h 3314686"/>
              <a:gd name="connsiteX23" fmla="*/ 1315906 w 2740210"/>
              <a:gd name="connsiteY23" fmla="*/ 3242401 h 3314686"/>
              <a:gd name="connsiteX24" fmla="*/ 1605273 w 2740210"/>
              <a:gd name="connsiteY24" fmla="*/ 3115080 h 3314686"/>
              <a:gd name="connsiteX25" fmla="*/ 1790468 w 2740210"/>
              <a:gd name="connsiteY25" fmla="*/ 2999333 h 3314686"/>
              <a:gd name="connsiteX26" fmla="*/ 2114559 w 2740210"/>
              <a:gd name="connsiteY26" fmla="*/ 2744690 h 3314686"/>
              <a:gd name="connsiteX27" fmla="*/ 2218731 w 2740210"/>
              <a:gd name="connsiteY27" fmla="*/ 2663667 h 3314686"/>
              <a:gd name="connsiteX28" fmla="*/ 2589121 w 2740210"/>
              <a:gd name="connsiteY28" fmla="*/ 2443748 h 3314686"/>
              <a:gd name="connsiteX29" fmla="*/ 2670144 w 2740210"/>
              <a:gd name="connsiteY29" fmla="*/ 2316427 h 3314686"/>
              <a:gd name="connsiteX30" fmla="*/ 2739592 w 2740210"/>
              <a:gd name="connsiteY30" fmla="*/ 2189105 h 3314686"/>
              <a:gd name="connsiteX31" fmla="*/ 2704868 w 2740210"/>
              <a:gd name="connsiteY31" fmla="*/ 2003910 h 3314686"/>
              <a:gd name="connsiteX32" fmla="*/ 2716442 w 2740210"/>
              <a:gd name="connsiteY32" fmla="*/ 1772417 h 3314686"/>
              <a:gd name="connsiteX33" fmla="*/ 2739592 w 2740210"/>
              <a:gd name="connsiteY33" fmla="*/ 1506199 h 3314686"/>
              <a:gd name="connsiteX34" fmla="*/ 2704868 w 2740210"/>
              <a:gd name="connsiteY34" fmla="*/ 1263131 h 3314686"/>
              <a:gd name="connsiteX35" fmla="*/ 2658569 w 2740210"/>
              <a:gd name="connsiteY35" fmla="*/ 973763 h 3314686"/>
              <a:gd name="connsiteX36" fmla="*/ 2646994 w 2740210"/>
              <a:gd name="connsiteY36" fmla="*/ 823293 h 3314686"/>
              <a:gd name="connsiteX37" fmla="*/ 2600695 w 2740210"/>
              <a:gd name="connsiteY37" fmla="*/ 684396 h 3314686"/>
              <a:gd name="connsiteX38" fmla="*/ 2554397 w 2740210"/>
              <a:gd name="connsiteY38" fmla="*/ 638098 h 3314686"/>
              <a:gd name="connsiteX39" fmla="*/ 2461799 w 2740210"/>
              <a:gd name="connsiteY39" fmla="*/ 337156 h 3314686"/>
              <a:gd name="connsiteX40" fmla="*/ 2311328 w 2740210"/>
              <a:gd name="connsiteY40" fmla="*/ 163536 h 3314686"/>
              <a:gd name="connsiteX41" fmla="*/ 2160857 w 2740210"/>
              <a:gd name="connsiteY41" fmla="*/ 13065 h 3314686"/>
              <a:gd name="connsiteX42" fmla="*/ 2091409 w 2740210"/>
              <a:gd name="connsiteY42" fmla="*/ 13065 h 3314686"/>
              <a:gd name="connsiteX43" fmla="*/ 1998812 w 2740210"/>
              <a:gd name="connsiteY43" fmla="*/ 59363 h 331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40210" h="3314686">
                <a:moveTo>
                  <a:pt x="1547399" y="209834"/>
                </a:moveTo>
                <a:cubicBezTo>
                  <a:pt x="1475057" y="265296"/>
                  <a:pt x="1313976" y="298574"/>
                  <a:pt x="1200159" y="476052"/>
                </a:cubicBezTo>
                <a:cubicBezTo>
                  <a:pt x="1086342" y="653530"/>
                  <a:pt x="930083" y="1110730"/>
                  <a:pt x="864493" y="1274705"/>
                </a:cubicBezTo>
                <a:cubicBezTo>
                  <a:pt x="798903" y="1438680"/>
                  <a:pt x="839415" y="1373090"/>
                  <a:pt x="806620" y="1459900"/>
                </a:cubicBezTo>
                <a:cubicBezTo>
                  <a:pt x="773825" y="1546710"/>
                  <a:pt x="700518" y="1724189"/>
                  <a:pt x="667723" y="1795566"/>
                </a:cubicBezTo>
                <a:cubicBezTo>
                  <a:pt x="634928" y="1866943"/>
                  <a:pt x="634928" y="1853439"/>
                  <a:pt x="609850" y="1888163"/>
                </a:cubicBezTo>
                <a:cubicBezTo>
                  <a:pt x="584772" y="1922887"/>
                  <a:pt x="551976" y="1967257"/>
                  <a:pt x="517252" y="2003910"/>
                </a:cubicBezTo>
                <a:cubicBezTo>
                  <a:pt x="482528" y="2040563"/>
                  <a:pt x="455521" y="2061783"/>
                  <a:pt x="401506" y="2108082"/>
                </a:cubicBezTo>
                <a:cubicBezTo>
                  <a:pt x="347491" y="2154381"/>
                  <a:pt x="256822" y="2218042"/>
                  <a:pt x="193161" y="2281703"/>
                </a:cubicBezTo>
                <a:cubicBezTo>
                  <a:pt x="129500" y="2345364"/>
                  <a:pt x="50407" y="2428316"/>
                  <a:pt x="19541" y="2490047"/>
                </a:cubicBezTo>
                <a:cubicBezTo>
                  <a:pt x="-11325" y="2551778"/>
                  <a:pt x="2179" y="2598078"/>
                  <a:pt x="7966" y="2652093"/>
                </a:cubicBezTo>
                <a:cubicBezTo>
                  <a:pt x="13753" y="2706108"/>
                  <a:pt x="40761" y="2748548"/>
                  <a:pt x="54265" y="2814138"/>
                </a:cubicBezTo>
                <a:cubicBezTo>
                  <a:pt x="67769" y="2879728"/>
                  <a:pt x="65840" y="2983900"/>
                  <a:pt x="88989" y="3045632"/>
                </a:cubicBezTo>
                <a:cubicBezTo>
                  <a:pt x="112138" y="3107364"/>
                  <a:pt x="173870" y="3157520"/>
                  <a:pt x="193161" y="3184528"/>
                </a:cubicBezTo>
                <a:cubicBezTo>
                  <a:pt x="212452" y="3211536"/>
                  <a:pt x="179658" y="3198032"/>
                  <a:pt x="204736" y="3207677"/>
                </a:cubicBezTo>
                <a:cubicBezTo>
                  <a:pt x="229814" y="3217322"/>
                  <a:pt x="293475" y="3255905"/>
                  <a:pt x="343632" y="3242401"/>
                </a:cubicBezTo>
                <a:cubicBezTo>
                  <a:pt x="393789" y="3228897"/>
                  <a:pt x="463237" y="3153663"/>
                  <a:pt x="505678" y="3126655"/>
                </a:cubicBezTo>
                <a:cubicBezTo>
                  <a:pt x="548118" y="3099648"/>
                  <a:pt x="578984" y="3088073"/>
                  <a:pt x="598275" y="3080356"/>
                </a:cubicBezTo>
                <a:cubicBezTo>
                  <a:pt x="617566" y="3072639"/>
                  <a:pt x="565481" y="3061065"/>
                  <a:pt x="621425" y="3080356"/>
                </a:cubicBezTo>
                <a:cubicBezTo>
                  <a:pt x="677369" y="3099647"/>
                  <a:pt x="837485" y="3157521"/>
                  <a:pt x="933941" y="3196103"/>
                </a:cubicBezTo>
                <a:cubicBezTo>
                  <a:pt x="1030397" y="3234685"/>
                  <a:pt x="1136498" y="3298346"/>
                  <a:pt x="1200159" y="3311850"/>
                </a:cubicBezTo>
                <a:cubicBezTo>
                  <a:pt x="1263820" y="3325354"/>
                  <a:pt x="1296615" y="3286771"/>
                  <a:pt x="1315906" y="3277125"/>
                </a:cubicBezTo>
                <a:cubicBezTo>
                  <a:pt x="1335197" y="3267479"/>
                  <a:pt x="1315906" y="3253976"/>
                  <a:pt x="1315906" y="3253976"/>
                </a:cubicBezTo>
                <a:cubicBezTo>
                  <a:pt x="1315906" y="3248189"/>
                  <a:pt x="1267678" y="3265550"/>
                  <a:pt x="1315906" y="3242401"/>
                </a:cubicBezTo>
                <a:cubicBezTo>
                  <a:pt x="1364134" y="3219252"/>
                  <a:pt x="1526180" y="3155591"/>
                  <a:pt x="1605273" y="3115080"/>
                </a:cubicBezTo>
                <a:cubicBezTo>
                  <a:pt x="1684366" y="3074569"/>
                  <a:pt x="1705587" y="3061065"/>
                  <a:pt x="1790468" y="2999333"/>
                </a:cubicBezTo>
                <a:cubicBezTo>
                  <a:pt x="1875349" y="2937601"/>
                  <a:pt x="2114559" y="2744690"/>
                  <a:pt x="2114559" y="2744690"/>
                </a:cubicBezTo>
                <a:cubicBezTo>
                  <a:pt x="2185936" y="2688746"/>
                  <a:pt x="2139637" y="2713824"/>
                  <a:pt x="2218731" y="2663667"/>
                </a:cubicBezTo>
                <a:cubicBezTo>
                  <a:pt x="2297825" y="2613510"/>
                  <a:pt x="2513886" y="2501621"/>
                  <a:pt x="2589121" y="2443748"/>
                </a:cubicBezTo>
                <a:cubicBezTo>
                  <a:pt x="2664356" y="2385875"/>
                  <a:pt x="2645066" y="2358867"/>
                  <a:pt x="2670144" y="2316427"/>
                </a:cubicBezTo>
                <a:cubicBezTo>
                  <a:pt x="2695222" y="2273987"/>
                  <a:pt x="2733805" y="2241191"/>
                  <a:pt x="2739592" y="2189105"/>
                </a:cubicBezTo>
                <a:cubicBezTo>
                  <a:pt x="2745379" y="2137019"/>
                  <a:pt x="2708726" y="2073358"/>
                  <a:pt x="2704868" y="2003910"/>
                </a:cubicBezTo>
                <a:cubicBezTo>
                  <a:pt x="2701010" y="1934462"/>
                  <a:pt x="2710655" y="1855369"/>
                  <a:pt x="2716442" y="1772417"/>
                </a:cubicBezTo>
                <a:cubicBezTo>
                  <a:pt x="2722229" y="1689465"/>
                  <a:pt x="2741521" y="1591080"/>
                  <a:pt x="2739592" y="1506199"/>
                </a:cubicBezTo>
                <a:cubicBezTo>
                  <a:pt x="2737663" y="1421318"/>
                  <a:pt x="2718372" y="1351870"/>
                  <a:pt x="2704868" y="1263131"/>
                </a:cubicBezTo>
                <a:cubicBezTo>
                  <a:pt x="2691364" y="1174392"/>
                  <a:pt x="2668215" y="1047069"/>
                  <a:pt x="2658569" y="973763"/>
                </a:cubicBezTo>
                <a:cubicBezTo>
                  <a:pt x="2648923" y="900457"/>
                  <a:pt x="2656640" y="871521"/>
                  <a:pt x="2646994" y="823293"/>
                </a:cubicBezTo>
                <a:cubicBezTo>
                  <a:pt x="2637348" y="775065"/>
                  <a:pt x="2616128" y="715262"/>
                  <a:pt x="2600695" y="684396"/>
                </a:cubicBezTo>
                <a:cubicBezTo>
                  <a:pt x="2585262" y="653530"/>
                  <a:pt x="2577546" y="695971"/>
                  <a:pt x="2554397" y="638098"/>
                </a:cubicBezTo>
                <a:cubicBezTo>
                  <a:pt x="2531248" y="580225"/>
                  <a:pt x="2502310" y="416250"/>
                  <a:pt x="2461799" y="337156"/>
                </a:cubicBezTo>
                <a:cubicBezTo>
                  <a:pt x="2421288" y="258062"/>
                  <a:pt x="2361485" y="217551"/>
                  <a:pt x="2311328" y="163536"/>
                </a:cubicBezTo>
                <a:cubicBezTo>
                  <a:pt x="2261171" y="109521"/>
                  <a:pt x="2197510" y="38143"/>
                  <a:pt x="2160857" y="13065"/>
                </a:cubicBezTo>
                <a:cubicBezTo>
                  <a:pt x="2124204" y="-12013"/>
                  <a:pt x="2118416" y="5349"/>
                  <a:pt x="2091409" y="13065"/>
                </a:cubicBezTo>
                <a:cubicBezTo>
                  <a:pt x="2064402" y="20781"/>
                  <a:pt x="1998812" y="59363"/>
                  <a:pt x="1998812" y="59363"/>
                </a:cubicBezTo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2972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4343400" cy="6141474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Freeform 5"/>
          <p:cNvSpPr/>
          <p:nvPr/>
        </p:nvSpPr>
        <p:spPr>
          <a:xfrm>
            <a:off x="3236517" y="1161247"/>
            <a:ext cx="942371" cy="1426677"/>
          </a:xfrm>
          <a:custGeom>
            <a:avLst/>
            <a:gdLst>
              <a:gd name="connsiteX0" fmla="*/ 108566 w 944116"/>
              <a:gd name="connsiteY0" fmla="*/ 355037 h 1426677"/>
              <a:gd name="connsiteX1" fmla="*/ 374783 w 944116"/>
              <a:gd name="connsiteY1" fmla="*/ 274014 h 1426677"/>
              <a:gd name="connsiteX2" fmla="*/ 548404 w 944116"/>
              <a:gd name="connsiteY2" fmla="*/ 297163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4116"/>
              <a:gd name="connsiteY0" fmla="*/ 19371 h 1426677"/>
              <a:gd name="connsiteX1" fmla="*/ 374783 w 944116"/>
              <a:gd name="connsiteY1" fmla="*/ 274014 h 1426677"/>
              <a:gd name="connsiteX2" fmla="*/ 548404 w 944116"/>
              <a:gd name="connsiteY2" fmla="*/ 297163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4116"/>
              <a:gd name="connsiteY0" fmla="*/ 19371 h 1426677"/>
              <a:gd name="connsiteX1" fmla="*/ 617852 w 944116"/>
              <a:gd name="connsiteY1" fmla="*/ 88820 h 1426677"/>
              <a:gd name="connsiteX2" fmla="*/ 548404 w 944116"/>
              <a:gd name="connsiteY2" fmla="*/ 297163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4116"/>
              <a:gd name="connsiteY0" fmla="*/ 19371 h 1426677"/>
              <a:gd name="connsiteX1" fmla="*/ 617852 w 944116"/>
              <a:gd name="connsiteY1" fmla="*/ 88820 h 1426677"/>
              <a:gd name="connsiteX2" fmla="*/ 698875 w 944116"/>
              <a:gd name="connsiteY2" fmla="*/ 262439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2371"/>
              <a:gd name="connsiteY0" fmla="*/ 19371 h 1426677"/>
              <a:gd name="connsiteX1" fmla="*/ 617852 w 942371"/>
              <a:gd name="connsiteY1" fmla="*/ 88820 h 1426677"/>
              <a:gd name="connsiteX2" fmla="*/ 698875 w 942371"/>
              <a:gd name="connsiteY2" fmla="*/ 262439 h 1426677"/>
              <a:gd name="connsiteX3" fmla="*/ 907218 w 942371"/>
              <a:gd name="connsiteY3" fmla="*/ 274014 h 1426677"/>
              <a:gd name="connsiteX4" fmla="*/ 918793 w 942371"/>
              <a:gd name="connsiteY4" fmla="*/ 574956 h 1426677"/>
              <a:gd name="connsiteX5" fmla="*/ 941943 w 942371"/>
              <a:gd name="connsiteY5" fmla="*/ 725426 h 1426677"/>
              <a:gd name="connsiteX6" fmla="*/ 907219 w 942371"/>
              <a:gd name="connsiteY6" fmla="*/ 933771 h 1426677"/>
              <a:gd name="connsiteX7" fmla="*/ 664150 w 942371"/>
              <a:gd name="connsiteY7" fmla="*/ 1165264 h 1426677"/>
              <a:gd name="connsiteX8" fmla="*/ 421082 w 942371"/>
              <a:gd name="connsiteY8" fmla="*/ 1304161 h 1426677"/>
              <a:gd name="connsiteX9" fmla="*/ 166439 w 942371"/>
              <a:gd name="connsiteY9" fmla="*/ 1419907 h 1426677"/>
              <a:gd name="connsiteX10" fmla="*/ 39117 w 942371"/>
              <a:gd name="connsiteY10" fmla="*/ 1095816 h 1426677"/>
              <a:gd name="connsiteX11" fmla="*/ 4393 w 942371"/>
              <a:gd name="connsiteY11" fmla="*/ 771725 h 1426677"/>
              <a:gd name="connsiteX12" fmla="*/ 15968 w 942371"/>
              <a:gd name="connsiteY12" fmla="*/ 528657 h 1426677"/>
              <a:gd name="connsiteX13" fmla="*/ 143290 w 942371"/>
              <a:gd name="connsiteY13" fmla="*/ 250864 h 1426677"/>
              <a:gd name="connsiteX14" fmla="*/ 189588 w 942371"/>
              <a:gd name="connsiteY14" fmla="*/ 146692 h 1426677"/>
              <a:gd name="connsiteX15" fmla="*/ 305335 w 942371"/>
              <a:gd name="connsiteY15" fmla="*/ 88819 h 1426677"/>
              <a:gd name="connsiteX16" fmla="*/ 374783 w 942371"/>
              <a:gd name="connsiteY16" fmla="*/ 7796 h 1426677"/>
              <a:gd name="connsiteX17" fmla="*/ 455806 w 942371"/>
              <a:gd name="connsiteY17" fmla="*/ 7796 h 1426677"/>
              <a:gd name="connsiteX0" fmla="*/ 455806 w 942371"/>
              <a:gd name="connsiteY0" fmla="*/ 19371 h 1426677"/>
              <a:gd name="connsiteX1" fmla="*/ 617852 w 942371"/>
              <a:gd name="connsiteY1" fmla="*/ 88820 h 1426677"/>
              <a:gd name="connsiteX2" fmla="*/ 733599 w 942371"/>
              <a:gd name="connsiteY2" fmla="*/ 135118 h 1426677"/>
              <a:gd name="connsiteX3" fmla="*/ 907218 w 942371"/>
              <a:gd name="connsiteY3" fmla="*/ 274014 h 1426677"/>
              <a:gd name="connsiteX4" fmla="*/ 918793 w 942371"/>
              <a:gd name="connsiteY4" fmla="*/ 574956 h 1426677"/>
              <a:gd name="connsiteX5" fmla="*/ 941943 w 942371"/>
              <a:gd name="connsiteY5" fmla="*/ 725426 h 1426677"/>
              <a:gd name="connsiteX6" fmla="*/ 907219 w 942371"/>
              <a:gd name="connsiteY6" fmla="*/ 933771 h 1426677"/>
              <a:gd name="connsiteX7" fmla="*/ 664150 w 942371"/>
              <a:gd name="connsiteY7" fmla="*/ 1165264 h 1426677"/>
              <a:gd name="connsiteX8" fmla="*/ 421082 w 942371"/>
              <a:gd name="connsiteY8" fmla="*/ 1304161 h 1426677"/>
              <a:gd name="connsiteX9" fmla="*/ 166439 w 942371"/>
              <a:gd name="connsiteY9" fmla="*/ 1419907 h 1426677"/>
              <a:gd name="connsiteX10" fmla="*/ 39117 w 942371"/>
              <a:gd name="connsiteY10" fmla="*/ 1095816 h 1426677"/>
              <a:gd name="connsiteX11" fmla="*/ 4393 w 942371"/>
              <a:gd name="connsiteY11" fmla="*/ 771725 h 1426677"/>
              <a:gd name="connsiteX12" fmla="*/ 15968 w 942371"/>
              <a:gd name="connsiteY12" fmla="*/ 528657 h 1426677"/>
              <a:gd name="connsiteX13" fmla="*/ 143290 w 942371"/>
              <a:gd name="connsiteY13" fmla="*/ 250864 h 1426677"/>
              <a:gd name="connsiteX14" fmla="*/ 189588 w 942371"/>
              <a:gd name="connsiteY14" fmla="*/ 146692 h 1426677"/>
              <a:gd name="connsiteX15" fmla="*/ 305335 w 942371"/>
              <a:gd name="connsiteY15" fmla="*/ 88819 h 1426677"/>
              <a:gd name="connsiteX16" fmla="*/ 374783 w 942371"/>
              <a:gd name="connsiteY16" fmla="*/ 7796 h 1426677"/>
              <a:gd name="connsiteX17" fmla="*/ 455806 w 942371"/>
              <a:gd name="connsiteY17" fmla="*/ 7796 h 142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42371" h="1426677">
                <a:moveTo>
                  <a:pt x="455806" y="19371"/>
                </a:moveTo>
                <a:cubicBezTo>
                  <a:pt x="552261" y="-16318"/>
                  <a:pt x="571553" y="69529"/>
                  <a:pt x="617852" y="88820"/>
                </a:cubicBezTo>
                <a:cubicBezTo>
                  <a:pt x="664151" y="108111"/>
                  <a:pt x="685371" y="104252"/>
                  <a:pt x="733599" y="135118"/>
                </a:cubicBezTo>
                <a:cubicBezTo>
                  <a:pt x="781827" y="165984"/>
                  <a:pt x="876352" y="200708"/>
                  <a:pt x="907218" y="274014"/>
                </a:cubicBezTo>
                <a:cubicBezTo>
                  <a:pt x="938084" y="347320"/>
                  <a:pt x="913006" y="499721"/>
                  <a:pt x="918793" y="574956"/>
                </a:cubicBezTo>
                <a:cubicBezTo>
                  <a:pt x="924580" y="650191"/>
                  <a:pt x="943872" y="665624"/>
                  <a:pt x="941943" y="725426"/>
                </a:cubicBezTo>
                <a:cubicBezTo>
                  <a:pt x="940014" y="785228"/>
                  <a:pt x="953518" y="860465"/>
                  <a:pt x="907219" y="933771"/>
                </a:cubicBezTo>
                <a:cubicBezTo>
                  <a:pt x="860920" y="1007077"/>
                  <a:pt x="745173" y="1103532"/>
                  <a:pt x="664150" y="1165264"/>
                </a:cubicBezTo>
                <a:cubicBezTo>
                  <a:pt x="583127" y="1226996"/>
                  <a:pt x="504034" y="1261721"/>
                  <a:pt x="421082" y="1304161"/>
                </a:cubicBezTo>
                <a:cubicBezTo>
                  <a:pt x="338130" y="1346601"/>
                  <a:pt x="230100" y="1454631"/>
                  <a:pt x="166439" y="1419907"/>
                </a:cubicBezTo>
                <a:cubicBezTo>
                  <a:pt x="102778" y="1385183"/>
                  <a:pt x="66125" y="1203846"/>
                  <a:pt x="39117" y="1095816"/>
                </a:cubicBezTo>
                <a:cubicBezTo>
                  <a:pt x="12109" y="987786"/>
                  <a:pt x="8251" y="866251"/>
                  <a:pt x="4393" y="771725"/>
                </a:cubicBezTo>
                <a:cubicBezTo>
                  <a:pt x="535" y="677199"/>
                  <a:pt x="-7182" y="615467"/>
                  <a:pt x="15968" y="528657"/>
                </a:cubicBezTo>
                <a:cubicBezTo>
                  <a:pt x="39117" y="441847"/>
                  <a:pt x="114353" y="314525"/>
                  <a:pt x="143290" y="250864"/>
                </a:cubicBezTo>
                <a:cubicBezTo>
                  <a:pt x="172227" y="187203"/>
                  <a:pt x="162581" y="173699"/>
                  <a:pt x="189588" y="146692"/>
                </a:cubicBezTo>
                <a:cubicBezTo>
                  <a:pt x="216595" y="119685"/>
                  <a:pt x="274469" y="111968"/>
                  <a:pt x="305335" y="88819"/>
                </a:cubicBezTo>
                <a:cubicBezTo>
                  <a:pt x="336201" y="65670"/>
                  <a:pt x="349705" y="21300"/>
                  <a:pt x="374783" y="7796"/>
                </a:cubicBezTo>
                <a:cubicBezTo>
                  <a:pt x="399862" y="-5708"/>
                  <a:pt x="427834" y="1044"/>
                  <a:pt x="455806" y="7796"/>
                </a:cubicBezTo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286000" y="451256"/>
            <a:ext cx="2777220" cy="3140207"/>
          </a:xfrm>
          <a:custGeom>
            <a:avLst/>
            <a:gdLst>
              <a:gd name="connsiteX0" fmla="*/ 1784571 w 2699232"/>
              <a:gd name="connsiteY0" fmla="*/ 0 h 3186349"/>
              <a:gd name="connsiteX1" fmla="*/ 1587802 w 2699232"/>
              <a:gd name="connsiteY1" fmla="*/ 138896 h 3186349"/>
              <a:gd name="connsiteX2" fmla="*/ 1344734 w 2699232"/>
              <a:gd name="connsiteY2" fmla="*/ 451413 h 3186349"/>
              <a:gd name="connsiteX3" fmla="*/ 1090090 w 2699232"/>
              <a:gd name="connsiteY3" fmla="*/ 706056 h 3186349"/>
              <a:gd name="connsiteX4" fmla="*/ 928045 w 2699232"/>
              <a:gd name="connsiteY4" fmla="*/ 1018572 h 3186349"/>
              <a:gd name="connsiteX5" fmla="*/ 847022 w 2699232"/>
              <a:gd name="connsiteY5" fmla="*/ 1493134 h 3186349"/>
              <a:gd name="connsiteX6" fmla="*/ 696551 w 2699232"/>
              <a:gd name="connsiteY6" fmla="*/ 1967696 h 3186349"/>
              <a:gd name="connsiteX7" fmla="*/ 476632 w 2699232"/>
              <a:gd name="connsiteY7" fmla="*/ 2152891 h 3186349"/>
              <a:gd name="connsiteX8" fmla="*/ 337736 w 2699232"/>
              <a:gd name="connsiteY8" fmla="*/ 2176040 h 3186349"/>
              <a:gd name="connsiteX9" fmla="*/ 245139 w 2699232"/>
              <a:gd name="connsiteY9" fmla="*/ 2384385 h 3186349"/>
              <a:gd name="connsiteX10" fmla="*/ 94668 w 2699232"/>
              <a:gd name="connsiteY10" fmla="*/ 2650602 h 3186349"/>
              <a:gd name="connsiteX11" fmla="*/ 2070 w 2699232"/>
              <a:gd name="connsiteY11" fmla="*/ 2916820 h 3186349"/>
              <a:gd name="connsiteX12" fmla="*/ 48369 w 2699232"/>
              <a:gd name="connsiteY12" fmla="*/ 3183038 h 3186349"/>
              <a:gd name="connsiteX13" fmla="*/ 245139 w 2699232"/>
              <a:gd name="connsiteY13" fmla="*/ 3055716 h 3186349"/>
              <a:gd name="connsiteX14" fmla="*/ 395609 w 2699232"/>
              <a:gd name="connsiteY14" fmla="*/ 2905245 h 3186349"/>
              <a:gd name="connsiteX15" fmla="*/ 615528 w 2699232"/>
              <a:gd name="connsiteY15" fmla="*/ 2951544 h 3186349"/>
              <a:gd name="connsiteX16" fmla="*/ 800723 w 2699232"/>
              <a:gd name="connsiteY16" fmla="*/ 3125164 h 3186349"/>
              <a:gd name="connsiteX17" fmla="*/ 1055366 w 2699232"/>
              <a:gd name="connsiteY17" fmla="*/ 3125164 h 3186349"/>
              <a:gd name="connsiteX18" fmla="*/ 1414182 w 2699232"/>
              <a:gd name="connsiteY18" fmla="*/ 3020992 h 3186349"/>
              <a:gd name="connsiteX19" fmla="*/ 1668825 w 2699232"/>
              <a:gd name="connsiteY19" fmla="*/ 2939970 h 3186349"/>
              <a:gd name="connsiteX20" fmla="*/ 1877169 w 2699232"/>
              <a:gd name="connsiteY20" fmla="*/ 2858947 h 3186349"/>
              <a:gd name="connsiteX21" fmla="*/ 1969766 w 2699232"/>
              <a:gd name="connsiteY21" fmla="*/ 2777924 h 3186349"/>
              <a:gd name="connsiteX22" fmla="*/ 2178111 w 2699232"/>
              <a:gd name="connsiteY22" fmla="*/ 2673752 h 3186349"/>
              <a:gd name="connsiteX23" fmla="*/ 2305432 w 2699232"/>
              <a:gd name="connsiteY23" fmla="*/ 2639028 h 3186349"/>
              <a:gd name="connsiteX24" fmla="*/ 2386455 w 2699232"/>
              <a:gd name="connsiteY24" fmla="*/ 2488557 h 3186349"/>
              <a:gd name="connsiteX25" fmla="*/ 2641098 w 2699232"/>
              <a:gd name="connsiteY25" fmla="*/ 2245489 h 3186349"/>
              <a:gd name="connsiteX26" fmla="*/ 2698971 w 2699232"/>
              <a:gd name="connsiteY26" fmla="*/ 1875099 h 3186349"/>
              <a:gd name="connsiteX27" fmla="*/ 2629523 w 2699232"/>
              <a:gd name="connsiteY27" fmla="*/ 1620456 h 3186349"/>
              <a:gd name="connsiteX28" fmla="*/ 2502202 w 2699232"/>
              <a:gd name="connsiteY28" fmla="*/ 1238491 h 3186349"/>
              <a:gd name="connsiteX29" fmla="*/ 2432754 w 2699232"/>
              <a:gd name="connsiteY29" fmla="*/ 949124 h 3186349"/>
              <a:gd name="connsiteX30" fmla="*/ 2351731 w 2699232"/>
              <a:gd name="connsiteY30" fmla="*/ 659757 h 3186349"/>
              <a:gd name="connsiteX31" fmla="*/ 2212835 w 2699232"/>
              <a:gd name="connsiteY31" fmla="*/ 381964 h 3186349"/>
              <a:gd name="connsiteX32" fmla="*/ 2062364 w 2699232"/>
              <a:gd name="connsiteY32" fmla="*/ 115747 h 3186349"/>
              <a:gd name="connsiteX33" fmla="*/ 1911893 w 2699232"/>
              <a:gd name="connsiteY33" fmla="*/ 46299 h 3186349"/>
              <a:gd name="connsiteX34" fmla="*/ 1610951 w 2699232"/>
              <a:gd name="connsiteY34" fmla="*/ 127321 h 3186349"/>
              <a:gd name="connsiteX35" fmla="*/ 1506779 w 2699232"/>
              <a:gd name="connsiteY35" fmla="*/ 150471 h 3186349"/>
              <a:gd name="connsiteX36" fmla="*/ 1506779 w 2699232"/>
              <a:gd name="connsiteY36" fmla="*/ 289367 h 3186349"/>
              <a:gd name="connsiteX0" fmla="*/ 1587802 w 2699232"/>
              <a:gd name="connsiteY0" fmla="*/ 92754 h 3140207"/>
              <a:gd name="connsiteX1" fmla="*/ 1344734 w 2699232"/>
              <a:gd name="connsiteY1" fmla="*/ 405271 h 3140207"/>
              <a:gd name="connsiteX2" fmla="*/ 1090090 w 2699232"/>
              <a:gd name="connsiteY2" fmla="*/ 659914 h 3140207"/>
              <a:gd name="connsiteX3" fmla="*/ 928045 w 2699232"/>
              <a:gd name="connsiteY3" fmla="*/ 972430 h 3140207"/>
              <a:gd name="connsiteX4" fmla="*/ 847022 w 2699232"/>
              <a:gd name="connsiteY4" fmla="*/ 1446992 h 3140207"/>
              <a:gd name="connsiteX5" fmla="*/ 696551 w 2699232"/>
              <a:gd name="connsiteY5" fmla="*/ 1921554 h 3140207"/>
              <a:gd name="connsiteX6" fmla="*/ 476632 w 2699232"/>
              <a:gd name="connsiteY6" fmla="*/ 2106749 h 3140207"/>
              <a:gd name="connsiteX7" fmla="*/ 337736 w 2699232"/>
              <a:gd name="connsiteY7" fmla="*/ 2129898 h 3140207"/>
              <a:gd name="connsiteX8" fmla="*/ 245139 w 2699232"/>
              <a:gd name="connsiteY8" fmla="*/ 2338243 h 3140207"/>
              <a:gd name="connsiteX9" fmla="*/ 94668 w 2699232"/>
              <a:gd name="connsiteY9" fmla="*/ 2604460 h 3140207"/>
              <a:gd name="connsiteX10" fmla="*/ 2070 w 2699232"/>
              <a:gd name="connsiteY10" fmla="*/ 2870678 h 3140207"/>
              <a:gd name="connsiteX11" fmla="*/ 48369 w 2699232"/>
              <a:gd name="connsiteY11" fmla="*/ 3136896 h 3140207"/>
              <a:gd name="connsiteX12" fmla="*/ 245139 w 2699232"/>
              <a:gd name="connsiteY12" fmla="*/ 3009574 h 3140207"/>
              <a:gd name="connsiteX13" fmla="*/ 395609 w 2699232"/>
              <a:gd name="connsiteY13" fmla="*/ 2859103 h 3140207"/>
              <a:gd name="connsiteX14" fmla="*/ 615528 w 2699232"/>
              <a:gd name="connsiteY14" fmla="*/ 2905402 h 3140207"/>
              <a:gd name="connsiteX15" fmla="*/ 800723 w 2699232"/>
              <a:gd name="connsiteY15" fmla="*/ 3079022 h 3140207"/>
              <a:gd name="connsiteX16" fmla="*/ 1055366 w 2699232"/>
              <a:gd name="connsiteY16" fmla="*/ 3079022 h 3140207"/>
              <a:gd name="connsiteX17" fmla="*/ 1414182 w 2699232"/>
              <a:gd name="connsiteY17" fmla="*/ 2974850 h 3140207"/>
              <a:gd name="connsiteX18" fmla="*/ 1668825 w 2699232"/>
              <a:gd name="connsiteY18" fmla="*/ 2893828 h 3140207"/>
              <a:gd name="connsiteX19" fmla="*/ 1877169 w 2699232"/>
              <a:gd name="connsiteY19" fmla="*/ 2812805 h 3140207"/>
              <a:gd name="connsiteX20" fmla="*/ 1969766 w 2699232"/>
              <a:gd name="connsiteY20" fmla="*/ 2731782 h 3140207"/>
              <a:gd name="connsiteX21" fmla="*/ 2178111 w 2699232"/>
              <a:gd name="connsiteY21" fmla="*/ 2627610 h 3140207"/>
              <a:gd name="connsiteX22" fmla="*/ 2305432 w 2699232"/>
              <a:gd name="connsiteY22" fmla="*/ 2592886 h 3140207"/>
              <a:gd name="connsiteX23" fmla="*/ 2386455 w 2699232"/>
              <a:gd name="connsiteY23" fmla="*/ 2442415 h 3140207"/>
              <a:gd name="connsiteX24" fmla="*/ 2641098 w 2699232"/>
              <a:gd name="connsiteY24" fmla="*/ 2199347 h 3140207"/>
              <a:gd name="connsiteX25" fmla="*/ 2698971 w 2699232"/>
              <a:gd name="connsiteY25" fmla="*/ 1828957 h 3140207"/>
              <a:gd name="connsiteX26" fmla="*/ 2629523 w 2699232"/>
              <a:gd name="connsiteY26" fmla="*/ 1574314 h 3140207"/>
              <a:gd name="connsiteX27" fmla="*/ 2502202 w 2699232"/>
              <a:gd name="connsiteY27" fmla="*/ 1192349 h 3140207"/>
              <a:gd name="connsiteX28" fmla="*/ 2432754 w 2699232"/>
              <a:gd name="connsiteY28" fmla="*/ 902982 h 3140207"/>
              <a:gd name="connsiteX29" fmla="*/ 2351731 w 2699232"/>
              <a:gd name="connsiteY29" fmla="*/ 613615 h 3140207"/>
              <a:gd name="connsiteX30" fmla="*/ 2212835 w 2699232"/>
              <a:gd name="connsiteY30" fmla="*/ 335822 h 3140207"/>
              <a:gd name="connsiteX31" fmla="*/ 2062364 w 2699232"/>
              <a:gd name="connsiteY31" fmla="*/ 69605 h 3140207"/>
              <a:gd name="connsiteX32" fmla="*/ 1911893 w 2699232"/>
              <a:gd name="connsiteY32" fmla="*/ 157 h 3140207"/>
              <a:gd name="connsiteX33" fmla="*/ 1610951 w 2699232"/>
              <a:gd name="connsiteY33" fmla="*/ 81179 h 3140207"/>
              <a:gd name="connsiteX34" fmla="*/ 1506779 w 2699232"/>
              <a:gd name="connsiteY34" fmla="*/ 104329 h 3140207"/>
              <a:gd name="connsiteX35" fmla="*/ 1506779 w 2699232"/>
              <a:gd name="connsiteY35" fmla="*/ 243225 h 3140207"/>
              <a:gd name="connsiteX0" fmla="*/ 1587802 w 2699232"/>
              <a:gd name="connsiteY0" fmla="*/ 92754 h 3140207"/>
              <a:gd name="connsiteX1" fmla="*/ 1344734 w 2699232"/>
              <a:gd name="connsiteY1" fmla="*/ 405271 h 3140207"/>
              <a:gd name="connsiteX2" fmla="*/ 1090090 w 2699232"/>
              <a:gd name="connsiteY2" fmla="*/ 659914 h 3140207"/>
              <a:gd name="connsiteX3" fmla="*/ 928045 w 2699232"/>
              <a:gd name="connsiteY3" fmla="*/ 972430 h 3140207"/>
              <a:gd name="connsiteX4" fmla="*/ 847022 w 2699232"/>
              <a:gd name="connsiteY4" fmla="*/ 1446992 h 3140207"/>
              <a:gd name="connsiteX5" fmla="*/ 696551 w 2699232"/>
              <a:gd name="connsiteY5" fmla="*/ 1921554 h 3140207"/>
              <a:gd name="connsiteX6" fmla="*/ 476632 w 2699232"/>
              <a:gd name="connsiteY6" fmla="*/ 2106749 h 3140207"/>
              <a:gd name="connsiteX7" fmla="*/ 337736 w 2699232"/>
              <a:gd name="connsiteY7" fmla="*/ 2129898 h 3140207"/>
              <a:gd name="connsiteX8" fmla="*/ 245139 w 2699232"/>
              <a:gd name="connsiteY8" fmla="*/ 2338243 h 3140207"/>
              <a:gd name="connsiteX9" fmla="*/ 94668 w 2699232"/>
              <a:gd name="connsiteY9" fmla="*/ 2604460 h 3140207"/>
              <a:gd name="connsiteX10" fmla="*/ 2070 w 2699232"/>
              <a:gd name="connsiteY10" fmla="*/ 2870678 h 3140207"/>
              <a:gd name="connsiteX11" fmla="*/ 48369 w 2699232"/>
              <a:gd name="connsiteY11" fmla="*/ 3136896 h 3140207"/>
              <a:gd name="connsiteX12" fmla="*/ 245139 w 2699232"/>
              <a:gd name="connsiteY12" fmla="*/ 3009574 h 3140207"/>
              <a:gd name="connsiteX13" fmla="*/ 395609 w 2699232"/>
              <a:gd name="connsiteY13" fmla="*/ 2859103 h 3140207"/>
              <a:gd name="connsiteX14" fmla="*/ 615528 w 2699232"/>
              <a:gd name="connsiteY14" fmla="*/ 2905402 h 3140207"/>
              <a:gd name="connsiteX15" fmla="*/ 800723 w 2699232"/>
              <a:gd name="connsiteY15" fmla="*/ 3079022 h 3140207"/>
              <a:gd name="connsiteX16" fmla="*/ 1055366 w 2699232"/>
              <a:gd name="connsiteY16" fmla="*/ 3079022 h 3140207"/>
              <a:gd name="connsiteX17" fmla="*/ 1414182 w 2699232"/>
              <a:gd name="connsiteY17" fmla="*/ 2974850 h 3140207"/>
              <a:gd name="connsiteX18" fmla="*/ 1668825 w 2699232"/>
              <a:gd name="connsiteY18" fmla="*/ 2893828 h 3140207"/>
              <a:gd name="connsiteX19" fmla="*/ 1877169 w 2699232"/>
              <a:gd name="connsiteY19" fmla="*/ 2812805 h 3140207"/>
              <a:gd name="connsiteX20" fmla="*/ 1969766 w 2699232"/>
              <a:gd name="connsiteY20" fmla="*/ 2731782 h 3140207"/>
              <a:gd name="connsiteX21" fmla="*/ 2178111 w 2699232"/>
              <a:gd name="connsiteY21" fmla="*/ 2627610 h 3140207"/>
              <a:gd name="connsiteX22" fmla="*/ 2305432 w 2699232"/>
              <a:gd name="connsiteY22" fmla="*/ 2592886 h 3140207"/>
              <a:gd name="connsiteX23" fmla="*/ 2386455 w 2699232"/>
              <a:gd name="connsiteY23" fmla="*/ 2442415 h 3140207"/>
              <a:gd name="connsiteX24" fmla="*/ 2641098 w 2699232"/>
              <a:gd name="connsiteY24" fmla="*/ 2199347 h 3140207"/>
              <a:gd name="connsiteX25" fmla="*/ 2698971 w 2699232"/>
              <a:gd name="connsiteY25" fmla="*/ 1828957 h 3140207"/>
              <a:gd name="connsiteX26" fmla="*/ 2629523 w 2699232"/>
              <a:gd name="connsiteY26" fmla="*/ 1574314 h 3140207"/>
              <a:gd name="connsiteX27" fmla="*/ 2502202 w 2699232"/>
              <a:gd name="connsiteY27" fmla="*/ 1192349 h 3140207"/>
              <a:gd name="connsiteX28" fmla="*/ 2432754 w 2699232"/>
              <a:gd name="connsiteY28" fmla="*/ 902982 h 3140207"/>
              <a:gd name="connsiteX29" fmla="*/ 2351731 w 2699232"/>
              <a:gd name="connsiteY29" fmla="*/ 613615 h 3140207"/>
              <a:gd name="connsiteX30" fmla="*/ 2212835 w 2699232"/>
              <a:gd name="connsiteY30" fmla="*/ 335822 h 3140207"/>
              <a:gd name="connsiteX31" fmla="*/ 2062364 w 2699232"/>
              <a:gd name="connsiteY31" fmla="*/ 69605 h 3140207"/>
              <a:gd name="connsiteX32" fmla="*/ 1911893 w 2699232"/>
              <a:gd name="connsiteY32" fmla="*/ 157 h 3140207"/>
              <a:gd name="connsiteX33" fmla="*/ 1610951 w 2699232"/>
              <a:gd name="connsiteY33" fmla="*/ 81179 h 3140207"/>
              <a:gd name="connsiteX34" fmla="*/ 1506779 w 2699232"/>
              <a:gd name="connsiteY34" fmla="*/ 243225 h 314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99232" h="3140207">
                <a:moveTo>
                  <a:pt x="1587802" y="92754"/>
                </a:moveTo>
                <a:cubicBezTo>
                  <a:pt x="1514496" y="167989"/>
                  <a:pt x="1427686" y="310744"/>
                  <a:pt x="1344734" y="405271"/>
                </a:cubicBezTo>
                <a:cubicBezTo>
                  <a:pt x="1261782" y="499798"/>
                  <a:pt x="1159538" y="565388"/>
                  <a:pt x="1090090" y="659914"/>
                </a:cubicBezTo>
                <a:cubicBezTo>
                  <a:pt x="1020642" y="754440"/>
                  <a:pt x="968556" y="841250"/>
                  <a:pt x="928045" y="972430"/>
                </a:cubicBezTo>
                <a:cubicBezTo>
                  <a:pt x="887534" y="1103610"/>
                  <a:pt x="885604" y="1288805"/>
                  <a:pt x="847022" y="1446992"/>
                </a:cubicBezTo>
                <a:cubicBezTo>
                  <a:pt x="808440" y="1605179"/>
                  <a:pt x="758283" y="1811595"/>
                  <a:pt x="696551" y="1921554"/>
                </a:cubicBezTo>
                <a:cubicBezTo>
                  <a:pt x="634819" y="2031513"/>
                  <a:pt x="536434" y="2072025"/>
                  <a:pt x="476632" y="2106749"/>
                </a:cubicBezTo>
                <a:cubicBezTo>
                  <a:pt x="416830" y="2141473"/>
                  <a:pt x="376318" y="2091316"/>
                  <a:pt x="337736" y="2129898"/>
                </a:cubicBezTo>
                <a:cubicBezTo>
                  <a:pt x="299154" y="2168480"/>
                  <a:pt x="285650" y="2259150"/>
                  <a:pt x="245139" y="2338243"/>
                </a:cubicBezTo>
                <a:cubicBezTo>
                  <a:pt x="204628" y="2417336"/>
                  <a:pt x="135179" y="2515721"/>
                  <a:pt x="94668" y="2604460"/>
                </a:cubicBezTo>
                <a:cubicBezTo>
                  <a:pt x="54157" y="2693199"/>
                  <a:pt x="9786" y="2781939"/>
                  <a:pt x="2070" y="2870678"/>
                </a:cubicBezTo>
                <a:cubicBezTo>
                  <a:pt x="-5646" y="2959417"/>
                  <a:pt x="7857" y="3113747"/>
                  <a:pt x="48369" y="3136896"/>
                </a:cubicBezTo>
                <a:cubicBezTo>
                  <a:pt x="88880" y="3160045"/>
                  <a:pt x="187266" y="3055873"/>
                  <a:pt x="245139" y="3009574"/>
                </a:cubicBezTo>
                <a:cubicBezTo>
                  <a:pt x="303012" y="2963275"/>
                  <a:pt x="333877" y="2876465"/>
                  <a:pt x="395609" y="2859103"/>
                </a:cubicBezTo>
                <a:cubicBezTo>
                  <a:pt x="457340" y="2841741"/>
                  <a:pt x="548009" y="2868749"/>
                  <a:pt x="615528" y="2905402"/>
                </a:cubicBezTo>
                <a:cubicBezTo>
                  <a:pt x="683047" y="2942055"/>
                  <a:pt x="727417" y="3050085"/>
                  <a:pt x="800723" y="3079022"/>
                </a:cubicBezTo>
                <a:cubicBezTo>
                  <a:pt x="874029" y="3107959"/>
                  <a:pt x="953123" y="3096384"/>
                  <a:pt x="1055366" y="3079022"/>
                </a:cubicBezTo>
                <a:cubicBezTo>
                  <a:pt x="1157609" y="3061660"/>
                  <a:pt x="1311939" y="3005716"/>
                  <a:pt x="1414182" y="2974850"/>
                </a:cubicBezTo>
                <a:cubicBezTo>
                  <a:pt x="1516425" y="2943984"/>
                  <a:pt x="1591660" y="2920836"/>
                  <a:pt x="1668825" y="2893828"/>
                </a:cubicBezTo>
                <a:cubicBezTo>
                  <a:pt x="1745989" y="2866821"/>
                  <a:pt x="1827012" y="2839813"/>
                  <a:pt x="1877169" y="2812805"/>
                </a:cubicBezTo>
                <a:cubicBezTo>
                  <a:pt x="1927326" y="2785797"/>
                  <a:pt x="1919609" y="2762648"/>
                  <a:pt x="1969766" y="2731782"/>
                </a:cubicBezTo>
                <a:cubicBezTo>
                  <a:pt x="2019923" y="2700916"/>
                  <a:pt x="2122167" y="2650759"/>
                  <a:pt x="2178111" y="2627610"/>
                </a:cubicBezTo>
                <a:cubicBezTo>
                  <a:pt x="2234055" y="2604461"/>
                  <a:pt x="2270708" y="2623752"/>
                  <a:pt x="2305432" y="2592886"/>
                </a:cubicBezTo>
                <a:cubicBezTo>
                  <a:pt x="2340156" y="2562020"/>
                  <a:pt x="2330511" y="2508005"/>
                  <a:pt x="2386455" y="2442415"/>
                </a:cubicBezTo>
                <a:cubicBezTo>
                  <a:pt x="2442399" y="2376825"/>
                  <a:pt x="2589012" y="2301590"/>
                  <a:pt x="2641098" y="2199347"/>
                </a:cubicBezTo>
                <a:cubicBezTo>
                  <a:pt x="2693184" y="2097104"/>
                  <a:pt x="2700900" y="1933129"/>
                  <a:pt x="2698971" y="1828957"/>
                </a:cubicBezTo>
                <a:cubicBezTo>
                  <a:pt x="2697042" y="1724785"/>
                  <a:pt x="2662318" y="1680415"/>
                  <a:pt x="2629523" y="1574314"/>
                </a:cubicBezTo>
                <a:cubicBezTo>
                  <a:pt x="2596728" y="1468213"/>
                  <a:pt x="2534997" y="1304238"/>
                  <a:pt x="2502202" y="1192349"/>
                </a:cubicBezTo>
                <a:cubicBezTo>
                  <a:pt x="2469407" y="1080460"/>
                  <a:pt x="2457832" y="999438"/>
                  <a:pt x="2432754" y="902982"/>
                </a:cubicBezTo>
                <a:cubicBezTo>
                  <a:pt x="2407676" y="806526"/>
                  <a:pt x="2388384" y="708142"/>
                  <a:pt x="2351731" y="613615"/>
                </a:cubicBezTo>
                <a:cubicBezTo>
                  <a:pt x="2315078" y="519088"/>
                  <a:pt x="2261063" y="426490"/>
                  <a:pt x="2212835" y="335822"/>
                </a:cubicBezTo>
                <a:cubicBezTo>
                  <a:pt x="2164607" y="245154"/>
                  <a:pt x="2112521" y="125549"/>
                  <a:pt x="2062364" y="69605"/>
                </a:cubicBezTo>
                <a:cubicBezTo>
                  <a:pt x="2012207" y="13661"/>
                  <a:pt x="1987128" y="-1772"/>
                  <a:pt x="1911893" y="157"/>
                </a:cubicBezTo>
                <a:cubicBezTo>
                  <a:pt x="1836658" y="2086"/>
                  <a:pt x="1678470" y="40668"/>
                  <a:pt x="1610951" y="81179"/>
                </a:cubicBezTo>
                <a:cubicBezTo>
                  <a:pt x="1543432" y="121690"/>
                  <a:pt x="1528481" y="209466"/>
                  <a:pt x="1506779" y="243225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7317" y="2457271"/>
            <a:ext cx="3621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10,000 </a:t>
            </a:r>
            <a:endParaRPr lang="en-US" sz="3600" b="1" dirty="0"/>
          </a:p>
          <a:p>
            <a:pPr algn="ctr"/>
            <a:r>
              <a:rPr lang="en-US" sz="3600" b="1" dirty="0"/>
              <a:t>Years Ago</a:t>
            </a:r>
          </a:p>
        </p:txBody>
      </p:sp>
    </p:spTree>
    <p:extLst>
      <p:ext uri="{BB962C8B-B14F-4D97-AF65-F5344CB8AC3E}">
        <p14:creationId xmlns:p14="http://schemas.microsoft.com/office/powerpoint/2010/main" val="8595430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4343400" cy="6141474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Freeform 5"/>
          <p:cNvSpPr/>
          <p:nvPr/>
        </p:nvSpPr>
        <p:spPr>
          <a:xfrm>
            <a:off x="3236517" y="1161247"/>
            <a:ext cx="942371" cy="1426677"/>
          </a:xfrm>
          <a:custGeom>
            <a:avLst/>
            <a:gdLst>
              <a:gd name="connsiteX0" fmla="*/ 108566 w 944116"/>
              <a:gd name="connsiteY0" fmla="*/ 355037 h 1426677"/>
              <a:gd name="connsiteX1" fmla="*/ 374783 w 944116"/>
              <a:gd name="connsiteY1" fmla="*/ 274014 h 1426677"/>
              <a:gd name="connsiteX2" fmla="*/ 548404 w 944116"/>
              <a:gd name="connsiteY2" fmla="*/ 297163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4116"/>
              <a:gd name="connsiteY0" fmla="*/ 19371 h 1426677"/>
              <a:gd name="connsiteX1" fmla="*/ 374783 w 944116"/>
              <a:gd name="connsiteY1" fmla="*/ 274014 h 1426677"/>
              <a:gd name="connsiteX2" fmla="*/ 548404 w 944116"/>
              <a:gd name="connsiteY2" fmla="*/ 297163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4116"/>
              <a:gd name="connsiteY0" fmla="*/ 19371 h 1426677"/>
              <a:gd name="connsiteX1" fmla="*/ 617852 w 944116"/>
              <a:gd name="connsiteY1" fmla="*/ 88820 h 1426677"/>
              <a:gd name="connsiteX2" fmla="*/ 548404 w 944116"/>
              <a:gd name="connsiteY2" fmla="*/ 297163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4116"/>
              <a:gd name="connsiteY0" fmla="*/ 19371 h 1426677"/>
              <a:gd name="connsiteX1" fmla="*/ 617852 w 944116"/>
              <a:gd name="connsiteY1" fmla="*/ 88820 h 1426677"/>
              <a:gd name="connsiteX2" fmla="*/ 698875 w 944116"/>
              <a:gd name="connsiteY2" fmla="*/ 262439 h 1426677"/>
              <a:gd name="connsiteX3" fmla="*/ 745173 w 944116"/>
              <a:gd name="connsiteY3" fmla="*/ 378186 h 1426677"/>
              <a:gd name="connsiteX4" fmla="*/ 918793 w 944116"/>
              <a:gd name="connsiteY4" fmla="*/ 574956 h 1426677"/>
              <a:gd name="connsiteX5" fmla="*/ 941943 w 944116"/>
              <a:gd name="connsiteY5" fmla="*/ 725426 h 1426677"/>
              <a:gd name="connsiteX6" fmla="*/ 907219 w 944116"/>
              <a:gd name="connsiteY6" fmla="*/ 933771 h 1426677"/>
              <a:gd name="connsiteX7" fmla="*/ 664150 w 944116"/>
              <a:gd name="connsiteY7" fmla="*/ 1165264 h 1426677"/>
              <a:gd name="connsiteX8" fmla="*/ 421082 w 944116"/>
              <a:gd name="connsiteY8" fmla="*/ 1304161 h 1426677"/>
              <a:gd name="connsiteX9" fmla="*/ 166439 w 944116"/>
              <a:gd name="connsiteY9" fmla="*/ 1419907 h 1426677"/>
              <a:gd name="connsiteX10" fmla="*/ 39117 w 944116"/>
              <a:gd name="connsiteY10" fmla="*/ 1095816 h 1426677"/>
              <a:gd name="connsiteX11" fmla="*/ 4393 w 944116"/>
              <a:gd name="connsiteY11" fmla="*/ 771725 h 1426677"/>
              <a:gd name="connsiteX12" fmla="*/ 15968 w 944116"/>
              <a:gd name="connsiteY12" fmla="*/ 528657 h 1426677"/>
              <a:gd name="connsiteX13" fmla="*/ 143290 w 944116"/>
              <a:gd name="connsiteY13" fmla="*/ 250864 h 1426677"/>
              <a:gd name="connsiteX14" fmla="*/ 189588 w 944116"/>
              <a:gd name="connsiteY14" fmla="*/ 146692 h 1426677"/>
              <a:gd name="connsiteX15" fmla="*/ 305335 w 944116"/>
              <a:gd name="connsiteY15" fmla="*/ 88819 h 1426677"/>
              <a:gd name="connsiteX16" fmla="*/ 374783 w 944116"/>
              <a:gd name="connsiteY16" fmla="*/ 7796 h 1426677"/>
              <a:gd name="connsiteX17" fmla="*/ 455806 w 944116"/>
              <a:gd name="connsiteY17" fmla="*/ 7796 h 1426677"/>
              <a:gd name="connsiteX0" fmla="*/ 455806 w 942371"/>
              <a:gd name="connsiteY0" fmla="*/ 19371 h 1426677"/>
              <a:gd name="connsiteX1" fmla="*/ 617852 w 942371"/>
              <a:gd name="connsiteY1" fmla="*/ 88820 h 1426677"/>
              <a:gd name="connsiteX2" fmla="*/ 698875 w 942371"/>
              <a:gd name="connsiteY2" fmla="*/ 262439 h 1426677"/>
              <a:gd name="connsiteX3" fmla="*/ 907218 w 942371"/>
              <a:gd name="connsiteY3" fmla="*/ 274014 h 1426677"/>
              <a:gd name="connsiteX4" fmla="*/ 918793 w 942371"/>
              <a:gd name="connsiteY4" fmla="*/ 574956 h 1426677"/>
              <a:gd name="connsiteX5" fmla="*/ 941943 w 942371"/>
              <a:gd name="connsiteY5" fmla="*/ 725426 h 1426677"/>
              <a:gd name="connsiteX6" fmla="*/ 907219 w 942371"/>
              <a:gd name="connsiteY6" fmla="*/ 933771 h 1426677"/>
              <a:gd name="connsiteX7" fmla="*/ 664150 w 942371"/>
              <a:gd name="connsiteY7" fmla="*/ 1165264 h 1426677"/>
              <a:gd name="connsiteX8" fmla="*/ 421082 w 942371"/>
              <a:gd name="connsiteY8" fmla="*/ 1304161 h 1426677"/>
              <a:gd name="connsiteX9" fmla="*/ 166439 w 942371"/>
              <a:gd name="connsiteY9" fmla="*/ 1419907 h 1426677"/>
              <a:gd name="connsiteX10" fmla="*/ 39117 w 942371"/>
              <a:gd name="connsiteY10" fmla="*/ 1095816 h 1426677"/>
              <a:gd name="connsiteX11" fmla="*/ 4393 w 942371"/>
              <a:gd name="connsiteY11" fmla="*/ 771725 h 1426677"/>
              <a:gd name="connsiteX12" fmla="*/ 15968 w 942371"/>
              <a:gd name="connsiteY12" fmla="*/ 528657 h 1426677"/>
              <a:gd name="connsiteX13" fmla="*/ 143290 w 942371"/>
              <a:gd name="connsiteY13" fmla="*/ 250864 h 1426677"/>
              <a:gd name="connsiteX14" fmla="*/ 189588 w 942371"/>
              <a:gd name="connsiteY14" fmla="*/ 146692 h 1426677"/>
              <a:gd name="connsiteX15" fmla="*/ 305335 w 942371"/>
              <a:gd name="connsiteY15" fmla="*/ 88819 h 1426677"/>
              <a:gd name="connsiteX16" fmla="*/ 374783 w 942371"/>
              <a:gd name="connsiteY16" fmla="*/ 7796 h 1426677"/>
              <a:gd name="connsiteX17" fmla="*/ 455806 w 942371"/>
              <a:gd name="connsiteY17" fmla="*/ 7796 h 1426677"/>
              <a:gd name="connsiteX0" fmla="*/ 455806 w 942371"/>
              <a:gd name="connsiteY0" fmla="*/ 19371 h 1426677"/>
              <a:gd name="connsiteX1" fmla="*/ 617852 w 942371"/>
              <a:gd name="connsiteY1" fmla="*/ 88820 h 1426677"/>
              <a:gd name="connsiteX2" fmla="*/ 733599 w 942371"/>
              <a:gd name="connsiteY2" fmla="*/ 135118 h 1426677"/>
              <a:gd name="connsiteX3" fmla="*/ 907218 w 942371"/>
              <a:gd name="connsiteY3" fmla="*/ 274014 h 1426677"/>
              <a:gd name="connsiteX4" fmla="*/ 918793 w 942371"/>
              <a:gd name="connsiteY4" fmla="*/ 574956 h 1426677"/>
              <a:gd name="connsiteX5" fmla="*/ 941943 w 942371"/>
              <a:gd name="connsiteY5" fmla="*/ 725426 h 1426677"/>
              <a:gd name="connsiteX6" fmla="*/ 907219 w 942371"/>
              <a:gd name="connsiteY6" fmla="*/ 933771 h 1426677"/>
              <a:gd name="connsiteX7" fmla="*/ 664150 w 942371"/>
              <a:gd name="connsiteY7" fmla="*/ 1165264 h 1426677"/>
              <a:gd name="connsiteX8" fmla="*/ 421082 w 942371"/>
              <a:gd name="connsiteY8" fmla="*/ 1304161 h 1426677"/>
              <a:gd name="connsiteX9" fmla="*/ 166439 w 942371"/>
              <a:gd name="connsiteY9" fmla="*/ 1419907 h 1426677"/>
              <a:gd name="connsiteX10" fmla="*/ 39117 w 942371"/>
              <a:gd name="connsiteY10" fmla="*/ 1095816 h 1426677"/>
              <a:gd name="connsiteX11" fmla="*/ 4393 w 942371"/>
              <a:gd name="connsiteY11" fmla="*/ 771725 h 1426677"/>
              <a:gd name="connsiteX12" fmla="*/ 15968 w 942371"/>
              <a:gd name="connsiteY12" fmla="*/ 528657 h 1426677"/>
              <a:gd name="connsiteX13" fmla="*/ 143290 w 942371"/>
              <a:gd name="connsiteY13" fmla="*/ 250864 h 1426677"/>
              <a:gd name="connsiteX14" fmla="*/ 189588 w 942371"/>
              <a:gd name="connsiteY14" fmla="*/ 146692 h 1426677"/>
              <a:gd name="connsiteX15" fmla="*/ 305335 w 942371"/>
              <a:gd name="connsiteY15" fmla="*/ 88819 h 1426677"/>
              <a:gd name="connsiteX16" fmla="*/ 374783 w 942371"/>
              <a:gd name="connsiteY16" fmla="*/ 7796 h 1426677"/>
              <a:gd name="connsiteX17" fmla="*/ 455806 w 942371"/>
              <a:gd name="connsiteY17" fmla="*/ 7796 h 142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42371" h="1426677">
                <a:moveTo>
                  <a:pt x="455806" y="19371"/>
                </a:moveTo>
                <a:cubicBezTo>
                  <a:pt x="552261" y="-16318"/>
                  <a:pt x="571553" y="69529"/>
                  <a:pt x="617852" y="88820"/>
                </a:cubicBezTo>
                <a:cubicBezTo>
                  <a:pt x="664151" y="108111"/>
                  <a:pt x="685371" y="104252"/>
                  <a:pt x="733599" y="135118"/>
                </a:cubicBezTo>
                <a:cubicBezTo>
                  <a:pt x="781827" y="165984"/>
                  <a:pt x="876352" y="200708"/>
                  <a:pt x="907218" y="274014"/>
                </a:cubicBezTo>
                <a:cubicBezTo>
                  <a:pt x="938084" y="347320"/>
                  <a:pt x="913006" y="499721"/>
                  <a:pt x="918793" y="574956"/>
                </a:cubicBezTo>
                <a:cubicBezTo>
                  <a:pt x="924580" y="650191"/>
                  <a:pt x="943872" y="665624"/>
                  <a:pt x="941943" y="725426"/>
                </a:cubicBezTo>
                <a:cubicBezTo>
                  <a:pt x="940014" y="785228"/>
                  <a:pt x="953518" y="860465"/>
                  <a:pt x="907219" y="933771"/>
                </a:cubicBezTo>
                <a:cubicBezTo>
                  <a:pt x="860920" y="1007077"/>
                  <a:pt x="745173" y="1103532"/>
                  <a:pt x="664150" y="1165264"/>
                </a:cubicBezTo>
                <a:cubicBezTo>
                  <a:pt x="583127" y="1226996"/>
                  <a:pt x="504034" y="1261721"/>
                  <a:pt x="421082" y="1304161"/>
                </a:cubicBezTo>
                <a:cubicBezTo>
                  <a:pt x="338130" y="1346601"/>
                  <a:pt x="230100" y="1454631"/>
                  <a:pt x="166439" y="1419907"/>
                </a:cubicBezTo>
                <a:cubicBezTo>
                  <a:pt x="102778" y="1385183"/>
                  <a:pt x="66125" y="1203846"/>
                  <a:pt x="39117" y="1095816"/>
                </a:cubicBezTo>
                <a:cubicBezTo>
                  <a:pt x="12109" y="987786"/>
                  <a:pt x="8251" y="866251"/>
                  <a:pt x="4393" y="771725"/>
                </a:cubicBezTo>
                <a:cubicBezTo>
                  <a:pt x="535" y="677199"/>
                  <a:pt x="-7182" y="615467"/>
                  <a:pt x="15968" y="528657"/>
                </a:cubicBezTo>
                <a:cubicBezTo>
                  <a:pt x="39117" y="441847"/>
                  <a:pt x="114353" y="314525"/>
                  <a:pt x="143290" y="250864"/>
                </a:cubicBezTo>
                <a:cubicBezTo>
                  <a:pt x="172227" y="187203"/>
                  <a:pt x="162581" y="173699"/>
                  <a:pt x="189588" y="146692"/>
                </a:cubicBezTo>
                <a:cubicBezTo>
                  <a:pt x="216595" y="119685"/>
                  <a:pt x="274469" y="111968"/>
                  <a:pt x="305335" y="88819"/>
                </a:cubicBezTo>
                <a:cubicBezTo>
                  <a:pt x="336201" y="65670"/>
                  <a:pt x="349705" y="21300"/>
                  <a:pt x="374783" y="7796"/>
                </a:cubicBezTo>
                <a:cubicBezTo>
                  <a:pt x="399862" y="-5708"/>
                  <a:pt x="427834" y="1044"/>
                  <a:pt x="455806" y="7796"/>
                </a:cubicBezTo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7317" y="2457271"/>
            <a:ext cx="3621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8,000 </a:t>
            </a:r>
            <a:endParaRPr lang="en-US" sz="3600" b="1" dirty="0"/>
          </a:p>
          <a:p>
            <a:pPr algn="ctr"/>
            <a:r>
              <a:rPr lang="en-US" sz="3600" b="1" dirty="0"/>
              <a:t>Years Ago</a:t>
            </a:r>
          </a:p>
        </p:txBody>
      </p:sp>
    </p:spTree>
    <p:extLst>
      <p:ext uri="{BB962C8B-B14F-4D97-AF65-F5344CB8AC3E}">
        <p14:creationId xmlns:p14="http://schemas.microsoft.com/office/powerpoint/2010/main" val="9591382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24933"/>
            <a:ext cx="4299260" cy="573857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3296" y="1132064"/>
            <a:ext cx="38539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Anders Celsius</a:t>
            </a:r>
          </a:p>
          <a:p>
            <a:pPr algn="ctr"/>
            <a:r>
              <a:rPr lang="en-US" sz="3600" b="1" dirty="0" smtClean="0"/>
              <a:t>(1701-1744)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Measured </a:t>
            </a:r>
          </a:p>
          <a:p>
            <a:pPr algn="ctr"/>
            <a:r>
              <a:rPr lang="en-US" sz="3600" b="1" dirty="0" smtClean="0"/>
              <a:t>“Falling Sea Level”</a:t>
            </a:r>
          </a:p>
          <a:p>
            <a:pPr algn="ctr"/>
            <a:r>
              <a:rPr lang="en-US" sz="3600" b="1" dirty="0" smtClean="0"/>
              <a:t> in</a:t>
            </a:r>
          </a:p>
          <a:p>
            <a:pPr algn="ctr"/>
            <a:r>
              <a:rPr lang="en-US" sz="3600" b="1" dirty="0" smtClean="0"/>
              <a:t>Sweden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197909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8" y="609600"/>
            <a:ext cx="7712964" cy="523494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83939" y="6031468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23 May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20408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r="1768" b="17470"/>
          <a:stretch/>
        </p:blipFill>
        <p:spPr>
          <a:xfrm>
            <a:off x="1325106" y="1828800"/>
            <a:ext cx="6587067" cy="360115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71600" y="457200"/>
            <a:ext cx="6540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Sea Level Measured at Four </a:t>
            </a:r>
          </a:p>
          <a:p>
            <a:pPr algn="ctr"/>
            <a:r>
              <a:rPr lang="en-US" sz="3600" dirty="0" smtClean="0"/>
              <a:t>Long Record Stations in the U.S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772834"/>
            <a:ext cx="788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Woodworth, </a:t>
            </a:r>
            <a:r>
              <a:rPr lang="en-US" i="1" dirty="0"/>
              <a:t>et al.</a:t>
            </a:r>
            <a:r>
              <a:rPr lang="en-US" dirty="0"/>
              <a:t>, (Liverpool, Plymouth, U. of Colo.) </a:t>
            </a:r>
            <a:r>
              <a:rPr lang="en-US" i="1" dirty="0"/>
              <a:t>Oceanography</a:t>
            </a:r>
            <a:r>
              <a:rPr lang="en-US" dirty="0"/>
              <a:t>, June,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5281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608BDD8-C796-4ECB-A1C2-6CE38B16650E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8852" name="Picture 4" descr="TOPEX-Poseid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1700" y="381000"/>
            <a:ext cx="5016500" cy="6019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77863" y="2341563"/>
            <a:ext cx="1978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TOPEX/</a:t>
            </a:r>
          </a:p>
          <a:p>
            <a:r>
              <a:rPr lang="en-US" sz="3600">
                <a:solidFill>
                  <a:schemeClr val="tx1"/>
                </a:solidFill>
              </a:rPr>
              <a:t>Poseidon</a:t>
            </a:r>
          </a:p>
        </p:txBody>
      </p:sp>
      <p:sp>
        <p:nvSpPr>
          <p:cNvPr id="78854" name="Text Box 9"/>
          <p:cNvSpPr txBox="1">
            <a:spLocks noChangeArrowheads="1"/>
          </p:cNvSpPr>
          <p:nvPr/>
        </p:nvSpPr>
        <p:spPr bwMode="auto">
          <a:xfrm>
            <a:off x="506413" y="4632325"/>
            <a:ext cx="21764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Launched 1992</a:t>
            </a:r>
          </a:p>
          <a:p>
            <a:r>
              <a:rPr lang="en-US" sz="2400">
                <a:solidFill>
                  <a:schemeClr val="tx1"/>
                </a:solidFill>
              </a:rPr>
              <a:t>Accuracy 5cm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1E88F50-532D-4529-ADE9-8C7F1A6D28D4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79876" name="Picture 5" descr="jason-1-in-sp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524000"/>
            <a:ext cx="7143750" cy="3810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9877" name="Text Box 6"/>
          <p:cNvSpPr txBox="1">
            <a:spLocks noChangeArrowheads="1"/>
          </p:cNvSpPr>
          <p:nvPr/>
        </p:nvSpPr>
        <p:spPr bwMode="auto">
          <a:xfrm>
            <a:off x="3657600" y="609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Jason 1</a:t>
            </a:r>
          </a:p>
        </p:txBody>
      </p:sp>
      <p:sp>
        <p:nvSpPr>
          <p:cNvPr id="79878" name="Text Box 7"/>
          <p:cNvSpPr txBox="1">
            <a:spLocks noChangeArrowheads="1"/>
          </p:cNvSpPr>
          <p:nvPr/>
        </p:nvSpPr>
        <p:spPr bwMode="auto">
          <a:xfrm>
            <a:off x="2797206" y="5546725"/>
            <a:ext cx="3900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Launched 7 December 2001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Accuracy 3.3cm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81D9765-92D8-4E4A-B548-426244AD894D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80900" name="Picture 4" descr="jason-1-topex-cali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00200"/>
            <a:ext cx="6943725" cy="486727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914400" y="333375"/>
            <a:ext cx="7116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Topex</a:t>
            </a:r>
            <a:r>
              <a:rPr lang="en-US" sz="3600" dirty="0">
                <a:solidFill>
                  <a:schemeClr val="tx1"/>
                </a:solidFill>
              </a:rPr>
              <a:t>/Poseidon Follows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Jason 1 by about 1 minute = 370km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690688" y="5486400"/>
            <a:ext cx="2681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Altitude = 1336 km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E02852-F1E9-4CF9-88AD-82E06E54A6A4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1676400" y="5638800"/>
            <a:ext cx="5916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Launched 20 June 2008, Altitude 1336 km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Accuracy 1 cm, Sea Level at 1mm</a:t>
            </a:r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3708400" y="304800"/>
            <a:ext cx="170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Jason 2</a:t>
            </a:r>
          </a:p>
        </p:txBody>
      </p:sp>
      <p:pic>
        <p:nvPicPr>
          <p:cNvPr id="81926" name="Picture 7" descr="ostm-brow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1143000"/>
            <a:ext cx="5886450" cy="4314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31523"/>
          <a:stretch/>
        </p:blipFill>
        <p:spPr>
          <a:xfrm>
            <a:off x="1109132" y="858587"/>
            <a:ext cx="6918608" cy="520982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68436" y="4038600"/>
            <a:ext cx="2919389" cy="830997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Average=1.67mm/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yr</a:t>
            </a:r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~6.5”/century 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125" y="6184710"/>
            <a:ext cx="784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Woodworth, </a:t>
            </a:r>
            <a:r>
              <a:rPr lang="en-US" i="1" dirty="0" smtClean="0"/>
              <a:t>et al.</a:t>
            </a:r>
            <a:r>
              <a:rPr lang="en-US" dirty="0" smtClean="0"/>
              <a:t>, (Liverpool, Plymouth, U. of Colo.) </a:t>
            </a:r>
            <a:r>
              <a:rPr lang="en-US" i="1" dirty="0" smtClean="0"/>
              <a:t>Oceanography</a:t>
            </a:r>
            <a:r>
              <a:rPr lang="en-US" dirty="0" smtClean="0"/>
              <a:t>, June, 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4593" y="152400"/>
            <a:ext cx="7310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Various Estimates of Sea Level Rise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9808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 b="14740"/>
          <a:stretch/>
        </p:blipFill>
        <p:spPr>
          <a:xfrm>
            <a:off x="914400" y="856565"/>
            <a:ext cx="6839672" cy="52578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6292334"/>
            <a:ext cx="788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Woodworth, </a:t>
            </a:r>
            <a:r>
              <a:rPr lang="en-US" i="1" dirty="0"/>
              <a:t>et al.</a:t>
            </a:r>
            <a:r>
              <a:rPr lang="en-US" dirty="0"/>
              <a:t>, (Liverpool, Plymouth, U. of Colo.) </a:t>
            </a:r>
            <a:r>
              <a:rPr lang="en-US" i="1" dirty="0"/>
              <a:t>Oceanography</a:t>
            </a:r>
            <a:r>
              <a:rPr lang="en-US" dirty="0"/>
              <a:t>, June,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0280" y="2839134"/>
            <a:ext cx="1521570" cy="646331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3.3mm/</a:t>
            </a:r>
            <a:r>
              <a:rPr lang="en-US" dirty="0" err="1" smtClean="0">
                <a:solidFill>
                  <a:schemeClr val="tx2">
                    <a:lumMod val="10000"/>
                  </a:schemeClr>
                </a:solidFill>
              </a:rPr>
              <a:t>yr</a:t>
            </a: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~13”/century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15669"/>
            <a:ext cx="7354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Satellite Measurements of Sea Level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4992348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4800"/>
            <a:ext cx="4419600" cy="31496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r="5970"/>
          <a:stretch/>
        </p:blipFill>
        <p:spPr>
          <a:xfrm>
            <a:off x="2286000" y="3750298"/>
            <a:ext cx="4582886" cy="279201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242" y="381000"/>
            <a:ext cx="38763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Interesting </a:t>
            </a:r>
          </a:p>
          <a:p>
            <a:pPr algn="ctr"/>
            <a:r>
              <a:rPr lang="en-US" sz="3600" dirty="0" smtClean="0"/>
              <a:t>University of </a:t>
            </a:r>
          </a:p>
          <a:p>
            <a:pPr algn="ctr"/>
            <a:r>
              <a:rPr lang="en-US" sz="3600" dirty="0" smtClean="0"/>
              <a:t>Colorado</a:t>
            </a:r>
          </a:p>
          <a:p>
            <a:pPr algn="ctr"/>
            <a:r>
              <a:rPr lang="en-US" sz="3600" dirty="0" smtClean="0"/>
              <a:t>Analysis of </a:t>
            </a:r>
          </a:p>
          <a:p>
            <a:pPr algn="ctr"/>
            <a:r>
              <a:rPr lang="en-US" sz="3600" dirty="0" smtClean="0"/>
              <a:t>the 2011 “Pothole”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6754986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1"/>
          <a:stretch/>
        </p:blipFill>
        <p:spPr bwMode="auto">
          <a:xfrm>
            <a:off x="2971800" y="685800"/>
            <a:ext cx="5210175" cy="5264604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618" y="1676400"/>
            <a:ext cx="256833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Change in </a:t>
            </a:r>
          </a:p>
          <a:p>
            <a:pPr algn="ctr"/>
            <a:r>
              <a:rPr lang="en-US" sz="3600" b="1" dirty="0" smtClean="0"/>
              <a:t>Sea Level</a:t>
            </a:r>
          </a:p>
          <a:p>
            <a:pPr algn="ctr"/>
            <a:r>
              <a:rPr lang="en-US" sz="3600" b="1" dirty="0" smtClean="0"/>
              <a:t>1993-2010</a:t>
            </a:r>
          </a:p>
          <a:p>
            <a:r>
              <a:rPr lang="en-US" sz="2400" b="1" dirty="0" smtClean="0"/>
              <a:t>    a. Satellite</a:t>
            </a:r>
          </a:p>
          <a:p>
            <a:r>
              <a:rPr lang="en-US" sz="2400" b="1" dirty="0" smtClean="0"/>
              <a:t>    b. </a:t>
            </a:r>
            <a:r>
              <a:rPr lang="en-US" sz="2400" b="1" dirty="0" err="1" smtClean="0"/>
              <a:t>Thermosteric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6248400"/>
            <a:ext cx="788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Woodworth, </a:t>
            </a:r>
            <a:r>
              <a:rPr lang="en-US" i="1" dirty="0"/>
              <a:t>et al.</a:t>
            </a:r>
            <a:r>
              <a:rPr lang="en-US" dirty="0"/>
              <a:t>, (Liverpool, Plymouth, U. of Colo.) </a:t>
            </a:r>
            <a:r>
              <a:rPr lang="en-US" i="1" dirty="0"/>
              <a:t>Oceanography</a:t>
            </a:r>
            <a:r>
              <a:rPr lang="en-US" dirty="0"/>
              <a:t>, June,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20515"/>
      </p:ext>
    </p:extLst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3257"/>
            <a:ext cx="6855363" cy="49530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4817" y="344269"/>
            <a:ext cx="840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Thermosteric</a:t>
            </a:r>
            <a:r>
              <a:rPr lang="en-US" sz="3600" dirty="0" smtClean="0"/>
              <a:t> Sea Level Rise (0.5 mm/</a:t>
            </a:r>
            <a:r>
              <a:rPr lang="en-US" sz="3600" dirty="0" err="1" smtClean="0"/>
              <a:t>yr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6107668"/>
            <a:ext cx="741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I. </a:t>
            </a:r>
            <a:r>
              <a:rPr lang="en-US" dirty="0" err="1" smtClean="0"/>
              <a:t>Antonov</a:t>
            </a:r>
            <a:r>
              <a:rPr lang="en-US" dirty="0" smtClean="0"/>
              <a:t>, </a:t>
            </a:r>
            <a:r>
              <a:rPr lang="en-US" i="1" dirty="0" smtClean="0"/>
              <a:t>et al, </a:t>
            </a:r>
            <a:r>
              <a:rPr lang="en-US" dirty="0" smtClean="0"/>
              <a:t>(NOAA) </a:t>
            </a:r>
            <a:r>
              <a:rPr lang="en-US" i="1" dirty="0" smtClean="0"/>
              <a:t>Journal of Geophysical Letters</a:t>
            </a:r>
            <a:r>
              <a:rPr lang="en-US" dirty="0" smtClean="0"/>
              <a:t>, 16 June,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69671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94" y="228600"/>
            <a:ext cx="6292118" cy="58674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52800" y="6189512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15 March 2002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4803422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Kattegat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2272" y="43434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Skagerrak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2286000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Sea of</a:t>
            </a:r>
          </a:p>
          <a:p>
            <a:pPr algn="ctr"/>
            <a:r>
              <a:rPr lang="en-US" dirty="0" smtClean="0"/>
              <a:t>Bothnia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94276" y="687190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Bay of </a:t>
            </a:r>
          </a:p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Bothnia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634295">
            <a:off x="4435185" y="2915526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Gulf of Finland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6796" y="3870656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Baltic</a:t>
            </a:r>
          </a:p>
          <a:p>
            <a:pPr algn="ctr"/>
            <a:r>
              <a:rPr lang="en-US" dirty="0" smtClean="0"/>
              <a:t>Sea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5705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8600" y="1143000"/>
            <a:ext cx="8610600" cy="5334000"/>
            <a:chOff x="304800" y="762000"/>
            <a:chExt cx="8610600" cy="5334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r="3617" b="60423"/>
            <a:stretch/>
          </p:blipFill>
          <p:spPr bwMode="auto">
            <a:xfrm>
              <a:off x="304800" y="762000"/>
              <a:ext cx="8610600" cy="4041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" t="76989" r="3766" b="9237"/>
            <a:stretch/>
          </p:blipFill>
          <p:spPr bwMode="auto">
            <a:xfrm>
              <a:off x="304800" y="4803564"/>
              <a:ext cx="8610600" cy="1292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304800" y="762000"/>
              <a:ext cx="8610600" cy="5334000"/>
            </a:xfrm>
            <a:prstGeom prst="rect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56399" y="0"/>
            <a:ext cx="6555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Change in Sea Level, 1993-2010</a:t>
            </a:r>
          </a:p>
          <a:p>
            <a:pPr algn="ctr"/>
            <a:r>
              <a:rPr lang="en-US" sz="3600" b="1" dirty="0" smtClean="0"/>
              <a:t> From Satellite Altimetry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5702" y="6477000"/>
            <a:ext cx="788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Woodworth, </a:t>
            </a:r>
            <a:r>
              <a:rPr lang="en-US" i="1" dirty="0"/>
              <a:t>et al.</a:t>
            </a:r>
            <a:r>
              <a:rPr lang="en-US" dirty="0"/>
              <a:t>, (Liverpool, Plymouth, U. of Colo.) </a:t>
            </a:r>
            <a:r>
              <a:rPr lang="en-US" i="1" dirty="0"/>
              <a:t>Oceanography</a:t>
            </a:r>
            <a:r>
              <a:rPr lang="en-US" dirty="0"/>
              <a:t>, June,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12281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990600" y="990600"/>
            <a:ext cx="7620000" cy="4495800"/>
          </a:xfrm>
          <a:prstGeom prst="rect">
            <a:avLst/>
          </a:prstGeom>
          <a:solidFill>
            <a:schemeClr val="accent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527225" y="1479891"/>
            <a:ext cx="6574510" cy="2787309"/>
          </a:xfrm>
          <a:custGeom>
            <a:avLst/>
            <a:gdLst>
              <a:gd name="connsiteX0" fmla="*/ 3021778 w 6575355"/>
              <a:gd name="connsiteY0" fmla="*/ 2002421 h 2186232"/>
              <a:gd name="connsiteX1" fmla="*/ 786 w 6575355"/>
              <a:gd name="connsiteY1" fmla="*/ 1990846 h 2186232"/>
              <a:gd name="connsiteX2" fmla="*/ 3264847 w 6575355"/>
              <a:gd name="connsiteY2" fmla="*/ 1 h 2186232"/>
              <a:gd name="connsiteX3" fmla="*/ 6575206 w 6575355"/>
              <a:gd name="connsiteY3" fmla="*/ 1979272 h 2186232"/>
              <a:gd name="connsiteX4" fmla="*/ 3137525 w 6575355"/>
              <a:gd name="connsiteY4" fmla="*/ 2002421 h 2186232"/>
              <a:gd name="connsiteX0" fmla="*/ 3067796 w 6575075"/>
              <a:gd name="connsiteY0" fmla="*/ 2349662 h 2417485"/>
              <a:gd name="connsiteX1" fmla="*/ 506 w 6575075"/>
              <a:gd name="connsiteY1" fmla="*/ 1990846 h 2417485"/>
              <a:gd name="connsiteX2" fmla="*/ 3264567 w 6575075"/>
              <a:gd name="connsiteY2" fmla="*/ 1 h 2417485"/>
              <a:gd name="connsiteX3" fmla="*/ 6574926 w 6575075"/>
              <a:gd name="connsiteY3" fmla="*/ 1979272 h 2417485"/>
              <a:gd name="connsiteX4" fmla="*/ 3137245 w 6575075"/>
              <a:gd name="connsiteY4" fmla="*/ 2002421 h 2417485"/>
              <a:gd name="connsiteX0" fmla="*/ 3067796 w 6574954"/>
              <a:gd name="connsiteY0" fmla="*/ 2349662 h 2422615"/>
              <a:gd name="connsiteX1" fmla="*/ 506 w 6574954"/>
              <a:gd name="connsiteY1" fmla="*/ 1990846 h 2422615"/>
              <a:gd name="connsiteX2" fmla="*/ 3264567 w 6574954"/>
              <a:gd name="connsiteY2" fmla="*/ 1 h 2422615"/>
              <a:gd name="connsiteX3" fmla="*/ 6574926 w 6574954"/>
              <a:gd name="connsiteY3" fmla="*/ 1979272 h 2422615"/>
              <a:gd name="connsiteX4" fmla="*/ 3310865 w 6574954"/>
              <a:gd name="connsiteY4" fmla="*/ 2361236 h 2422615"/>
              <a:gd name="connsiteX0" fmla="*/ 3287215 w 6574454"/>
              <a:gd name="connsiteY0" fmla="*/ 2361237 h 2427192"/>
              <a:gd name="connsiteX1" fmla="*/ 6 w 6574454"/>
              <a:gd name="connsiteY1" fmla="*/ 1990846 h 2427192"/>
              <a:gd name="connsiteX2" fmla="*/ 3264067 w 6574454"/>
              <a:gd name="connsiteY2" fmla="*/ 1 h 2427192"/>
              <a:gd name="connsiteX3" fmla="*/ 6574426 w 6574454"/>
              <a:gd name="connsiteY3" fmla="*/ 1979272 h 2427192"/>
              <a:gd name="connsiteX4" fmla="*/ 3310365 w 6574454"/>
              <a:gd name="connsiteY4" fmla="*/ 2361236 h 2427192"/>
              <a:gd name="connsiteX0" fmla="*/ 3287215 w 6574454"/>
              <a:gd name="connsiteY0" fmla="*/ 2361237 h 2784970"/>
              <a:gd name="connsiteX1" fmla="*/ 6 w 6574454"/>
              <a:gd name="connsiteY1" fmla="*/ 1990846 h 2784970"/>
              <a:gd name="connsiteX2" fmla="*/ 3264067 w 6574454"/>
              <a:gd name="connsiteY2" fmla="*/ 1 h 2784970"/>
              <a:gd name="connsiteX3" fmla="*/ 6574426 w 6574454"/>
              <a:gd name="connsiteY3" fmla="*/ 1979272 h 2784970"/>
              <a:gd name="connsiteX4" fmla="*/ 3310365 w 6574454"/>
              <a:gd name="connsiteY4" fmla="*/ 2754775 h 2784970"/>
              <a:gd name="connsiteX0" fmla="*/ 3345144 w 6574510"/>
              <a:gd name="connsiteY0" fmla="*/ 2754776 h 2787309"/>
              <a:gd name="connsiteX1" fmla="*/ 62 w 6574510"/>
              <a:gd name="connsiteY1" fmla="*/ 1990846 h 2787309"/>
              <a:gd name="connsiteX2" fmla="*/ 3264123 w 6574510"/>
              <a:gd name="connsiteY2" fmla="*/ 1 h 2787309"/>
              <a:gd name="connsiteX3" fmla="*/ 6574482 w 6574510"/>
              <a:gd name="connsiteY3" fmla="*/ 1979272 h 2787309"/>
              <a:gd name="connsiteX4" fmla="*/ 3310421 w 6574510"/>
              <a:gd name="connsiteY4" fmla="*/ 2754775 h 278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4510" h="2787309">
                <a:moveTo>
                  <a:pt x="3345144" y="2754776"/>
                </a:moveTo>
                <a:cubicBezTo>
                  <a:pt x="1814392" y="2915857"/>
                  <a:pt x="13566" y="2449975"/>
                  <a:pt x="62" y="1990846"/>
                </a:cubicBezTo>
                <a:cubicBezTo>
                  <a:pt x="-13442" y="1531717"/>
                  <a:pt x="2168386" y="1930"/>
                  <a:pt x="3264123" y="1"/>
                </a:cubicBezTo>
                <a:cubicBezTo>
                  <a:pt x="4359860" y="-1928"/>
                  <a:pt x="6566766" y="1520143"/>
                  <a:pt x="6574482" y="1979272"/>
                </a:cubicBezTo>
                <a:cubicBezTo>
                  <a:pt x="6582198" y="2438401"/>
                  <a:pt x="5018651" y="2910069"/>
                  <a:pt x="3310421" y="2754775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24000" y="3657600"/>
            <a:ext cx="6553200" cy="1219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24000" y="3594900"/>
            <a:ext cx="6574420" cy="1662900"/>
          </a:xfrm>
          <a:custGeom>
            <a:avLst/>
            <a:gdLst>
              <a:gd name="connsiteX0" fmla="*/ 0 w 6562845"/>
              <a:gd name="connsiteY0" fmla="*/ 0 h 1238491"/>
              <a:gd name="connsiteX1" fmla="*/ 34724 w 6562845"/>
              <a:gd name="connsiteY1" fmla="*/ 1226917 h 1238491"/>
              <a:gd name="connsiteX2" fmla="*/ 6562845 w 6562845"/>
              <a:gd name="connsiteY2" fmla="*/ 1238491 h 1238491"/>
              <a:gd name="connsiteX3" fmla="*/ 6539696 w 6562845"/>
              <a:gd name="connsiteY3" fmla="*/ 11575 h 1238491"/>
              <a:gd name="connsiteX4" fmla="*/ 3206187 w 6562845"/>
              <a:gd name="connsiteY4" fmla="*/ 648183 h 1238491"/>
              <a:gd name="connsiteX5" fmla="*/ 57873 w 6562845"/>
              <a:gd name="connsiteY5" fmla="*/ 0 h 1238491"/>
              <a:gd name="connsiteX0" fmla="*/ 0 w 6562845"/>
              <a:gd name="connsiteY0" fmla="*/ 0 h 1238491"/>
              <a:gd name="connsiteX1" fmla="*/ 34724 w 6562845"/>
              <a:gd name="connsiteY1" fmla="*/ 1226917 h 1238491"/>
              <a:gd name="connsiteX2" fmla="*/ 6562845 w 6562845"/>
              <a:gd name="connsiteY2" fmla="*/ 1238491 h 1238491"/>
              <a:gd name="connsiteX3" fmla="*/ 6539696 w 6562845"/>
              <a:gd name="connsiteY3" fmla="*/ 11575 h 1238491"/>
              <a:gd name="connsiteX4" fmla="*/ 3206187 w 6562845"/>
              <a:gd name="connsiteY4" fmla="*/ 601884 h 1238491"/>
              <a:gd name="connsiteX5" fmla="*/ 57873 w 6562845"/>
              <a:gd name="connsiteY5" fmla="*/ 0 h 1238491"/>
              <a:gd name="connsiteX0" fmla="*/ 0 w 6574420"/>
              <a:gd name="connsiteY0" fmla="*/ 0 h 1238491"/>
              <a:gd name="connsiteX1" fmla="*/ 34724 w 6574420"/>
              <a:gd name="connsiteY1" fmla="*/ 1226917 h 1238491"/>
              <a:gd name="connsiteX2" fmla="*/ 6562845 w 6574420"/>
              <a:gd name="connsiteY2" fmla="*/ 1238491 h 1238491"/>
              <a:gd name="connsiteX3" fmla="*/ 6574420 w 6574420"/>
              <a:gd name="connsiteY3" fmla="*/ 11575 h 1238491"/>
              <a:gd name="connsiteX4" fmla="*/ 3206187 w 6574420"/>
              <a:gd name="connsiteY4" fmla="*/ 601884 h 1238491"/>
              <a:gd name="connsiteX5" fmla="*/ 57873 w 6574420"/>
              <a:gd name="connsiteY5" fmla="*/ 0 h 1238491"/>
              <a:gd name="connsiteX0" fmla="*/ 0 w 6574420"/>
              <a:gd name="connsiteY0" fmla="*/ 0 h 1238492"/>
              <a:gd name="connsiteX1" fmla="*/ 23150 w 6574420"/>
              <a:gd name="connsiteY1" fmla="*/ 1238492 h 1238492"/>
              <a:gd name="connsiteX2" fmla="*/ 6562845 w 6574420"/>
              <a:gd name="connsiteY2" fmla="*/ 1238491 h 1238492"/>
              <a:gd name="connsiteX3" fmla="*/ 6574420 w 6574420"/>
              <a:gd name="connsiteY3" fmla="*/ 11575 h 1238492"/>
              <a:gd name="connsiteX4" fmla="*/ 3206187 w 6574420"/>
              <a:gd name="connsiteY4" fmla="*/ 601884 h 1238492"/>
              <a:gd name="connsiteX5" fmla="*/ 57873 w 6574420"/>
              <a:gd name="connsiteY5" fmla="*/ 0 h 1238492"/>
              <a:gd name="connsiteX0" fmla="*/ 0 w 6574420"/>
              <a:gd name="connsiteY0" fmla="*/ 0 h 1238492"/>
              <a:gd name="connsiteX1" fmla="*/ 23150 w 6574420"/>
              <a:gd name="connsiteY1" fmla="*/ 1238492 h 1238492"/>
              <a:gd name="connsiteX2" fmla="*/ 6562845 w 6574420"/>
              <a:gd name="connsiteY2" fmla="*/ 1238491 h 1238492"/>
              <a:gd name="connsiteX3" fmla="*/ 6574420 w 6574420"/>
              <a:gd name="connsiteY3" fmla="*/ 11575 h 1238492"/>
              <a:gd name="connsiteX4" fmla="*/ 3172321 w 6574420"/>
              <a:gd name="connsiteY4" fmla="*/ 484175 h 1238492"/>
              <a:gd name="connsiteX5" fmla="*/ 57873 w 6574420"/>
              <a:gd name="connsiteY5" fmla="*/ 0 h 123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4420" h="1238492">
                <a:moveTo>
                  <a:pt x="0" y="0"/>
                </a:moveTo>
                <a:lnTo>
                  <a:pt x="23150" y="1238492"/>
                </a:lnTo>
                <a:lnTo>
                  <a:pt x="6562845" y="1238491"/>
                </a:lnTo>
                <a:lnTo>
                  <a:pt x="6574420" y="11575"/>
                </a:lnTo>
                <a:lnTo>
                  <a:pt x="3172321" y="484175"/>
                </a:lnTo>
                <a:cubicBezTo>
                  <a:pt x="2122883" y="283547"/>
                  <a:pt x="1107311" y="200628"/>
                  <a:pt x="57873" y="0"/>
                </a:cubicBezTo>
              </a:path>
            </a:pathLst>
          </a:custGeom>
          <a:solidFill>
            <a:srgbClr val="C00000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30601" y="3594275"/>
            <a:ext cx="6457816" cy="749125"/>
          </a:xfrm>
          <a:custGeom>
            <a:avLst/>
            <a:gdLst>
              <a:gd name="connsiteX0" fmla="*/ 6400800 w 6400800"/>
              <a:gd name="connsiteY0" fmla="*/ 0 h 601921"/>
              <a:gd name="connsiteX1" fmla="*/ 3078866 w 6400800"/>
              <a:gd name="connsiteY1" fmla="*/ 601884 h 601921"/>
              <a:gd name="connsiteX2" fmla="*/ 0 w 6400800"/>
              <a:gd name="connsiteY2" fmla="*/ 23149 h 601921"/>
              <a:gd name="connsiteX0" fmla="*/ 6423949 w 6423949"/>
              <a:gd name="connsiteY0" fmla="*/ 0 h 601893"/>
              <a:gd name="connsiteX1" fmla="*/ 3102015 w 6423949"/>
              <a:gd name="connsiteY1" fmla="*/ 601884 h 601893"/>
              <a:gd name="connsiteX2" fmla="*/ 0 w 6423949"/>
              <a:gd name="connsiteY2" fmla="*/ 11574 h 601893"/>
              <a:gd name="connsiteX0" fmla="*/ 6514260 w 6514260"/>
              <a:gd name="connsiteY0" fmla="*/ 6771 h 590319"/>
              <a:gd name="connsiteX1" fmla="*/ 3102015 w 6514260"/>
              <a:gd name="connsiteY1" fmla="*/ 590310 h 590319"/>
              <a:gd name="connsiteX2" fmla="*/ 0 w 6514260"/>
              <a:gd name="connsiteY2" fmla="*/ 0 h 590319"/>
              <a:gd name="connsiteX0" fmla="*/ 6491682 w 6491682"/>
              <a:gd name="connsiteY0" fmla="*/ 0 h 583548"/>
              <a:gd name="connsiteX1" fmla="*/ 3079437 w 6491682"/>
              <a:gd name="connsiteY1" fmla="*/ 583539 h 583548"/>
              <a:gd name="connsiteX2" fmla="*/ 0 w 6491682"/>
              <a:gd name="connsiteY2" fmla="*/ 20745 h 583548"/>
              <a:gd name="connsiteX0" fmla="*/ 6457816 w 6457816"/>
              <a:gd name="connsiteY0" fmla="*/ 25116 h 608663"/>
              <a:gd name="connsiteX1" fmla="*/ 3045571 w 6457816"/>
              <a:gd name="connsiteY1" fmla="*/ 608655 h 608663"/>
              <a:gd name="connsiteX2" fmla="*/ 0 w 6457816"/>
              <a:gd name="connsiteY2" fmla="*/ 0 h 6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7816" h="608663">
                <a:moveTo>
                  <a:pt x="6457816" y="25116"/>
                </a:moveTo>
                <a:cubicBezTo>
                  <a:pt x="5330249" y="324129"/>
                  <a:pt x="4116229" y="606726"/>
                  <a:pt x="3045571" y="608655"/>
                </a:cubicBezTo>
                <a:cubicBezTo>
                  <a:pt x="1974913" y="610584"/>
                  <a:pt x="1006033" y="291296"/>
                  <a:pt x="0" y="0"/>
                </a:cubicBezTo>
              </a:path>
            </a:pathLst>
          </a:custGeom>
          <a:solidFill>
            <a:schemeClr val="tx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1877" y="451413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Isostatic</a:t>
            </a:r>
            <a:r>
              <a:rPr lang="en-US" sz="2400" b="1" dirty="0" smtClean="0"/>
              <a:t> Depression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631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mph" presetSubtype="2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990600" y="990600"/>
            <a:ext cx="7620000" cy="4495800"/>
          </a:xfrm>
          <a:prstGeom prst="rect">
            <a:avLst/>
          </a:prstGeom>
          <a:solidFill>
            <a:schemeClr val="accent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16285" y="3518700"/>
            <a:ext cx="6574420" cy="1739100"/>
          </a:xfrm>
          <a:custGeom>
            <a:avLst/>
            <a:gdLst>
              <a:gd name="connsiteX0" fmla="*/ 0 w 6562845"/>
              <a:gd name="connsiteY0" fmla="*/ 0 h 1238491"/>
              <a:gd name="connsiteX1" fmla="*/ 34724 w 6562845"/>
              <a:gd name="connsiteY1" fmla="*/ 1226917 h 1238491"/>
              <a:gd name="connsiteX2" fmla="*/ 6562845 w 6562845"/>
              <a:gd name="connsiteY2" fmla="*/ 1238491 h 1238491"/>
              <a:gd name="connsiteX3" fmla="*/ 6539696 w 6562845"/>
              <a:gd name="connsiteY3" fmla="*/ 11575 h 1238491"/>
              <a:gd name="connsiteX4" fmla="*/ 3206187 w 6562845"/>
              <a:gd name="connsiteY4" fmla="*/ 648183 h 1238491"/>
              <a:gd name="connsiteX5" fmla="*/ 57873 w 6562845"/>
              <a:gd name="connsiteY5" fmla="*/ 0 h 1238491"/>
              <a:gd name="connsiteX0" fmla="*/ 0 w 6562845"/>
              <a:gd name="connsiteY0" fmla="*/ 0 h 1238491"/>
              <a:gd name="connsiteX1" fmla="*/ 34724 w 6562845"/>
              <a:gd name="connsiteY1" fmla="*/ 1226917 h 1238491"/>
              <a:gd name="connsiteX2" fmla="*/ 6562845 w 6562845"/>
              <a:gd name="connsiteY2" fmla="*/ 1238491 h 1238491"/>
              <a:gd name="connsiteX3" fmla="*/ 6539696 w 6562845"/>
              <a:gd name="connsiteY3" fmla="*/ 11575 h 1238491"/>
              <a:gd name="connsiteX4" fmla="*/ 3206187 w 6562845"/>
              <a:gd name="connsiteY4" fmla="*/ 601884 h 1238491"/>
              <a:gd name="connsiteX5" fmla="*/ 57873 w 6562845"/>
              <a:gd name="connsiteY5" fmla="*/ 0 h 1238491"/>
              <a:gd name="connsiteX0" fmla="*/ 0 w 6574420"/>
              <a:gd name="connsiteY0" fmla="*/ 0 h 1238491"/>
              <a:gd name="connsiteX1" fmla="*/ 34724 w 6574420"/>
              <a:gd name="connsiteY1" fmla="*/ 1226917 h 1238491"/>
              <a:gd name="connsiteX2" fmla="*/ 6562845 w 6574420"/>
              <a:gd name="connsiteY2" fmla="*/ 1238491 h 1238491"/>
              <a:gd name="connsiteX3" fmla="*/ 6574420 w 6574420"/>
              <a:gd name="connsiteY3" fmla="*/ 11575 h 1238491"/>
              <a:gd name="connsiteX4" fmla="*/ 3206187 w 6574420"/>
              <a:gd name="connsiteY4" fmla="*/ 601884 h 1238491"/>
              <a:gd name="connsiteX5" fmla="*/ 57873 w 6574420"/>
              <a:gd name="connsiteY5" fmla="*/ 0 h 1238491"/>
              <a:gd name="connsiteX0" fmla="*/ 0 w 6574420"/>
              <a:gd name="connsiteY0" fmla="*/ 0 h 1238492"/>
              <a:gd name="connsiteX1" fmla="*/ 23150 w 6574420"/>
              <a:gd name="connsiteY1" fmla="*/ 1238492 h 1238492"/>
              <a:gd name="connsiteX2" fmla="*/ 6562845 w 6574420"/>
              <a:gd name="connsiteY2" fmla="*/ 1238491 h 1238492"/>
              <a:gd name="connsiteX3" fmla="*/ 6574420 w 6574420"/>
              <a:gd name="connsiteY3" fmla="*/ 11575 h 1238492"/>
              <a:gd name="connsiteX4" fmla="*/ 3206187 w 6574420"/>
              <a:gd name="connsiteY4" fmla="*/ 601884 h 1238492"/>
              <a:gd name="connsiteX5" fmla="*/ 57873 w 6574420"/>
              <a:gd name="connsiteY5" fmla="*/ 0 h 1238492"/>
              <a:gd name="connsiteX0" fmla="*/ 0 w 6574420"/>
              <a:gd name="connsiteY0" fmla="*/ 0 h 1238492"/>
              <a:gd name="connsiteX1" fmla="*/ 23150 w 6574420"/>
              <a:gd name="connsiteY1" fmla="*/ 1238492 h 1238492"/>
              <a:gd name="connsiteX2" fmla="*/ 6562845 w 6574420"/>
              <a:gd name="connsiteY2" fmla="*/ 1238491 h 1238492"/>
              <a:gd name="connsiteX3" fmla="*/ 6574420 w 6574420"/>
              <a:gd name="connsiteY3" fmla="*/ 11575 h 1238492"/>
              <a:gd name="connsiteX4" fmla="*/ 3206187 w 6574420"/>
              <a:gd name="connsiteY4" fmla="*/ 521491 h 1238492"/>
              <a:gd name="connsiteX5" fmla="*/ 57873 w 6574420"/>
              <a:gd name="connsiteY5" fmla="*/ 0 h 123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4420" h="1238492">
                <a:moveTo>
                  <a:pt x="0" y="0"/>
                </a:moveTo>
                <a:lnTo>
                  <a:pt x="23150" y="1238492"/>
                </a:lnTo>
                <a:lnTo>
                  <a:pt x="6562845" y="1238491"/>
                </a:lnTo>
                <a:lnTo>
                  <a:pt x="6574420" y="11575"/>
                </a:lnTo>
                <a:lnTo>
                  <a:pt x="3206187" y="521491"/>
                </a:lnTo>
                <a:cubicBezTo>
                  <a:pt x="2156749" y="320863"/>
                  <a:pt x="1107311" y="200628"/>
                  <a:pt x="57873" y="0"/>
                </a:cubicBezTo>
              </a:path>
            </a:pathLst>
          </a:custGeom>
          <a:solidFill>
            <a:srgbClr val="C00000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542327" y="3519445"/>
            <a:ext cx="6491682" cy="726547"/>
          </a:xfrm>
          <a:custGeom>
            <a:avLst/>
            <a:gdLst>
              <a:gd name="connsiteX0" fmla="*/ 6400800 w 6400800"/>
              <a:gd name="connsiteY0" fmla="*/ 0 h 601921"/>
              <a:gd name="connsiteX1" fmla="*/ 3078866 w 6400800"/>
              <a:gd name="connsiteY1" fmla="*/ 601884 h 601921"/>
              <a:gd name="connsiteX2" fmla="*/ 0 w 6400800"/>
              <a:gd name="connsiteY2" fmla="*/ 23149 h 601921"/>
              <a:gd name="connsiteX0" fmla="*/ 6423949 w 6423949"/>
              <a:gd name="connsiteY0" fmla="*/ 0 h 601893"/>
              <a:gd name="connsiteX1" fmla="*/ 3102015 w 6423949"/>
              <a:gd name="connsiteY1" fmla="*/ 601884 h 601893"/>
              <a:gd name="connsiteX2" fmla="*/ 0 w 6423949"/>
              <a:gd name="connsiteY2" fmla="*/ 11574 h 601893"/>
              <a:gd name="connsiteX0" fmla="*/ 6491682 w 6491682"/>
              <a:gd name="connsiteY0" fmla="*/ 15942 h 590319"/>
              <a:gd name="connsiteX1" fmla="*/ 3102015 w 6491682"/>
              <a:gd name="connsiteY1" fmla="*/ 590310 h 590319"/>
              <a:gd name="connsiteX2" fmla="*/ 0 w 6491682"/>
              <a:gd name="connsiteY2" fmla="*/ 0 h 59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1682" h="590319">
                <a:moveTo>
                  <a:pt x="6491682" y="15942"/>
                </a:moveTo>
                <a:cubicBezTo>
                  <a:pt x="5364115" y="314955"/>
                  <a:pt x="4172673" y="588381"/>
                  <a:pt x="3102015" y="590310"/>
                </a:cubicBezTo>
                <a:cubicBezTo>
                  <a:pt x="2031357" y="592239"/>
                  <a:pt x="1006033" y="291296"/>
                  <a:pt x="0" y="0"/>
                </a:cubicBezTo>
              </a:path>
            </a:pathLst>
          </a:custGeom>
          <a:solidFill>
            <a:srgbClr val="0070C0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524000" y="3505200"/>
            <a:ext cx="6574420" cy="17526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10800000">
            <a:off x="2280963" y="3974369"/>
            <a:ext cx="484632" cy="67383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10800000">
            <a:off x="4486969" y="4295566"/>
            <a:ext cx="484632" cy="657434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0800000">
            <a:off x="7239000" y="3958650"/>
            <a:ext cx="484632" cy="67383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0800000">
            <a:off x="3200400" y="4131875"/>
            <a:ext cx="484632" cy="625318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5877257" y="4155702"/>
            <a:ext cx="484632" cy="721097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2715" y="439838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Isostatic</a:t>
            </a:r>
            <a:r>
              <a:rPr lang="en-US" sz="2400" b="1" dirty="0" smtClean="0"/>
              <a:t> Rebound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372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b="13580"/>
          <a:stretch/>
        </p:blipFill>
        <p:spPr>
          <a:xfrm>
            <a:off x="3397956" y="152400"/>
            <a:ext cx="5322827" cy="613978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7701" y="1524000"/>
            <a:ext cx="24336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Baltic Tide </a:t>
            </a:r>
          </a:p>
          <a:p>
            <a:pPr algn="ctr"/>
            <a:r>
              <a:rPr lang="en-US" sz="3600" dirty="0" smtClean="0"/>
              <a:t>Gauges</a:t>
            </a:r>
          </a:p>
          <a:p>
            <a:pPr algn="ctr"/>
            <a:r>
              <a:rPr lang="en-US" sz="3600" dirty="0" smtClean="0"/>
              <a:t>Showing </a:t>
            </a:r>
          </a:p>
          <a:p>
            <a:pPr algn="ctr"/>
            <a:r>
              <a:rPr lang="en-US" sz="3600" dirty="0" err="1" smtClean="0"/>
              <a:t>Isostatic</a:t>
            </a:r>
            <a:endParaRPr lang="en-US" sz="3600" dirty="0" smtClean="0"/>
          </a:p>
          <a:p>
            <a:pPr algn="ctr"/>
            <a:r>
              <a:rPr lang="en-US" sz="3600" dirty="0" smtClean="0"/>
              <a:t>Rebound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38203" y="5638800"/>
            <a:ext cx="2752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Tamisiea</a:t>
            </a:r>
            <a:r>
              <a:rPr lang="en-US" dirty="0" smtClean="0"/>
              <a:t> and </a:t>
            </a:r>
            <a:r>
              <a:rPr lang="en-US" dirty="0" err="1" smtClean="0"/>
              <a:t>Mitrovica</a:t>
            </a:r>
            <a:endParaRPr lang="en-US" dirty="0" smtClean="0"/>
          </a:p>
          <a:p>
            <a:pPr algn="ctr"/>
            <a:r>
              <a:rPr lang="en-US" dirty="0" smtClean="0"/>
              <a:t>(Liverpool and Harvard)</a:t>
            </a:r>
          </a:p>
          <a:p>
            <a:pPr algn="ctr"/>
            <a:r>
              <a:rPr lang="en-US" i="1" dirty="0" smtClean="0"/>
              <a:t>Oceanography</a:t>
            </a:r>
            <a:r>
              <a:rPr lang="en-US" dirty="0" smtClean="0"/>
              <a:t>, June,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656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576944" y="1338944"/>
            <a:ext cx="8077200" cy="5029200"/>
          </a:xfrm>
          <a:prstGeom prst="rect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657600" y="3942200"/>
            <a:ext cx="4886158" cy="2306200"/>
          </a:xfrm>
          <a:custGeom>
            <a:avLst/>
            <a:gdLst>
              <a:gd name="connsiteX0" fmla="*/ 353580 w 4386634"/>
              <a:gd name="connsiteY0" fmla="*/ 1376395 h 3514324"/>
              <a:gd name="connsiteX1" fmla="*/ 1583666 w 4386634"/>
              <a:gd name="connsiteY1" fmla="*/ 189852 h 3514324"/>
              <a:gd name="connsiteX2" fmla="*/ 3194752 w 4386634"/>
              <a:gd name="connsiteY2" fmla="*/ 124538 h 3514324"/>
              <a:gd name="connsiteX3" fmla="*/ 4359523 w 4386634"/>
              <a:gd name="connsiteY3" fmla="*/ 1398166 h 3514324"/>
              <a:gd name="connsiteX4" fmla="*/ 2029980 w 4386634"/>
              <a:gd name="connsiteY4" fmla="*/ 3477338 h 3514324"/>
              <a:gd name="connsiteX5" fmla="*/ 233837 w 4386634"/>
              <a:gd name="connsiteY5" fmla="*/ 2660909 h 3514324"/>
              <a:gd name="connsiteX6" fmla="*/ 59666 w 4386634"/>
              <a:gd name="connsiteY6" fmla="*/ 1779166 h 3514324"/>
              <a:gd name="connsiteX7" fmla="*/ 5237 w 4386634"/>
              <a:gd name="connsiteY7" fmla="*/ 1267538 h 3514324"/>
              <a:gd name="connsiteX8" fmla="*/ 5237 w 4386634"/>
              <a:gd name="connsiteY8" fmla="*/ 1409052 h 3514324"/>
              <a:gd name="connsiteX0" fmla="*/ 70551 w 4386634"/>
              <a:gd name="connsiteY0" fmla="*/ 1376395 h 3514324"/>
              <a:gd name="connsiteX1" fmla="*/ 1583666 w 4386634"/>
              <a:gd name="connsiteY1" fmla="*/ 189852 h 3514324"/>
              <a:gd name="connsiteX2" fmla="*/ 3194752 w 4386634"/>
              <a:gd name="connsiteY2" fmla="*/ 124538 h 3514324"/>
              <a:gd name="connsiteX3" fmla="*/ 4359523 w 4386634"/>
              <a:gd name="connsiteY3" fmla="*/ 1398166 h 3514324"/>
              <a:gd name="connsiteX4" fmla="*/ 2029980 w 4386634"/>
              <a:gd name="connsiteY4" fmla="*/ 3477338 h 3514324"/>
              <a:gd name="connsiteX5" fmla="*/ 233837 w 4386634"/>
              <a:gd name="connsiteY5" fmla="*/ 2660909 h 3514324"/>
              <a:gd name="connsiteX6" fmla="*/ 59666 w 4386634"/>
              <a:gd name="connsiteY6" fmla="*/ 1779166 h 3514324"/>
              <a:gd name="connsiteX7" fmla="*/ 5237 w 4386634"/>
              <a:gd name="connsiteY7" fmla="*/ 1267538 h 3514324"/>
              <a:gd name="connsiteX8" fmla="*/ 5237 w 4386634"/>
              <a:gd name="connsiteY8" fmla="*/ 1409052 h 3514324"/>
              <a:gd name="connsiteX0" fmla="*/ 65314 w 4381397"/>
              <a:gd name="connsiteY0" fmla="*/ 1376395 h 3514324"/>
              <a:gd name="connsiteX1" fmla="*/ 1578429 w 4381397"/>
              <a:gd name="connsiteY1" fmla="*/ 189852 h 3514324"/>
              <a:gd name="connsiteX2" fmla="*/ 3189515 w 4381397"/>
              <a:gd name="connsiteY2" fmla="*/ 124538 h 3514324"/>
              <a:gd name="connsiteX3" fmla="*/ 4354286 w 4381397"/>
              <a:gd name="connsiteY3" fmla="*/ 1398166 h 3514324"/>
              <a:gd name="connsiteX4" fmla="*/ 2024743 w 4381397"/>
              <a:gd name="connsiteY4" fmla="*/ 3477338 h 3514324"/>
              <a:gd name="connsiteX5" fmla="*/ 228600 w 4381397"/>
              <a:gd name="connsiteY5" fmla="*/ 2660909 h 3514324"/>
              <a:gd name="connsiteX6" fmla="*/ 54429 w 4381397"/>
              <a:gd name="connsiteY6" fmla="*/ 1779166 h 3514324"/>
              <a:gd name="connsiteX7" fmla="*/ 0 w 4381397"/>
              <a:gd name="connsiteY7" fmla="*/ 1409052 h 3514324"/>
              <a:gd name="connsiteX0" fmla="*/ 32761 w 4348844"/>
              <a:gd name="connsiteY0" fmla="*/ 1376395 h 3514324"/>
              <a:gd name="connsiteX1" fmla="*/ 1545876 w 4348844"/>
              <a:gd name="connsiteY1" fmla="*/ 189852 h 3514324"/>
              <a:gd name="connsiteX2" fmla="*/ 3156962 w 4348844"/>
              <a:gd name="connsiteY2" fmla="*/ 124538 h 3514324"/>
              <a:gd name="connsiteX3" fmla="*/ 4321733 w 4348844"/>
              <a:gd name="connsiteY3" fmla="*/ 1398166 h 3514324"/>
              <a:gd name="connsiteX4" fmla="*/ 1992190 w 4348844"/>
              <a:gd name="connsiteY4" fmla="*/ 3477338 h 3514324"/>
              <a:gd name="connsiteX5" fmla="*/ 196047 w 4348844"/>
              <a:gd name="connsiteY5" fmla="*/ 2660909 h 3514324"/>
              <a:gd name="connsiteX6" fmla="*/ 21876 w 4348844"/>
              <a:gd name="connsiteY6" fmla="*/ 1779166 h 3514324"/>
              <a:gd name="connsiteX0" fmla="*/ 0 w 4316083"/>
              <a:gd name="connsiteY0" fmla="*/ 1376395 h 3514324"/>
              <a:gd name="connsiteX1" fmla="*/ 1513115 w 4316083"/>
              <a:gd name="connsiteY1" fmla="*/ 189852 h 3514324"/>
              <a:gd name="connsiteX2" fmla="*/ 3124201 w 4316083"/>
              <a:gd name="connsiteY2" fmla="*/ 124538 h 3514324"/>
              <a:gd name="connsiteX3" fmla="*/ 4288972 w 4316083"/>
              <a:gd name="connsiteY3" fmla="*/ 1398166 h 3514324"/>
              <a:gd name="connsiteX4" fmla="*/ 1959429 w 4316083"/>
              <a:gd name="connsiteY4" fmla="*/ 3477338 h 3514324"/>
              <a:gd name="connsiteX5" fmla="*/ 163286 w 4316083"/>
              <a:gd name="connsiteY5" fmla="*/ 2660909 h 3514324"/>
              <a:gd name="connsiteX0" fmla="*/ 0 w 4316083"/>
              <a:gd name="connsiteY0" fmla="*/ 1376395 h 3492577"/>
              <a:gd name="connsiteX1" fmla="*/ 1513115 w 4316083"/>
              <a:gd name="connsiteY1" fmla="*/ 189852 h 3492577"/>
              <a:gd name="connsiteX2" fmla="*/ 3124201 w 4316083"/>
              <a:gd name="connsiteY2" fmla="*/ 124538 h 3492577"/>
              <a:gd name="connsiteX3" fmla="*/ 4288972 w 4316083"/>
              <a:gd name="connsiteY3" fmla="*/ 1398166 h 3492577"/>
              <a:gd name="connsiteX4" fmla="*/ 1959429 w 4316083"/>
              <a:gd name="connsiteY4" fmla="*/ 3477338 h 3492577"/>
              <a:gd name="connsiteX5" fmla="*/ 32658 w 4316083"/>
              <a:gd name="connsiteY5" fmla="*/ 2312566 h 3492577"/>
              <a:gd name="connsiteX0" fmla="*/ 0 w 4283426"/>
              <a:gd name="connsiteY0" fmla="*/ 2367818 h 3547828"/>
              <a:gd name="connsiteX1" fmla="*/ 1480458 w 4283426"/>
              <a:gd name="connsiteY1" fmla="*/ 245103 h 3547828"/>
              <a:gd name="connsiteX2" fmla="*/ 3091544 w 4283426"/>
              <a:gd name="connsiteY2" fmla="*/ 179789 h 3547828"/>
              <a:gd name="connsiteX3" fmla="*/ 4256315 w 4283426"/>
              <a:gd name="connsiteY3" fmla="*/ 1453417 h 3547828"/>
              <a:gd name="connsiteX4" fmla="*/ 1926772 w 4283426"/>
              <a:gd name="connsiteY4" fmla="*/ 3532589 h 3547828"/>
              <a:gd name="connsiteX5" fmla="*/ 1 w 4283426"/>
              <a:gd name="connsiteY5" fmla="*/ 2367817 h 3547828"/>
              <a:gd name="connsiteX0" fmla="*/ 310797 w 4594223"/>
              <a:gd name="connsiteY0" fmla="*/ 2309759 h 3489769"/>
              <a:gd name="connsiteX1" fmla="*/ 60424 w 4594223"/>
              <a:gd name="connsiteY1" fmla="*/ 1319159 h 3489769"/>
              <a:gd name="connsiteX2" fmla="*/ 1791255 w 4594223"/>
              <a:gd name="connsiteY2" fmla="*/ 187044 h 3489769"/>
              <a:gd name="connsiteX3" fmla="*/ 3402341 w 4594223"/>
              <a:gd name="connsiteY3" fmla="*/ 121730 h 3489769"/>
              <a:gd name="connsiteX4" fmla="*/ 4567112 w 4594223"/>
              <a:gd name="connsiteY4" fmla="*/ 1395358 h 3489769"/>
              <a:gd name="connsiteX5" fmla="*/ 2237569 w 4594223"/>
              <a:gd name="connsiteY5" fmla="*/ 3474530 h 3489769"/>
              <a:gd name="connsiteX6" fmla="*/ 310798 w 4594223"/>
              <a:gd name="connsiteY6" fmla="*/ 2309758 h 3489769"/>
              <a:gd name="connsiteX0" fmla="*/ 310797 w 4595485"/>
              <a:gd name="connsiteY0" fmla="*/ 2244167 h 3424177"/>
              <a:gd name="connsiteX1" fmla="*/ 60424 w 4595485"/>
              <a:gd name="connsiteY1" fmla="*/ 1253567 h 3424177"/>
              <a:gd name="connsiteX2" fmla="*/ 1497340 w 4595485"/>
              <a:gd name="connsiteY2" fmla="*/ 328281 h 3424177"/>
              <a:gd name="connsiteX3" fmla="*/ 3402341 w 4595485"/>
              <a:gd name="connsiteY3" fmla="*/ 56138 h 3424177"/>
              <a:gd name="connsiteX4" fmla="*/ 4567112 w 4595485"/>
              <a:gd name="connsiteY4" fmla="*/ 1329766 h 3424177"/>
              <a:gd name="connsiteX5" fmla="*/ 2237569 w 4595485"/>
              <a:gd name="connsiteY5" fmla="*/ 3408938 h 3424177"/>
              <a:gd name="connsiteX6" fmla="*/ 310798 w 4595485"/>
              <a:gd name="connsiteY6" fmla="*/ 2244166 h 3424177"/>
              <a:gd name="connsiteX0" fmla="*/ 310797 w 4594029"/>
              <a:gd name="connsiteY0" fmla="*/ 2077875 h 3257885"/>
              <a:gd name="connsiteX1" fmla="*/ 60424 w 4594029"/>
              <a:gd name="connsiteY1" fmla="*/ 1087275 h 3257885"/>
              <a:gd name="connsiteX2" fmla="*/ 1497340 w 4594029"/>
              <a:gd name="connsiteY2" fmla="*/ 161989 h 3257885"/>
              <a:gd name="connsiteX3" fmla="*/ 3380570 w 4594029"/>
              <a:gd name="connsiteY3" fmla="*/ 96674 h 3257885"/>
              <a:gd name="connsiteX4" fmla="*/ 4567112 w 4594029"/>
              <a:gd name="connsiteY4" fmla="*/ 1163474 h 3257885"/>
              <a:gd name="connsiteX5" fmla="*/ 2237569 w 4594029"/>
              <a:gd name="connsiteY5" fmla="*/ 3242646 h 3257885"/>
              <a:gd name="connsiteX6" fmla="*/ 310798 w 4594029"/>
              <a:gd name="connsiteY6" fmla="*/ 2077874 h 3257885"/>
              <a:gd name="connsiteX0" fmla="*/ 310797 w 4594029"/>
              <a:gd name="connsiteY0" fmla="*/ 2042695 h 3222705"/>
              <a:gd name="connsiteX1" fmla="*/ 60424 w 4594029"/>
              <a:gd name="connsiteY1" fmla="*/ 1052095 h 3222705"/>
              <a:gd name="connsiteX2" fmla="*/ 1279625 w 4594029"/>
              <a:gd name="connsiteY2" fmla="*/ 105038 h 3222705"/>
              <a:gd name="connsiteX3" fmla="*/ 1497340 w 4594029"/>
              <a:gd name="connsiteY3" fmla="*/ 126809 h 3222705"/>
              <a:gd name="connsiteX4" fmla="*/ 3380570 w 4594029"/>
              <a:gd name="connsiteY4" fmla="*/ 61494 h 3222705"/>
              <a:gd name="connsiteX5" fmla="*/ 4567112 w 4594029"/>
              <a:gd name="connsiteY5" fmla="*/ 1128294 h 3222705"/>
              <a:gd name="connsiteX6" fmla="*/ 2237569 w 4594029"/>
              <a:gd name="connsiteY6" fmla="*/ 3207466 h 3222705"/>
              <a:gd name="connsiteX7" fmla="*/ 310798 w 4594029"/>
              <a:gd name="connsiteY7" fmla="*/ 2042694 h 3222705"/>
              <a:gd name="connsiteX0" fmla="*/ 310797 w 4576262"/>
              <a:gd name="connsiteY0" fmla="*/ 2042695 h 3222705"/>
              <a:gd name="connsiteX1" fmla="*/ 60424 w 4576262"/>
              <a:gd name="connsiteY1" fmla="*/ 1052095 h 3222705"/>
              <a:gd name="connsiteX2" fmla="*/ 1279625 w 4576262"/>
              <a:gd name="connsiteY2" fmla="*/ 105038 h 3222705"/>
              <a:gd name="connsiteX3" fmla="*/ 1497340 w 4576262"/>
              <a:gd name="connsiteY3" fmla="*/ 126809 h 3222705"/>
              <a:gd name="connsiteX4" fmla="*/ 2988685 w 4576262"/>
              <a:gd name="connsiteY4" fmla="*/ 61494 h 3222705"/>
              <a:gd name="connsiteX5" fmla="*/ 4567112 w 4576262"/>
              <a:gd name="connsiteY5" fmla="*/ 1128294 h 3222705"/>
              <a:gd name="connsiteX6" fmla="*/ 2237569 w 4576262"/>
              <a:gd name="connsiteY6" fmla="*/ 3207466 h 3222705"/>
              <a:gd name="connsiteX7" fmla="*/ 310798 w 4576262"/>
              <a:gd name="connsiteY7" fmla="*/ 2042694 h 3222705"/>
              <a:gd name="connsiteX0" fmla="*/ 310797 w 4576521"/>
              <a:gd name="connsiteY0" fmla="*/ 2087653 h 3267663"/>
              <a:gd name="connsiteX1" fmla="*/ 60424 w 4576521"/>
              <a:gd name="connsiteY1" fmla="*/ 1097053 h 3267663"/>
              <a:gd name="connsiteX2" fmla="*/ 1279625 w 4576521"/>
              <a:gd name="connsiteY2" fmla="*/ 149996 h 3267663"/>
              <a:gd name="connsiteX3" fmla="*/ 2988685 w 4576521"/>
              <a:gd name="connsiteY3" fmla="*/ 106452 h 3267663"/>
              <a:gd name="connsiteX4" fmla="*/ 4567112 w 4576521"/>
              <a:gd name="connsiteY4" fmla="*/ 1173252 h 3267663"/>
              <a:gd name="connsiteX5" fmla="*/ 2237569 w 4576521"/>
              <a:gd name="connsiteY5" fmla="*/ 3252424 h 3267663"/>
              <a:gd name="connsiteX6" fmla="*/ 310798 w 4576521"/>
              <a:gd name="connsiteY6" fmla="*/ 2087652 h 3267663"/>
              <a:gd name="connsiteX0" fmla="*/ 310797 w 4573608"/>
              <a:gd name="connsiteY0" fmla="*/ 2087653 h 2371507"/>
              <a:gd name="connsiteX1" fmla="*/ 60424 w 4573608"/>
              <a:gd name="connsiteY1" fmla="*/ 1097053 h 2371507"/>
              <a:gd name="connsiteX2" fmla="*/ 1279625 w 4573608"/>
              <a:gd name="connsiteY2" fmla="*/ 149996 h 2371507"/>
              <a:gd name="connsiteX3" fmla="*/ 2988685 w 4573608"/>
              <a:gd name="connsiteY3" fmla="*/ 106452 h 2371507"/>
              <a:gd name="connsiteX4" fmla="*/ 4567112 w 4573608"/>
              <a:gd name="connsiteY4" fmla="*/ 1173252 h 2371507"/>
              <a:gd name="connsiteX5" fmla="*/ 3413226 w 4573608"/>
              <a:gd name="connsiteY5" fmla="*/ 2294481 h 2371507"/>
              <a:gd name="connsiteX6" fmla="*/ 310798 w 4573608"/>
              <a:gd name="connsiteY6" fmla="*/ 2087652 h 2371507"/>
              <a:gd name="connsiteX0" fmla="*/ 310797 w 4619648"/>
              <a:gd name="connsiteY0" fmla="*/ 2045335 h 2329189"/>
              <a:gd name="connsiteX1" fmla="*/ 60424 w 4619648"/>
              <a:gd name="connsiteY1" fmla="*/ 1054735 h 2329189"/>
              <a:gd name="connsiteX2" fmla="*/ 1279625 w 4619648"/>
              <a:gd name="connsiteY2" fmla="*/ 107678 h 2329189"/>
              <a:gd name="connsiteX3" fmla="*/ 2988685 w 4619648"/>
              <a:gd name="connsiteY3" fmla="*/ 64134 h 2329189"/>
              <a:gd name="connsiteX4" fmla="*/ 4277605 w 4619648"/>
              <a:gd name="connsiteY4" fmla="*/ 490251 h 2329189"/>
              <a:gd name="connsiteX5" fmla="*/ 4567112 w 4619648"/>
              <a:gd name="connsiteY5" fmla="*/ 1130934 h 2329189"/>
              <a:gd name="connsiteX6" fmla="*/ 3413226 w 4619648"/>
              <a:gd name="connsiteY6" fmla="*/ 2252163 h 2329189"/>
              <a:gd name="connsiteX7" fmla="*/ 310798 w 4619648"/>
              <a:gd name="connsiteY7" fmla="*/ 2045334 h 2329189"/>
              <a:gd name="connsiteX0" fmla="*/ 310797 w 4619648"/>
              <a:gd name="connsiteY0" fmla="*/ 2022346 h 2306200"/>
              <a:gd name="connsiteX1" fmla="*/ 60424 w 4619648"/>
              <a:gd name="connsiteY1" fmla="*/ 1031746 h 2306200"/>
              <a:gd name="connsiteX2" fmla="*/ 108376 w 4619648"/>
              <a:gd name="connsiteY2" fmla="*/ 597891 h 2306200"/>
              <a:gd name="connsiteX3" fmla="*/ 1279625 w 4619648"/>
              <a:gd name="connsiteY3" fmla="*/ 84689 h 2306200"/>
              <a:gd name="connsiteX4" fmla="*/ 2988685 w 4619648"/>
              <a:gd name="connsiteY4" fmla="*/ 41145 h 2306200"/>
              <a:gd name="connsiteX5" fmla="*/ 4277605 w 4619648"/>
              <a:gd name="connsiteY5" fmla="*/ 467262 h 2306200"/>
              <a:gd name="connsiteX6" fmla="*/ 4567112 w 4619648"/>
              <a:gd name="connsiteY6" fmla="*/ 1107945 h 2306200"/>
              <a:gd name="connsiteX7" fmla="*/ 3413226 w 4619648"/>
              <a:gd name="connsiteY7" fmla="*/ 2229174 h 2306200"/>
              <a:gd name="connsiteX8" fmla="*/ 310798 w 4619648"/>
              <a:gd name="connsiteY8" fmla="*/ 2022345 h 2306200"/>
              <a:gd name="connsiteX0" fmla="*/ 442737 w 4751588"/>
              <a:gd name="connsiteY0" fmla="*/ 2022346 h 2306200"/>
              <a:gd name="connsiteX1" fmla="*/ 50850 w 4751588"/>
              <a:gd name="connsiteY1" fmla="*/ 1031746 h 2306200"/>
              <a:gd name="connsiteX2" fmla="*/ 240316 w 4751588"/>
              <a:gd name="connsiteY2" fmla="*/ 597891 h 2306200"/>
              <a:gd name="connsiteX3" fmla="*/ 1411565 w 4751588"/>
              <a:gd name="connsiteY3" fmla="*/ 84689 h 2306200"/>
              <a:gd name="connsiteX4" fmla="*/ 3120625 w 4751588"/>
              <a:gd name="connsiteY4" fmla="*/ 41145 h 2306200"/>
              <a:gd name="connsiteX5" fmla="*/ 4409545 w 4751588"/>
              <a:gd name="connsiteY5" fmla="*/ 467262 h 2306200"/>
              <a:gd name="connsiteX6" fmla="*/ 4699052 w 4751588"/>
              <a:gd name="connsiteY6" fmla="*/ 1107945 h 2306200"/>
              <a:gd name="connsiteX7" fmla="*/ 3545166 w 4751588"/>
              <a:gd name="connsiteY7" fmla="*/ 2229174 h 2306200"/>
              <a:gd name="connsiteX8" fmla="*/ 442738 w 4751588"/>
              <a:gd name="connsiteY8" fmla="*/ 2022345 h 2306200"/>
              <a:gd name="connsiteX0" fmla="*/ 577307 w 4886158"/>
              <a:gd name="connsiteY0" fmla="*/ 2022346 h 2306200"/>
              <a:gd name="connsiteX1" fmla="*/ 43906 w 4886158"/>
              <a:gd name="connsiteY1" fmla="*/ 1031746 h 2306200"/>
              <a:gd name="connsiteX2" fmla="*/ 374886 w 4886158"/>
              <a:gd name="connsiteY2" fmla="*/ 597891 h 2306200"/>
              <a:gd name="connsiteX3" fmla="*/ 1546135 w 4886158"/>
              <a:gd name="connsiteY3" fmla="*/ 84689 h 2306200"/>
              <a:gd name="connsiteX4" fmla="*/ 3255195 w 4886158"/>
              <a:gd name="connsiteY4" fmla="*/ 41145 h 2306200"/>
              <a:gd name="connsiteX5" fmla="*/ 4544115 w 4886158"/>
              <a:gd name="connsiteY5" fmla="*/ 467262 h 2306200"/>
              <a:gd name="connsiteX6" fmla="*/ 4833622 w 4886158"/>
              <a:gd name="connsiteY6" fmla="*/ 1107945 h 2306200"/>
              <a:gd name="connsiteX7" fmla="*/ 3679736 w 4886158"/>
              <a:gd name="connsiteY7" fmla="*/ 2229174 h 2306200"/>
              <a:gd name="connsiteX8" fmla="*/ 577308 w 4886158"/>
              <a:gd name="connsiteY8" fmla="*/ 2022345 h 2306200"/>
              <a:gd name="connsiteX0" fmla="*/ 577307 w 4886158"/>
              <a:gd name="connsiteY0" fmla="*/ 2022346 h 2306200"/>
              <a:gd name="connsiteX1" fmla="*/ 43906 w 4886158"/>
              <a:gd name="connsiteY1" fmla="*/ 1031746 h 2306200"/>
              <a:gd name="connsiteX2" fmla="*/ 298686 w 4886158"/>
              <a:gd name="connsiteY2" fmla="*/ 576119 h 2306200"/>
              <a:gd name="connsiteX3" fmla="*/ 1546135 w 4886158"/>
              <a:gd name="connsiteY3" fmla="*/ 84689 h 2306200"/>
              <a:gd name="connsiteX4" fmla="*/ 3255195 w 4886158"/>
              <a:gd name="connsiteY4" fmla="*/ 41145 h 2306200"/>
              <a:gd name="connsiteX5" fmla="*/ 4544115 w 4886158"/>
              <a:gd name="connsiteY5" fmla="*/ 467262 h 2306200"/>
              <a:gd name="connsiteX6" fmla="*/ 4833622 w 4886158"/>
              <a:gd name="connsiteY6" fmla="*/ 1107945 h 2306200"/>
              <a:gd name="connsiteX7" fmla="*/ 3679736 w 4886158"/>
              <a:gd name="connsiteY7" fmla="*/ 2229174 h 2306200"/>
              <a:gd name="connsiteX8" fmla="*/ 577308 w 4886158"/>
              <a:gd name="connsiteY8" fmla="*/ 2022345 h 23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6158" h="2306200">
                <a:moveTo>
                  <a:pt x="577307" y="2022346"/>
                </a:moveTo>
                <a:cubicBezTo>
                  <a:pt x="675278" y="1864503"/>
                  <a:pt x="-202837" y="1385532"/>
                  <a:pt x="43906" y="1031746"/>
                </a:cubicBezTo>
                <a:cubicBezTo>
                  <a:pt x="50083" y="801594"/>
                  <a:pt x="95486" y="733962"/>
                  <a:pt x="298686" y="576119"/>
                </a:cubicBezTo>
                <a:cubicBezTo>
                  <a:pt x="501886" y="418276"/>
                  <a:pt x="1105998" y="184737"/>
                  <a:pt x="1546135" y="84689"/>
                </a:cubicBezTo>
                <a:cubicBezTo>
                  <a:pt x="1986272" y="-15359"/>
                  <a:pt x="2755532" y="-22617"/>
                  <a:pt x="3255195" y="41145"/>
                </a:cubicBezTo>
                <a:cubicBezTo>
                  <a:pt x="3754858" y="104907"/>
                  <a:pt x="4281044" y="289462"/>
                  <a:pt x="4544115" y="467262"/>
                </a:cubicBezTo>
                <a:cubicBezTo>
                  <a:pt x="4807186" y="645062"/>
                  <a:pt x="4977685" y="814293"/>
                  <a:pt x="4833622" y="1107945"/>
                </a:cubicBezTo>
                <a:cubicBezTo>
                  <a:pt x="4689559" y="1401597"/>
                  <a:pt x="4389122" y="2076774"/>
                  <a:pt x="3679736" y="2229174"/>
                </a:cubicBezTo>
                <a:cubicBezTo>
                  <a:pt x="2970350" y="2381574"/>
                  <a:pt x="905694" y="2305374"/>
                  <a:pt x="577308" y="2022345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3810000"/>
            <a:ext cx="8001000" cy="2514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10000" y="3325791"/>
            <a:ext cx="4748259" cy="1540165"/>
          </a:xfrm>
          <a:custGeom>
            <a:avLst/>
            <a:gdLst>
              <a:gd name="connsiteX0" fmla="*/ 444419 w 4954972"/>
              <a:gd name="connsiteY0" fmla="*/ 1066813 h 2122732"/>
              <a:gd name="connsiteX1" fmla="*/ 2763076 w 4954972"/>
              <a:gd name="connsiteY1" fmla="*/ 2122728 h 2122732"/>
              <a:gd name="connsiteX2" fmla="*/ 4951104 w 4954972"/>
              <a:gd name="connsiteY2" fmla="*/ 1055928 h 2122732"/>
              <a:gd name="connsiteX3" fmla="*/ 2218790 w 4954972"/>
              <a:gd name="connsiteY3" fmla="*/ 13 h 2122732"/>
              <a:gd name="connsiteX4" fmla="*/ 226704 w 4954972"/>
              <a:gd name="connsiteY4" fmla="*/ 1077699 h 2122732"/>
              <a:gd name="connsiteX5" fmla="*/ 128733 w 4954972"/>
              <a:gd name="connsiteY5" fmla="*/ 1088585 h 2122732"/>
              <a:gd name="connsiteX0" fmla="*/ 204934 w 4955069"/>
              <a:gd name="connsiteY0" fmla="*/ 1088585 h 2122771"/>
              <a:gd name="connsiteX1" fmla="*/ 2763076 w 4955069"/>
              <a:gd name="connsiteY1" fmla="*/ 2122728 h 2122771"/>
              <a:gd name="connsiteX2" fmla="*/ 4951104 w 4955069"/>
              <a:gd name="connsiteY2" fmla="*/ 1055928 h 2122771"/>
              <a:gd name="connsiteX3" fmla="*/ 2218790 w 4955069"/>
              <a:gd name="connsiteY3" fmla="*/ 13 h 2122771"/>
              <a:gd name="connsiteX4" fmla="*/ 226704 w 4955069"/>
              <a:gd name="connsiteY4" fmla="*/ 1077699 h 2122771"/>
              <a:gd name="connsiteX5" fmla="*/ 128733 w 4955069"/>
              <a:gd name="connsiteY5" fmla="*/ 1088585 h 2122771"/>
              <a:gd name="connsiteX0" fmla="*/ 200070 w 4950205"/>
              <a:gd name="connsiteY0" fmla="*/ 1093931 h 2128117"/>
              <a:gd name="connsiteX1" fmla="*/ 2758212 w 4950205"/>
              <a:gd name="connsiteY1" fmla="*/ 2128074 h 2128117"/>
              <a:gd name="connsiteX2" fmla="*/ 4946240 w 4950205"/>
              <a:gd name="connsiteY2" fmla="*/ 1061274 h 2128117"/>
              <a:gd name="connsiteX3" fmla="*/ 2213926 w 4950205"/>
              <a:gd name="connsiteY3" fmla="*/ 5359 h 2128117"/>
              <a:gd name="connsiteX4" fmla="*/ 2137726 w 4950205"/>
              <a:gd name="connsiteY4" fmla="*/ 669388 h 2128117"/>
              <a:gd name="connsiteX5" fmla="*/ 221840 w 4950205"/>
              <a:gd name="connsiteY5" fmla="*/ 1083045 h 2128117"/>
              <a:gd name="connsiteX6" fmla="*/ 123869 w 4950205"/>
              <a:gd name="connsiteY6" fmla="*/ 1093931 h 2128117"/>
              <a:gd name="connsiteX0" fmla="*/ 200070 w 4946871"/>
              <a:gd name="connsiteY0" fmla="*/ 495095 h 1529281"/>
              <a:gd name="connsiteX1" fmla="*/ 2758212 w 4946871"/>
              <a:gd name="connsiteY1" fmla="*/ 1529238 h 1529281"/>
              <a:gd name="connsiteX2" fmla="*/ 4946240 w 4946871"/>
              <a:gd name="connsiteY2" fmla="*/ 462438 h 1529281"/>
              <a:gd name="connsiteX3" fmla="*/ 2975926 w 4946871"/>
              <a:gd name="connsiteY3" fmla="*/ 168523 h 1529281"/>
              <a:gd name="connsiteX4" fmla="*/ 2137726 w 4946871"/>
              <a:gd name="connsiteY4" fmla="*/ 70552 h 1529281"/>
              <a:gd name="connsiteX5" fmla="*/ 221840 w 4946871"/>
              <a:gd name="connsiteY5" fmla="*/ 484209 h 1529281"/>
              <a:gd name="connsiteX6" fmla="*/ 123869 w 4946871"/>
              <a:gd name="connsiteY6" fmla="*/ 495095 h 1529281"/>
              <a:gd name="connsiteX0" fmla="*/ 0 w 4746801"/>
              <a:gd name="connsiteY0" fmla="*/ 495095 h 1529281"/>
              <a:gd name="connsiteX1" fmla="*/ 2558142 w 4746801"/>
              <a:gd name="connsiteY1" fmla="*/ 1529238 h 1529281"/>
              <a:gd name="connsiteX2" fmla="*/ 4746170 w 4746801"/>
              <a:gd name="connsiteY2" fmla="*/ 462438 h 1529281"/>
              <a:gd name="connsiteX3" fmla="*/ 2775856 w 4746801"/>
              <a:gd name="connsiteY3" fmla="*/ 168523 h 1529281"/>
              <a:gd name="connsiteX4" fmla="*/ 1937656 w 4746801"/>
              <a:gd name="connsiteY4" fmla="*/ 70552 h 1529281"/>
              <a:gd name="connsiteX5" fmla="*/ 21770 w 4746801"/>
              <a:gd name="connsiteY5" fmla="*/ 484209 h 1529281"/>
              <a:gd name="connsiteX0" fmla="*/ 0 w 4748259"/>
              <a:gd name="connsiteY0" fmla="*/ 495095 h 1540165"/>
              <a:gd name="connsiteX1" fmla="*/ 2373084 w 4748259"/>
              <a:gd name="connsiteY1" fmla="*/ 1540123 h 1540165"/>
              <a:gd name="connsiteX2" fmla="*/ 4746170 w 4748259"/>
              <a:gd name="connsiteY2" fmla="*/ 462438 h 1540165"/>
              <a:gd name="connsiteX3" fmla="*/ 2775856 w 4748259"/>
              <a:gd name="connsiteY3" fmla="*/ 168523 h 1540165"/>
              <a:gd name="connsiteX4" fmla="*/ 1937656 w 4748259"/>
              <a:gd name="connsiteY4" fmla="*/ 70552 h 1540165"/>
              <a:gd name="connsiteX5" fmla="*/ 21770 w 4748259"/>
              <a:gd name="connsiteY5" fmla="*/ 484209 h 154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8259" h="1540165">
                <a:moveTo>
                  <a:pt x="0" y="495095"/>
                </a:moveTo>
                <a:cubicBezTo>
                  <a:pt x="783771" y="1023959"/>
                  <a:pt x="1582056" y="1545566"/>
                  <a:pt x="2373084" y="1540123"/>
                </a:cubicBezTo>
                <a:cubicBezTo>
                  <a:pt x="3164112" y="1534680"/>
                  <a:pt x="4679041" y="691038"/>
                  <a:pt x="4746170" y="462438"/>
                </a:cubicBezTo>
                <a:cubicBezTo>
                  <a:pt x="4813299" y="233838"/>
                  <a:pt x="3243942" y="233837"/>
                  <a:pt x="2775856" y="168523"/>
                </a:cubicBezTo>
                <a:cubicBezTo>
                  <a:pt x="2307770" y="103209"/>
                  <a:pt x="2269670" y="-109062"/>
                  <a:pt x="1937656" y="70552"/>
                </a:cubicBezTo>
                <a:cubicBezTo>
                  <a:pt x="1605642" y="250166"/>
                  <a:pt x="357413" y="413452"/>
                  <a:pt x="21770" y="484209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9600" y="3427404"/>
            <a:ext cx="3335767" cy="1406759"/>
          </a:xfrm>
          <a:custGeom>
            <a:avLst/>
            <a:gdLst>
              <a:gd name="connsiteX0" fmla="*/ 3317985 w 3486540"/>
              <a:gd name="connsiteY0" fmla="*/ 371402 h 1405163"/>
              <a:gd name="connsiteX1" fmla="*/ 1347671 w 3486540"/>
              <a:gd name="connsiteY1" fmla="*/ 1288 h 1405163"/>
              <a:gd name="connsiteX2" fmla="*/ 161128 w 3486540"/>
              <a:gd name="connsiteY2" fmla="*/ 251660 h 1405163"/>
              <a:gd name="connsiteX3" fmla="*/ 117585 w 3486540"/>
              <a:gd name="connsiteY3" fmla="*/ 316974 h 1405163"/>
              <a:gd name="connsiteX4" fmla="*/ 1151728 w 3486540"/>
              <a:gd name="connsiteY4" fmla="*/ 1362002 h 1405163"/>
              <a:gd name="connsiteX5" fmla="*/ 3132928 w 3486540"/>
              <a:gd name="connsiteY5" fmla="*/ 1122517 h 1405163"/>
              <a:gd name="connsiteX6" fmla="*/ 3317985 w 3486540"/>
              <a:gd name="connsiteY6" fmla="*/ 371402 h 1405163"/>
              <a:gd name="connsiteX0" fmla="*/ 3358256 w 3480508"/>
              <a:gd name="connsiteY0" fmla="*/ 360569 h 1394330"/>
              <a:gd name="connsiteX1" fmla="*/ 2030199 w 3480508"/>
              <a:gd name="connsiteY1" fmla="*/ 1341 h 1394330"/>
              <a:gd name="connsiteX2" fmla="*/ 201399 w 3480508"/>
              <a:gd name="connsiteY2" fmla="*/ 240827 h 1394330"/>
              <a:gd name="connsiteX3" fmla="*/ 157856 w 3480508"/>
              <a:gd name="connsiteY3" fmla="*/ 306141 h 1394330"/>
              <a:gd name="connsiteX4" fmla="*/ 1191999 w 3480508"/>
              <a:gd name="connsiteY4" fmla="*/ 1351169 h 1394330"/>
              <a:gd name="connsiteX5" fmla="*/ 3173199 w 3480508"/>
              <a:gd name="connsiteY5" fmla="*/ 1111684 h 1394330"/>
              <a:gd name="connsiteX6" fmla="*/ 3358256 w 3480508"/>
              <a:gd name="connsiteY6" fmla="*/ 360569 h 1394330"/>
              <a:gd name="connsiteX0" fmla="*/ 3213515 w 3335767"/>
              <a:gd name="connsiteY0" fmla="*/ 370712 h 1404473"/>
              <a:gd name="connsiteX1" fmla="*/ 1885458 w 3335767"/>
              <a:gd name="connsiteY1" fmla="*/ 11484 h 1404473"/>
              <a:gd name="connsiteX2" fmla="*/ 557400 w 3335767"/>
              <a:gd name="connsiteY2" fmla="*/ 109456 h 1404473"/>
              <a:gd name="connsiteX3" fmla="*/ 13115 w 3335767"/>
              <a:gd name="connsiteY3" fmla="*/ 316284 h 1404473"/>
              <a:gd name="connsiteX4" fmla="*/ 1047258 w 3335767"/>
              <a:gd name="connsiteY4" fmla="*/ 1361312 h 1404473"/>
              <a:gd name="connsiteX5" fmla="*/ 3028458 w 3335767"/>
              <a:gd name="connsiteY5" fmla="*/ 1121827 h 1404473"/>
              <a:gd name="connsiteX6" fmla="*/ 3213515 w 3335767"/>
              <a:gd name="connsiteY6" fmla="*/ 370712 h 1404473"/>
              <a:gd name="connsiteX0" fmla="*/ 3213515 w 3335767"/>
              <a:gd name="connsiteY0" fmla="*/ 372998 h 1406759"/>
              <a:gd name="connsiteX1" fmla="*/ 1885458 w 3335767"/>
              <a:gd name="connsiteY1" fmla="*/ 13770 h 1406759"/>
              <a:gd name="connsiteX2" fmla="*/ 557400 w 3335767"/>
              <a:gd name="connsiteY2" fmla="*/ 111742 h 1406759"/>
              <a:gd name="connsiteX3" fmla="*/ 13115 w 3335767"/>
              <a:gd name="connsiteY3" fmla="*/ 460085 h 1406759"/>
              <a:gd name="connsiteX4" fmla="*/ 1047258 w 3335767"/>
              <a:gd name="connsiteY4" fmla="*/ 1363598 h 1406759"/>
              <a:gd name="connsiteX5" fmla="*/ 3028458 w 3335767"/>
              <a:gd name="connsiteY5" fmla="*/ 1124113 h 1406759"/>
              <a:gd name="connsiteX6" fmla="*/ 3213515 w 3335767"/>
              <a:gd name="connsiteY6" fmla="*/ 372998 h 140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5767" h="1406759">
                <a:moveTo>
                  <a:pt x="3213515" y="372998"/>
                </a:moveTo>
                <a:cubicBezTo>
                  <a:pt x="3023015" y="187941"/>
                  <a:pt x="2328144" y="57313"/>
                  <a:pt x="1885458" y="13770"/>
                </a:cubicBezTo>
                <a:cubicBezTo>
                  <a:pt x="1442772" y="-29773"/>
                  <a:pt x="869457" y="37356"/>
                  <a:pt x="557400" y="111742"/>
                </a:cubicBezTo>
                <a:cubicBezTo>
                  <a:pt x="245343" y="186128"/>
                  <a:pt x="-68528" y="251442"/>
                  <a:pt x="13115" y="460085"/>
                </a:cubicBezTo>
                <a:cubicBezTo>
                  <a:pt x="94758" y="668728"/>
                  <a:pt x="544701" y="1229341"/>
                  <a:pt x="1047258" y="1363598"/>
                </a:cubicBezTo>
                <a:cubicBezTo>
                  <a:pt x="1549815" y="1497855"/>
                  <a:pt x="2663787" y="1291027"/>
                  <a:pt x="3028458" y="1124113"/>
                </a:cubicBezTo>
                <a:cubicBezTo>
                  <a:pt x="3393129" y="957199"/>
                  <a:pt x="3404015" y="558055"/>
                  <a:pt x="3213515" y="372998"/>
                </a:cubicBezTo>
                <a:close/>
              </a:path>
            </a:pathLst>
          </a:custGeom>
          <a:solidFill>
            <a:srgbClr val="FFC000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Circular Arrow 9"/>
          <p:cNvSpPr/>
          <p:nvPr/>
        </p:nvSpPr>
        <p:spPr bwMode="auto">
          <a:xfrm rot="10800000">
            <a:off x="1828800" y="3047999"/>
            <a:ext cx="4038600" cy="3003707"/>
          </a:xfrm>
          <a:prstGeom prst="circularArrow">
            <a:avLst>
              <a:gd name="adj1" fmla="val 6593"/>
              <a:gd name="adj2" fmla="val 1142319"/>
              <a:gd name="adj3" fmla="val 20360264"/>
              <a:gd name="adj4" fmla="val 11783298"/>
              <a:gd name="adj5" fmla="val 1320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456" y="533400"/>
            <a:ext cx="8233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“Bow Wave” Displacement Under Ice Loading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49604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295 -0.1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555172" y="1349830"/>
            <a:ext cx="8098970" cy="5029200"/>
          </a:xfrm>
          <a:prstGeom prst="rect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724442" y="2875400"/>
            <a:ext cx="4886158" cy="2306200"/>
          </a:xfrm>
          <a:custGeom>
            <a:avLst/>
            <a:gdLst>
              <a:gd name="connsiteX0" fmla="*/ 353580 w 4386634"/>
              <a:gd name="connsiteY0" fmla="*/ 1376395 h 3514324"/>
              <a:gd name="connsiteX1" fmla="*/ 1583666 w 4386634"/>
              <a:gd name="connsiteY1" fmla="*/ 189852 h 3514324"/>
              <a:gd name="connsiteX2" fmla="*/ 3194752 w 4386634"/>
              <a:gd name="connsiteY2" fmla="*/ 124538 h 3514324"/>
              <a:gd name="connsiteX3" fmla="*/ 4359523 w 4386634"/>
              <a:gd name="connsiteY3" fmla="*/ 1398166 h 3514324"/>
              <a:gd name="connsiteX4" fmla="*/ 2029980 w 4386634"/>
              <a:gd name="connsiteY4" fmla="*/ 3477338 h 3514324"/>
              <a:gd name="connsiteX5" fmla="*/ 233837 w 4386634"/>
              <a:gd name="connsiteY5" fmla="*/ 2660909 h 3514324"/>
              <a:gd name="connsiteX6" fmla="*/ 59666 w 4386634"/>
              <a:gd name="connsiteY6" fmla="*/ 1779166 h 3514324"/>
              <a:gd name="connsiteX7" fmla="*/ 5237 w 4386634"/>
              <a:gd name="connsiteY7" fmla="*/ 1267538 h 3514324"/>
              <a:gd name="connsiteX8" fmla="*/ 5237 w 4386634"/>
              <a:gd name="connsiteY8" fmla="*/ 1409052 h 3514324"/>
              <a:gd name="connsiteX0" fmla="*/ 70551 w 4386634"/>
              <a:gd name="connsiteY0" fmla="*/ 1376395 h 3514324"/>
              <a:gd name="connsiteX1" fmla="*/ 1583666 w 4386634"/>
              <a:gd name="connsiteY1" fmla="*/ 189852 h 3514324"/>
              <a:gd name="connsiteX2" fmla="*/ 3194752 w 4386634"/>
              <a:gd name="connsiteY2" fmla="*/ 124538 h 3514324"/>
              <a:gd name="connsiteX3" fmla="*/ 4359523 w 4386634"/>
              <a:gd name="connsiteY3" fmla="*/ 1398166 h 3514324"/>
              <a:gd name="connsiteX4" fmla="*/ 2029980 w 4386634"/>
              <a:gd name="connsiteY4" fmla="*/ 3477338 h 3514324"/>
              <a:gd name="connsiteX5" fmla="*/ 233837 w 4386634"/>
              <a:gd name="connsiteY5" fmla="*/ 2660909 h 3514324"/>
              <a:gd name="connsiteX6" fmla="*/ 59666 w 4386634"/>
              <a:gd name="connsiteY6" fmla="*/ 1779166 h 3514324"/>
              <a:gd name="connsiteX7" fmla="*/ 5237 w 4386634"/>
              <a:gd name="connsiteY7" fmla="*/ 1267538 h 3514324"/>
              <a:gd name="connsiteX8" fmla="*/ 5237 w 4386634"/>
              <a:gd name="connsiteY8" fmla="*/ 1409052 h 3514324"/>
              <a:gd name="connsiteX0" fmla="*/ 65314 w 4381397"/>
              <a:gd name="connsiteY0" fmla="*/ 1376395 h 3514324"/>
              <a:gd name="connsiteX1" fmla="*/ 1578429 w 4381397"/>
              <a:gd name="connsiteY1" fmla="*/ 189852 h 3514324"/>
              <a:gd name="connsiteX2" fmla="*/ 3189515 w 4381397"/>
              <a:gd name="connsiteY2" fmla="*/ 124538 h 3514324"/>
              <a:gd name="connsiteX3" fmla="*/ 4354286 w 4381397"/>
              <a:gd name="connsiteY3" fmla="*/ 1398166 h 3514324"/>
              <a:gd name="connsiteX4" fmla="*/ 2024743 w 4381397"/>
              <a:gd name="connsiteY4" fmla="*/ 3477338 h 3514324"/>
              <a:gd name="connsiteX5" fmla="*/ 228600 w 4381397"/>
              <a:gd name="connsiteY5" fmla="*/ 2660909 h 3514324"/>
              <a:gd name="connsiteX6" fmla="*/ 54429 w 4381397"/>
              <a:gd name="connsiteY6" fmla="*/ 1779166 h 3514324"/>
              <a:gd name="connsiteX7" fmla="*/ 0 w 4381397"/>
              <a:gd name="connsiteY7" fmla="*/ 1409052 h 3514324"/>
              <a:gd name="connsiteX0" fmla="*/ 32761 w 4348844"/>
              <a:gd name="connsiteY0" fmla="*/ 1376395 h 3514324"/>
              <a:gd name="connsiteX1" fmla="*/ 1545876 w 4348844"/>
              <a:gd name="connsiteY1" fmla="*/ 189852 h 3514324"/>
              <a:gd name="connsiteX2" fmla="*/ 3156962 w 4348844"/>
              <a:gd name="connsiteY2" fmla="*/ 124538 h 3514324"/>
              <a:gd name="connsiteX3" fmla="*/ 4321733 w 4348844"/>
              <a:gd name="connsiteY3" fmla="*/ 1398166 h 3514324"/>
              <a:gd name="connsiteX4" fmla="*/ 1992190 w 4348844"/>
              <a:gd name="connsiteY4" fmla="*/ 3477338 h 3514324"/>
              <a:gd name="connsiteX5" fmla="*/ 196047 w 4348844"/>
              <a:gd name="connsiteY5" fmla="*/ 2660909 h 3514324"/>
              <a:gd name="connsiteX6" fmla="*/ 21876 w 4348844"/>
              <a:gd name="connsiteY6" fmla="*/ 1779166 h 3514324"/>
              <a:gd name="connsiteX0" fmla="*/ 0 w 4316083"/>
              <a:gd name="connsiteY0" fmla="*/ 1376395 h 3514324"/>
              <a:gd name="connsiteX1" fmla="*/ 1513115 w 4316083"/>
              <a:gd name="connsiteY1" fmla="*/ 189852 h 3514324"/>
              <a:gd name="connsiteX2" fmla="*/ 3124201 w 4316083"/>
              <a:gd name="connsiteY2" fmla="*/ 124538 h 3514324"/>
              <a:gd name="connsiteX3" fmla="*/ 4288972 w 4316083"/>
              <a:gd name="connsiteY3" fmla="*/ 1398166 h 3514324"/>
              <a:gd name="connsiteX4" fmla="*/ 1959429 w 4316083"/>
              <a:gd name="connsiteY4" fmla="*/ 3477338 h 3514324"/>
              <a:gd name="connsiteX5" fmla="*/ 163286 w 4316083"/>
              <a:gd name="connsiteY5" fmla="*/ 2660909 h 3514324"/>
              <a:gd name="connsiteX0" fmla="*/ 0 w 4316083"/>
              <a:gd name="connsiteY0" fmla="*/ 1376395 h 3492577"/>
              <a:gd name="connsiteX1" fmla="*/ 1513115 w 4316083"/>
              <a:gd name="connsiteY1" fmla="*/ 189852 h 3492577"/>
              <a:gd name="connsiteX2" fmla="*/ 3124201 w 4316083"/>
              <a:gd name="connsiteY2" fmla="*/ 124538 h 3492577"/>
              <a:gd name="connsiteX3" fmla="*/ 4288972 w 4316083"/>
              <a:gd name="connsiteY3" fmla="*/ 1398166 h 3492577"/>
              <a:gd name="connsiteX4" fmla="*/ 1959429 w 4316083"/>
              <a:gd name="connsiteY4" fmla="*/ 3477338 h 3492577"/>
              <a:gd name="connsiteX5" fmla="*/ 32658 w 4316083"/>
              <a:gd name="connsiteY5" fmla="*/ 2312566 h 3492577"/>
              <a:gd name="connsiteX0" fmla="*/ 0 w 4283426"/>
              <a:gd name="connsiteY0" fmla="*/ 2367818 h 3547828"/>
              <a:gd name="connsiteX1" fmla="*/ 1480458 w 4283426"/>
              <a:gd name="connsiteY1" fmla="*/ 245103 h 3547828"/>
              <a:gd name="connsiteX2" fmla="*/ 3091544 w 4283426"/>
              <a:gd name="connsiteY2" fmla="*/ 179789 h 3547828"/>
              <a:gd name="connsiteX3" fmla="*/ 4256315 w 4283426"/>
              <a:gd name="connsiteY3" fmla="*/ 1453417 h 3547828"/>
              <a:gd name="connsiteX4" fmla="*/ 1926772 w 4283426"/>
              <a:gd name="connsiteY4" fmla="*/ 3532589 h 3547828"/>
              <a:gd name="connsiteX5" fmla="*/ 1 w 4283426"/>
              <a:gd name="connsiteY5" fmla="*/ 2367817 h 3547828"/>
              <a:gd name="connsiteX0" fmla="*/ 310797 w 4594223"/>
              <a:gd name="connsiteY0" fmla="*/ 2309759 h 3489769"/>
              <a:gd name="connsiteX1" fmla="*/ 60424 w 4594223"/>
              <a:gd name="connsiteY1" fmla="*/ 1319159 h 3489769"/>
              <a:gd name="connsiteX2" fmla="*/ 1791255 w 4594223"/>
              <a:gd name="connsiteY2" fmla="*/ 187044 h 3489769"/>
              <a:gd name="connsiteX3" fmla="*/ 3402341 w 4594223"/>
              <a:gd name="connsiteY3" fmla="*/ 121730 h 3489769"/>
              <a:gd name="connsiteX4" fmla="*/ 4567112 w 4594223"/>
              <a:gd name="connsiteY4" fmla="*/ 1395358 h 3489769"/>
              <a:gd name="connsiteX5" fmla="*/ 2237569 w 4594223"/>
              <a:gd name="connsiteY5" fmla="*/ 3474530 h 3489769"/>
              <a:gd name="connsiteX6" fmla="*/ 310798 w 4594223"/>
              <a:gd name="connsiteY6" fmla="*/ 2309758 h 3489769"/>
              <a:gd name="connsiteX0" fmla="*/ 310797 w 4595485"/>
              <a:gd name="connsiteY0" fmla="*/ 2244167 h 3424177"/>
              <a:gd name="connsiteX1" fmla="*/ 60424 w 4595485"/>
              <a:gd name="connsiteY1" fmla="*/ 1253567 h 3424177"/>
              <a:gd name="connsiteX2" fmla="*/ 1497340 w 4595485"/>
              <a:gd name="connsiteY2" fmla="*/ 328281 h 3424177"/>
              <a:gd name="connsiteX3" fmla="*/ 3402341 w 4595485"/>
              <a:gd name="connsiteY3" fmla="*/ 56138 h 3424177"/>
              <a:gd name="connsiteX4" fmla="*/ 4567112 w 4595485"/>
              <a:gd name="connsiteY4" fmla="*/ 1329766 h 3424177"/>
              <a:gd name="connsiteX5" fmla="*/ 2237569 w 4595485"/>
              <a:gd name="connsiteY5" fmla="*/ 3408938 h 3424177"/>
              <a:gd name="connsiteX6" fmla="*/ 310798 w 4595485"/>
              <a:gd name="connsiteY6" fmla="*/ 2244166 h 3424177"/>
              <a:gd name="connsiteX0" fmla="*/ 310797 w 4594029"/>
              <a:gd name="connsiteY0" fmla="*/ 2077875 h 3257885"/>
              <a:gd name="connsiteX1" fmla="*/ 60424 w 4594029"/>
              <a:gd name="connsiteY1" fmla="*/ 1087275 h 3257885"/>
              <a:gd name="connsiteX2" fmla="*/ 1497340 w 4594029"/>
              <a:gd name="connsiteY2" fmla="*/ 161989 h 3257885"/>
              <a:gd name="connsiteX3" fmla="*/ 3380570 w 4594029"/>
              <a:gd name="connsiteY3" fmla="*/ 96674 h 3257885"/>
              <a:gd name="connsiteX4" fmla="*/ 4567112 w 4594029"/>
              <a:gd name="connsiteY4" fmla="*/ 1163474 h 3257885"/>
              <a:gd name="connsiteX5" fmla="*/ 2237569 w 4594029"/>
              <a:gd name="connsiteY5" fmla="*/ 3242646 h 3257885"/>
              <a:gd name="connsiteX6" fmla="*/ 310798 w 4594029"/>
              <a:gd name="connsiteY6" fmla="*/ 2077874 h 3257885"/>
              <a:gd name="connsiteX0" fmla="*/ 310797 w 4594029"/>
              <a:gd name="connsiteY0" fmla="*/ 2042695 h 3222705"/>
              <a:gd name="connsiteX1" fmla="*/ 60424 w 4594029"/>
              <a:gd name="connsiteY1" fmla="*/ 1052095 h 3222705"/>
              <a:gd name="connsiteX2" fmla="*/ 1279625 w 4594029"/>
              <a:gd name="connsiteY2" fmla="*/ 105038 h 3222705"/>
              <a:gd name="connsiteX3" fmla="*/ 1497340 w 4594029"/>
              <a:gd name="connsiteY3" fmla="*/ 126809 h 3222705"/>
              <a:gd name="connsiteX4" fmla="*/ 3380570 w 4594029"/>
              <a:gd name="connsiteY4" fmla="*/ 61494 h 3222705"/>
              <a:gd name="connsiteX5" fmla="*/ 4567112 w 4594029"/>
              <a:gd name="connsiteY5" fmla="*/ 1128294 h 3222705"/>
              <a:gd name="connsiteX6" fmla="*/ 2237569 w 4594029"/>
              <a:gd name="connsiteY6" fmla="*/ 3207466 h 3222705"/>
              <a:gd name="connsiteX7" fmla="*/ 310798 w 4594029"/>
              <a:gd name="connsiteY7" fmla="*/ 2042694 h 3222705"/>
              <a:gd name="connsiteX0" fmla="*/ 310797 w 4576262"/>
              <a:gd name="connsiteY0" fmla="*/ 2042695 h 3222705"/>
              <a:gd name="connsiteX1" fmla="*/ 60424 w 4576262"/>
              <a:gd name="connsiteY1" fmla="*/ 1052095 h 3222705"/>
              <a:gd name="connsiteX2" fmla="*/ 1279625 w 4576262"/>
              <a:gd name="connsiteY2" fmla="*/ 105038 h 3222705"/>
              <a:gd name="connsiteX3" fmla="*/ 1497340 w 4576262"/>
              <a:gd name="connsiteY3" fmla="*/ 126809 h 3222705"/>
              <a:gd name="connsiteX4" fmla="*/ 2988685 w 4576262"/>
              <a:gd name="connsiteY4" fmla="*/ 61494 h 3222705"/>
              <a:gd name="connsiteX5" fmla="*/ 4567112 w 4576262"/>
              <a:gd name="connsiteY5" fmla="*/ 1128294 h 3222705"/>
              <a:gd name="connsiteX6" fmla="*/ 2237569 w 4576262"/>
              <a:gd name="connsiteY6" fmla="*/ 3207466 h 3222705"/>
              <a:gd name="connsiteX7" fmla="*/ 310798 w 4576262"/>
              <a:gd name="connsiteY7" fmla="*/ 2042694 h 3222705"/>
              <a:gd name="connsiteX0" fmla="*/ 310797 w 4576521"/>
              <a:gd name="connsiteY0" fmla="*/ 2087653 h 3267663"/>
              <a:gd name="connsiteX1" fmla="*/ 60424 w 4576521"/>
              <a:gd name="connsiteY1" fmla="*/ 1097053 h 3267663"/>
              <a:gd name="connsiteX2" fmla="*/ 1279625 w 4576521"/>
              <a:gd name="connsiteY2" fmla="*/ 149996 h 3267663"/>
              <a:gd name="connsiteX3" fmla="*/ 2988685 w 4576521"/>
              <a:gd name="connsiteY3" fmla="*/ 106452 h 3267663"/>
              <a:gd name="connsiteX4" fmla="*/ 4567112 w 4576521"/>
              <a:gd name="connsiteY4" fmla="*/ 1173252 h 3267663"/>
              <a:gd name="connsiteX5" fmla="*/ 2237569 w 4576521"/>
              <a:gd name="connsiteY5" fmla="*/ 3252424 h 3267663"/>
              <a:gd name="connsiteX6" fmla="*/ 310798 w 4576521"/>
              <a:gd name="connsiteY6" fmla="*/ 2087652 h 3267663"/>
              <a:gd name="connsiteX0" fmla="*/ 310797 w 4573608"/>
              <a:gd name="connsiteY0" fmla="*/ 2087653 h 2371507"/>
              <a:gd name="connsiteX1" fmla="*/ 60424 w 4573608"/>
              <a:gd name="connsiteY1" fmla="*/ 1097053 h 2371507"/>
              <a:gd name="connsiteX2" fmla="*/ 1279625 w 4573608"/>
              <a:gd name="connsiteY2" fmla="*/ 149996 h 2371507"/>
              <a:gd name="connsiteX3" fmla="*/ 2988685 w 4573608"/>
              <a:gd name="connsiteY3" fmla="*/ 106452 h 2371507"/>
              <a:gd name="connsiteX4" fmla="*/ 4567112 w 4573608"/>
              <a:gd name="connsiteY4" fmla="*/ 1173252 h 2371507"/>
              <a:gd name="connsiteX5" fmla="*/ 3413226 w 4573608"/>
              <a:gd name="connsiteY5" fmla="*/ 2294481 h 2371507"/>
              <a:gd name="connsiteX6" fmla="*/ 310798 w 4573608"/>
              <a:gd name="connsiteY6" fmla="*/ 2087652 h 2371507"/>
              <a:gd name="connsiteX0" fmla="*/ 310797 w 4619648"/>
              <a:gd name="connsiteY0" fmla="*/ 2045335 h 2329189"/>
              <a:gd name="connsiteX1" fmla="*/ 60424 w 4619648"/>
              <a:gd name="connsiteY1" fmla="*/ 1054735 h 2329189"/>
              <a:gd name="connsiteX2" fmla="*/ 1279625 w 4619648"/>
              <a:gd name="connsiteY2" fmla="*/ 107678 h 2329189"/>
              <a:gd name="connsiteX3" fmla="*/ 2988685 w 4619648"/>
              <a:gd name="connsiteY3" fmla="*/ 64134 h 2329189"/>
              <a:gd name="connsiteX4" fmla="*/ 4277605 w 4619648"/>
              <a:gd name="connsiteY4" fmla="*/ 490251 h 2329189"/>
              <a:gd name="connsiteX5" fmla="*/ 4567112 w 4619648"/>
              <a:gd name="connsiteY5" fmla="*/ 1130934 h 2329189"/>
              <a:gd name="connsiteX6" fmla="*/ 3413226 w 4619648"/>
              <a:gd name="connsiteY6" fmla="*/ 2252163 h 2329189"/>
              <a:gd name="connsiteX7" fmla="*/ 310798 w 4619648"/>
              <a:gd name="connsiteY7" fmla="*/ 2045334 h 2329189"/>
              <a:gd name="connsiteX0" fmla="*/ 310797 w 4619648"/>
              <a:gd name="connsiteY0" fmla="*/ 2022346 h 2306200"/>
              <a:gd name="connsiteX1" fmla="*/ 60424 w 4619648"/>
              <a:gd name="connsiteY1" fmla="*/ 1031746 h 2306200"/>
              <a:gd name="connsiteX2" fmla="*/ 108376 w 4619648"/>
              <a:gd name="connsiteY2" fmla="*/ 597891 h 2306200"/>
              <a:gd name="connsiteX3" fmla="*/ 1279625 w 4619648"/>
              <a:gd name="connsiteY3" fmla="*/ 84689 h 2306200"/>
              <a:gd name="connsiteX4" fmla="*/ 2988685 w 4619648"/>
              <a:gd name="connsiteY4" fmla="*/ 41145 h 2306200"/>
              <a:gd name="connsiteX5" fmla="*/ 4277605 w 4619648"/>
              <a:gd name="connsiteY5" fmla="*/ 467262 h 2306200"/>
              <a:gd name="connsiteX6" fmla="*/ 4567112 w 4619648"/>
              <a:gd name="connsiteY6" fmla="*/ 1107945 h 2306200"/>
              <a:gd name="connsiteX7" fmla="*/ 3413226 w 4619648"/>
              <a:gd name="connsiteY7" fmla="*/ 2229174 h 2306200"/>
              <a:gd name="connsiteX8" fmla="*/ 310798 w 4619648"/>
              <a:gd name="connsiteY8" fmla="*/ 2022345 h 2306200"/>
              <a:gd name="connsiteX0" fmla="*/ 442737 w 4751588"/>
              <a:gd name="connsiteY0" fmla="*/ 2022346 h 2306200"/>
              <a:gd name="connsiteX1" fmla="*/ 50850 w 4751588"/>
              <a:gd name="connsiteY1" fmla="*/ 1031746 h 2306200"/>
              <a:gd name="connsiteX2" fmla="*/ 240316 w 4751588"/>
              <a:gd name="connsiteY2" fmla="*/ 597891 h 2306200"/>
              <a:gd name="connsiteX3" fmla="*/ 1411565 w 4751588"/>
              <a:gd name="connsiteY3" fmla="*/ 84689 h 2306200"/>
              <a:gd name="connsiteX4" fmla="*/ 3120625 w 4751588"/>
              <a:gd name="connsiteY4" fmla="*/ 41145 h 2306200"/>
              <a:gd name="connsiteX5" fmla="*/ 4409545 w 4751588"/>
              <a:gd name="connsiteY5" fmla="*/ 467262 h 2306200"/>
              <a:gd name="connsiteX6" fmla="*/ 4699052 w 4751588"/>
              <a:gd name="connsiteY6" fmla="*/ 1107945 h 2306200"/>
              <a:gd name="connsiteX7" fmla="*/ 3545166 w 4751588"/>
              <a:gd name="connsiteY7" fmla="*/ 2229174 h 2306200"/>
              <a:gd name="connsiteX8" fmla="*/ 442738 w 4751588"/>
              <a:gd name="connsiteY8" fmla="*/ 2022345 h 2306200"/>
              <a:gd name="connsiteX0" fmla="*/ 577307 w 4886158"/>
              <a:gd name="connsiteY0" fmla="*/ 2022346 h 2306200"/>
              <a:gd name="connsiteX1" fmla="*/ 43906 w 4886158"/>
              <a:gd name="connsiteY1" fmla="*/ 1031746 h 2306200"/>
              <a:gd name="connsiteX2" fmla="*/ 374886 w 4886158"/>
              <a:gd name="connsiteY2" fmla="*/ 597891 h 2306200"/>
              <a:gd name="connsiteX3" fmla="*/ 1546135 w 4886158"/>
              <a:gd name="connsiteY3" fmla="*/ 84689 h 2306200"/>
              <a:gd name="connsiteX4" fmla="*/ 3255195 w 4886158"/>
              <a:gd name="connsiteY4" fmla="*/ 41145 h 2306200"/>
              <a:gd name="connsiteX5" fmla="*/ 4544115 w 4886158"/>
              <a:gd name="connsiteY5" fmla="*/ 467262 h 2306200"/>
              <a:gd name="connsiteX6" fmla="*/ 4833622 w 4886158"/>
              <a:gd name="connsiteY6" fmla="*/ 1107945 h 2306200"/>
              <a:gd name="connsiteX7" fmla="*/ 3679736 w 4886158"/>
              <a:gd name="connsiteY7" fmla="*/ 2229174 h 2306200"/>
              <a:gd name="connsiteX8" fmla="*/ 577308 w 4886158"/>
              <a:gd name="connsiteY8" fmla="*/ 2022345 h 2306200"/>
              <a:gd name="connsiteX0" fmla="*/ 577307 w 4886158"/>
              <a:gd name="connsiteY0" fmla="*/ 2022346 h 2306200"/>
              <a:gd name="connsiteX1" fmla="*/ 43906 w 4886158"/>
              <a:gd name="connsiteY1" fmla="*/ 1031746 h 2306200"/>
              <a:gd name="connsiteX2" fmla="*/ 298686 w 4886158"/>
              <a:gd name="connsiteY2" fmla="*/ 576119 h 2306200"/>
              <a:gd name="connsiteX3" fmla="*/ 1546135 w 4886158"/>
              <a:gd name="connsiteY3" fmla="*/ 84689 h 2306200"/>
              <a:gd name="connsiteX4" fmla="*/ 3255195 w 4886158"/>
              <a:gd name="connsiteY4" fmla="*/ 41145 h 2306200"/>
              <a:gd name="connsiteX5" fmla="*/ 4544115 w 4886158"/>
              <a:gd name="connsiteY5" fmla="*/ 467262 h 2306200"/>
              <a:gd name="connsiteX6" fmla="*/ 4833622 w 4886158"/>
              <a:gd name="connsiteY6" fmla="*/ 1107945 h 2306200"/>
              <a:gd name="connsiteX7" fmla="*/ 3679736 w 4886158"/>
              <a:gd name="connsiteY7" fmla="*/ 2229174 h 2306200"/>
              <a:gd name="connsiteX8" fmla="*/ 577308 w 4886158"/>
              <a:gd name="connsiteY8" fmla="*/ 2022345 h 23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6158" h="2306200">
                <a:moveTo>
                  <a:pt x="577307" y="2022346"/>
                </a:moveTo>
                <a:cubicBezTo>
                  <a:pt x="675278" y="1864503"/>
                  <a:pt x="-202837" y="1385532"/>
                  <a:pt x="43906" y="1031746"/>
                </a:cubicBezTo>
                <a:cubicBezTo>
                  <a:pt x="50083" y="801594"/>
                  <a:pt x="95486" y="733962"/>
                  <a:pt x="298686" y="576119"/>
                </a:cubicBezTo>
                <a:cubicBezTo>
                  <a:pt x="501886" y="418276"/>
                  <a:pt x="1105998" y="184737"/>
                  <a:pt x="1546135" y="84689"/>
                </a:cubicBezTo>
                <a:cubicBezTo>
                  <a:pt x="1986272" y="-15359"/>
                  <a:pt x="2755532" y="-22617"/>
                  <a:pt x="3255195" y="41145"/>
                </a:cubicBezTo>
                <a:cubicBezTo>
                  <a:pt x="3754858" y="104907"/>
                  <a:pt x="4281044" y="289462"/>
                  <a:pt x="4544115" y="467262"/>
                </a:cubicBezTo>
                <a:cubicBezTo>
                  <a:pt x="4807186" y="645062"/>
                  <a:pt x="4977685" y="814293"/>
                  <a:pt x="4833622" y="1107945"/>
                </a:cubicBezTo>
                <a:cubicBezTo>
                  <a:pt x="4689559" y="1401597"/>
                  <a:pt x="4389122" y="2076774"/>
                  <a:pt x="3679736" y="2229174"/>
                </a:cubicBezTo>
                <a:cubicBezTo>
                  <a:pt x="2970350" y="2381574"/>
                  <a:pt x="905694" y="2305374"/>
                  <a:pt x="577308" y="2022345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9600" y="3427404"/>
            <a:ext cx="3335767" cy="1406759"/>
          </a:xfrm>
          <a:custGeom>
            <a:avLst/>
            <a:gdLst>
              <a:gd name="connsiteX0" fmla="*/ 3317985 w 3486540"/>
              <a:gd name="connsiteY0" fmla="*/ 371402 h 1405163"/>
              <a:gd name="connsiteX1" fmla="*/ 1347671 w 3486540"/>
              <a:gd name="connsiteY1" fmla="*/ 1288 h 1405163"/>
              <a:gd name="connsiteX2" fmla="*/ 161128 w 3486540"/>
              <a:gd name="connsiteY2" fmla="*/ 251660 h 1405163"/>
              <a:gd name="connsiteX3" fmla="*/ 117585 w 3486540"/>
              <a:gd name="connsiteY3" fmla="*/ 316974 h 1405163"/>
              <a:gd name="connsiteX4" fmla="*/ 1151728 w 3486540"/>
              <a:gd name="connsiteY4" fmla="*/ 1362002 h 1405163"/>
              <a:gd name="connsiteX5" fmla="*/ 3132928 w 3486540"/>
              <a:gd name="connsiteY5" fmla="*/ 1122517 h 1405163"/>
              <a:gd name="connsiteX6" fmla="*/ 3317985 w 3486540"/>
              <a:gd name="connsiteY6" fmla="*/ 371402 h 1405163"/>
              <a:gd name="connsiteX0" fmla="*/ 3358256 w 3480508"/>
              <a:gd name="connsiteY0" fmla="*/ 360569 h 1394330"/>
              <a:gd name="connsiteX1" fmla="*/ 2030199 w 3480508"/>
              <a:gd name="connsiteY1" fmla="*/ 1341 h 1394330"/>
              <a:gd name="connsiteX2" fmla="*/ 201399 w 3480508"/>
              <a:gd name="connsiteY2" fmla="*/ 240827 h 1394330"/>
              <a:gd name="connsiteX3" fmla="*/ 157856 w 3480508"/>
              <a:gd name="connsiteY3" fmla="*/ 306141 h 1394330"/>
              <a:gd name="connsiteX4" fmla="*/ 1191999 w 3480508"/>
              <a:gd name="connsiteY4" fmla="*/ 1351169 h 1394330"/>
              <a:gd name="connsiteX5" fmla="*/ 3173199 w 3480508"/>
              <a:gd name="connsiteY5" fmla="*/ 1111684 h 1394330"/>
              <a:gd name="connsiteX6" fmla="*/ 3358256 w 3480508"/>
              <a:gd name="connsiteY6" fmla="*/ 360569 h 1394330"/>
              <a:gd name="connsiteX0" fmla="*/ 3213515 w 3335767"/>
              <a:gd name="connsiteY0" fmla="*/ 370712 h 1404473"/>
              <a:gd name="connsiteX1" fmla="*/ 1885458 w 3335767"/>
              <a:gd name="connsiteY1" fmla="*/ 11484 h 1404473"/>
              <a:gd name="connsiteX2" fmla="*/ 557400 w 3335767"/>
              <a:gd name="connsiteY2" fmla="*/ 109456 h 1404473"/>
              <a:gd name="connsiteX3" fmla="*/ 13115 w 3335767"/>
              <a:gd name="connsiteY3" fmla="*/ 316284 h 1404473"/>
              <a:gd name="connsiteX4" fmla="*/ 1047258 w 3335767"/>
              <a:gd name="connsiteY4" fmla="*/ 1361312 h 1404473"/>
              <a:gd name="connsiteX5" fmla="*/ 3028458 w 3335767"/>
              <a:gd name="connsiteY5" fmla="*/ 1121827 h 1404473"/>
              <a:gd name="connsiteX6" fmla="*/ 3213515 w 3335767"/>
              <a:gd name="connsiteY6" fmla="*/ 370712 h 1404473"/>
              <a:gd name="connsiteX0" fmla="*/ 3213515 w 3335767"/>
              <a:gd name="connsiteY0" fmla="*/ 372998 h 1406759"/>
              <a:gd name="connsiteX1" fmla="*/ 1885458 w 3335767"/>
              <a:gd name="connsiteY1" fmla="*/ 13770 h 1406759"/>
              <a:gd name="connsiteX2" fmla="*/ 557400 w 3335767"/>
              <a:gd name="connsiteY2" fmla="*/ 111742 h 1406759"/>
              <a:gd name="connsiteX3" fmla="*/ 13115 w 3335767"/>
              <a:gd name="connsiteY3" fmla="*/ 460085 h 1406759"/>
              <a:gd name="connsiteX4" fmla="*/ 1047258 w 3335767"/>
              <a:gd name="connsiteY4" fmla="*/ 1363598 h 1406759"/>
              <a:gd name="connsiteX5" fmla="*/ 3028458 w 3335767"/>
              <a:gd name="connsiteY5" fmla="*/ 1124113 h 1406759"/>
              <a:gd name="connsiteX6" fmla="*/ 3213515 w 3335767"/>
              <a:gd name="connsiteY6" fmla="*/ 372998 h 140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5767" h="1406759">
                <a:moveTo>
                  <a:pt x="3213515" y="372998"/>
                </a:moveTo>
                <a:cubicBezTo>
                  <a:pt x="3023015" y="187941"/>
                  <a:pt x="2328144" y="57313"/>
                  <a:pt x="1885458" y="13770"/>
                </a:cubicBezTo>
                <a:cubicBezTo>
                  <a:pt x="1442772" y="-29773"/>
                  <a:pt x="869457" y="37356"/>
                  <a:pt x="557400" y="111742"/>
                </a:cubicBezTo>
                <a:cubicBezTo>
                  <a:pt x="245343" y="186128"/>
                  <a:pt x="-68528" y="251442"/>
                  <a:pt x="13115" y="460085"/>
                </a:cubicBezTo>
                <a:cubicBezTo>
                  <a:pt x="94758" y="668728"/>
                  <a:pt x="544701" y="1229341"/>
                  <a:pt x="1047258" y="1363598"/>
                </a:cubicBezTo>
                <a:cubicBezTo>
                  <a:pt x="1549815" y="1497855"/>
                  <a:pt x="2663787" y="1291027"/>
                  <a:pt x="3028458" y="1124113"/>
                </a:cubicBezTo>
                <a:cubicBezTo>
                  <a:pt x="3393129" y="957199"/>
                  <a:pt x="3404015" y="558055"/>
                  <a:pt x="3213515" y="372998"/>
                </a:cubicBezTo>
                <a:close/>
              </a:path>
            </a:pathLst>
          </a:custGeom>
          <a:solidFill>
            <a:srgbClr val="FFC000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456" y="533400"/>
            <a:ext cx="8119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“Bow Wave” Readjustment After Ice Loading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810000" y="4800600"/>
            <a:ext cx="4800600" cy="152400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98714" y="3755571"/>
            <a:ext cx="8022772" cy="2579915"/>
          </a:xfrm>
          <a:custGeom>
            <a:avLst/>
            <a:gdLst>
              <a:gd name="connsiteX0" fmla="*/ 0 w 8022772"/>
              <a:gd name="connsiteY0" fmla="*/ 0 h 2579915"/>
              <a:gd name="connsiteX1" fmla="*/ 3265714 w 8022772"/>
              <a:gd name="connsiteY1" fmla="*/ 130629 h 2579915"/>
              <a:gd name="connsiteX2" fmla="*/ 4060372 w 8022772"/>
              <a:gd name="connsiteY2" fmla="*/ 598715 h 2579915"/>
              <a:gd name="connsiteX3" fmla="*/ 5323114 w 8022772"/>
              <a:gd name="connsiteY3" fmla="*/ 1088572 h 2579915"/>
              <a:gd name="connsiteX4" fmla="*/ 6204857 w 8022772"/>
              <a:gd name="connsiteY4" fmla="*/ 1012372 h 2579915"/>
              <a:gd name="connsiteX5" fmla="*/ 7946572 w 8022772"/>
              <a:gd name="connsiteY5" fmla="*/ 283029 h 2579915"/>
              <a:gd name="connsiteX6" fmla="*/ 8001000 w 8022772"/>
              <a:gd name="connsiteY6" fmla="*/ 152400 h 2579915"/>
              <a:gd name="connsiteX7" fmla="*/ 8022772 w 8022772"/>
              <a:gd name="connsiteY7" fmla="*/ 2579915 h 2579915"/>
              <a:gd name="connsiteX8" fmla="*/ 21772 w 8022772"/>
              <a:gd name="connsiteY8" fmla="*/ 2569029 h 2579915"/>
              <a:gd name="connsiteX9" fmla="*/ 0 w 8022772"/>
              <a:gd name="connsiteY9" fmla="*/ 0 h 2579915"/>
              <a:gd name="connsiteX0" fmla="*/ 0 w 8022772"/>
              <a:gd name="connsiteY0" fmla="*/ 0 h 2579915"/>
              <a:gd name="connsiteX1" fmla="*/ 3265714 w 8022772"/>
              <a:gd name="connsiteY1" fmla="*/ 130629 h 2579915"/>
              <a:gd name="connsiteX2" fmla="*/ 4060372 w 8022772"/>
              <a:gd name="connsiteY2" fmla="*/ 598715 h 2579915"/>
              <a:gd name="connsiteX3" fmla="*/ 5323114 w 8022772"/>
              <a:gd name="connsiteY3" fmla="*/ 1088572 h 2579915"/>
              <a:gd name="connsiteX4" fmla="*/ 5867400 w 8022772"/>
              <a:gd name="connsiteY4" fmla="*/ 1110343 h 2579915"/>
              <a:gd name="connsiteX5" fmla="*/ 7946572 w 8022772"/>
              <a:gd name="connsiteY5" fmla="*/ 283029 h 2579915"/>
              <a:gd name="connsiteX6" fmla="*/ 8001000 w 8022772"/>
              <a:gd name="connsiteY6" fmla="*/ 152400 h 2579915"/>
              <a:gd name="connsiteX7" fmla="*/ 8022772 w 8022772"/>
              <a:gd name="connsiteY7" fmla="*/ 2579915 h 2579915"/>
              <a:gd name="connsiteX8" fmla="*/ 21772 w 8022772"/>
              <a:gd name="connsiteY8" fmla="*/ 2569029 h 2579915"/>
              <a:gd name="connsiteX9" fmla="*/ 0 w 8022772"/>
              <a:gd name="connsiteY9" fmla="*/ 0 h 2579915"/>
              <a:gd name="connsiteX0" fmla="*/ 0 w 8022772"/>
              <a:gd name="connsiteY0" fmla="*/ 0 h 2579915"/>
              <a:gd name="connsiteX1" fmla="*/ 3265714 w 8022772"/>
              <a:gd name="connsiteY1" fmla="*/ 130629 h 2579915"/>
              <a:gd name="connsiteX2" fmla="*/ 4060372 w 8022772"/>
              <a:gd name="connsiteY2" fmla="*/ 598715 h 2579915"/>
              <a:gd name="connsiteX3" fmla="*/ 5323114 w 8022772"/>
              <a:gd name="connsiteY3" fmla="*/ 1088572 h 2579915"/>
              <a:gd name="connsiteX4" fmla="*/ 5540829 w 8022772"/>
              <a:gd name="connsiteY4" fmla="*/ 1153886 h 2579915"/>
              <a:gd name="connsiteX5" fmla="*/ 5867400 w 8022772"/>
              <a:gd name="connsiteY5" fmla="*/ 1110343 h 2579915"/>
              <a:gd name="connsiteX6" fmla="*/ 7946572 w 8022772"/>
              <a:gd name="connsiteY6" fmla="*/ 283029 h 2579915"/>
              <a:gd name="connsiteX7" fmla="*/ 8001000 w 8022772"/>
              <a:gd name="connsiteY7" fmla="*/ 152400 h 2579915"/>
              <a:gd name="connsiteX8" fmla="*/ 8022772 w 8022772"/>
              <a:gd name="connsiteY8" fmla="*/ 2579915 h 2579915"/>
              <a:gd name="connsiteX9" fmla="*/ 21772 w 8022772"/>
              <a:gd name="connsiteY9" fmla="*/ 2569029 h 2579915"/>
              <a:gd name="connsiteX10" fmla="*/ 0 w 8022772"/>
              <a:gd name="connsiteY10" fmla="*/ 0 h 2579915"/>
              <a:gd name="connsiteX0" fmla="*/ 0 w 8022772"/>
              <a:gd name="connsiteY0" fmla="*/ 0 h 2579915"/>
              <a:gd name="connsiteX1" fmla="*/ 3265714 w 8022772"/>
              <a:gd name="connsiteY1" fmla="*/ 130629 h 2579915"/>
              <a:gd name="connsiteX2" fmla="*/ 4060372 w 8022772"/>
              <a:gd name="connsiteY2" fmla="*/ 598715 h 2579915"/>
              <a:gd name="connsiteX3" fmla="*/ 5072742 w 8022772"/>
              <a:gd name="connsiteY3" fmla="*/ 1001486 h 2579915"/>
              <a:gd name="connsiteX4" fmla="*/ 5540829 w 8022772"/>
              <a:gd name="connsiteY4" fmla="*/ 1153886 h 2579915"/>
              <a:gd name="connsiteX5" fmla="*/ 5867400 w 8022772"/>
              <a:gd name="connsiteY5" fmla="*/ 1110343 h 2579915"/>
              <a:gd name="connsiteX6" fmla="*/ 7946572 w 8022772"/>
              <a:gd name="connsiteY6" fmla="*/ 283029 h 2579915"/>
              <a:gd name="connsiteX7" fmla="*/ 8001000 w 8022772"/>
              <a:gd name="connsiteY7" fmla="*/ 152400 h 2579915"/>
              <a:gd name="connsiteX8" fmla="*/ 8022772 w 8022772"/>
              <a:gd name="connsiteY8" fmla="*/ 2579915 h 2579915"/>
              <a:gd name="connsiteX9" fmla="*/ 21772 w 8022772"/>
              <a:gd name="connsiteY9" fmla="*/ 2569029 h 2579915"/>
              <a:gd name="connsiteX10" fmla="*/ 0 w 8022772"/>
              <a:gd name="connsiteY10" fmla="*/ 0 h 2579915"/>
              <a:gd name="connsiteX0" fmla="*/ 0 w 8022772"/>
              <a:gd name="connsiteY0" fmla="*/ 0 h 2579915"/>
              <a:gd name="connsiteX1" fmla="*/ 3265714 w 8022772"/>
              <a:gd name="connsiteY1" fmla="*/ 130629 h 2579915"/>
              <a:gd name="connsiteX2" fmla="*/ 4060372 w 8022772"/>
              <a:gd name="connsiteY2" fmla="*/ 598715 h 2579915"/>
              <a:gd name="connsiteX3" fmla="*/ 5007428 w 8022772"/>
              <a:gd name="connsiteY3" fmla="*/ 1012371 h 2579915"/>
              <a:gd name="connsiteX4" fmla="*/ 5540829 w 8022772"/>
              <a:gd name="connsiteY4" fmla="*/ 1153886 h 2579915"/>
              <a:gd name="connsiteX5" fmla="*/ 5867400 w 8022772"/>
              <a:gd name="connsiteY5" fmla="*/ 1110343 h 2579915"/>
              <a:gd name="connsiteX6" fmla="*/ 7946572 w 8022772"/>
              <a:gd name="connsiteY6" fmla="*/ 283029 h 2579915"/>
              <a:gd name="connsiteX7" fmla="*/ 8001000 w 8022772"/>
              <a:gd name="connsiteY7" fmla="*/ 152400 h 2579915"/>
              <a:gd name="connsiteX8" fmla="*/ 8022772 w 8022772"/>
              <a:gd name="connsiteY8" fmla="*/ 2579915 h 2579915"/>
              <a:gd name="connsiteX9" fmla="*/ 21772 w 8022772"/>
              <a:gd name="connsiteY9" fmla="*/ 2569029 h 2579915"/>
              <a:gd name="connsiteX10" fmla="*/ 0 w 8022772"/>
              <a:gd name="connsiteY10" fmla="*/ 0 h 2579915"/>
              <a:gd name="connsiteX0" fmla="*/ 0 w 8022772"/>
              <a:gd name="connsiteY0" fmla="*/ 0 h 2579915"/>
              <a:gd name="connsiteX1" fmla="*/ 3265714 w 8022772"/>
              <a:gd name="connsiteY1" fmla="*/ 130629 h 2579915"/>
              <a:gd name="connsiteX2" fmla="*/ 4060372 w 8022772"/>
              <a:gd name="connsiteY2" fmla="*/ 598715 h 2579915"/>
              <a:gd name="connsiteX3" fmla="*/ 5007428 w 8022772"/>
              <a:gd name="connsiteY3" fmla="*/ 1012371 h 2579915"/>
              <a:gd name="connsiteX4" fmla="*/ 5540829 w 8022772"/>
              <a:gd name="connsiteY4" fmla="*/ 1153886 h 2579915"/>
              <a:gd name="connsiteX5" fmla="*/ 5867400 w 8022772"/>
              <a:gd name="connsiteY5" fmla="*/ 1110343 h 2579915"/>
              <a:gd name="connsiteX6" fmla="*/ 7848601 w 8022772"/>
              <a:gd name="connsiteY6" fmla="*/ 272143 h 2579915"/>
              <a:gd name="connsiteX7" fmla="*/ 8001000 w 8022772"/>
              <a:gd name="connsiteY7" fmla="*/ 152400 h 2579915"/>
              <a:gd name="connsiteX8" fmla="*/ 8022772 w 8022772"/>
              <a:gd name="connsiteY8" fmla="*/ 2579915 h 2579915"/>
              <a:gd name="connsiteX9" fmla="*/ 21772 w 8022772"/>
              <a:gd name="connsiteY9" fmla="*/ 2569029 h 2579915"/>
              <a:gd name="connsiteX10" fmla="*/ 0 w 8022772"/>
              <a:gd name="connsiteY10" fmla="*/ 0 h 257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22772" h="2579915">
                <a:moveTo>
                  <a:pt x="0" y="0"/>
                </a:moveTo>
                <a:lnTo>
                  <a:pt x="3265714" y="130629"/>
                </a:lnTo>
                <a:lnTo>
                  <a:pt x="4060372" y="598715"/>
                </a:lnTo>
                <a:lnTo>
                  <a:pt x="5007428" y="1012371"/>
                </a:lnTo>
                <a:cubicBezTo>
                  <a:pt x="5080000" y="1016000"/>
                  <a:pt x="5468257" y="1150257"/>
                  <a:pt x="5540829" y="1153886"/>
                </a:cubicBezTo>
                <a:lnTo>
                  <a:pt x="5867400" y="1110343"/>
                </a:lnTo>
                <a:lnTo>
                  <a:pt x="7848601" y="272143"/>
                </a:lnTo>
                <a:lnTo>
                  <a:pt x="8001000" y="152400"/>
                </a:lnTo>
                <a:lnTo>
                  <a:pt x="8022772" y="2579915"/>
                </a:lnTo>
                <a:lnTo>
                  <a:pt x="21772" y="2569029"/>
                </a:lnTo>
                <a:cubicBezTo>
                  <a:pt x="18143" y="1719943"/>
                  <a:pt x="14515" y="870858"/>
                  <a:pt x="0" y="0"/>
                </a:cubicBezTo>
                <a:close/>
              </a:path>
            </a:pathLst>
          </a:custGeom>
          <a:solidFill>
            <a:srgbClr val="FFC000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10000" y="3325791"/>
            <a:ext cx="4748259" cy="1540165"/>
          </a:xfrm>
          <a:custGeom>
            <a:avLst/>
            <a:gdLst>
              <a:gd name="connsiteX0" fmla="*/ 444419 w 4954972"/>
              <a:gd name="connsiteY0" fmla="*/ 1066813 h 2122732"/>
              <a:gd name="connsiteX1" fmla="*/ 2763076 w 4954972"/>
              <a:gd name="connsiteY1" fmla="*/ 2122728 h 2122732"/>
              <a:gd name="connsiteX2" fmla="*/ 4951104 w 4954972"/>
              <a:gd name="connsiteY2" fmla="*/ 1055928 h 2122732"/>
              <a:gd name="connsiteX3" fmla="*/ 2218790 w 4954972"/>
              <a:gd name="connsiteY3" fmla="*/ 13 h 2122732"/>
              <a:gd name="connsiteX4" fmla="*/ 226704 w 4954972"/>
              <a:gd name="connsiteY4" fmla="*/ 1077699 h 2122732"/>
              <a:gd name="connsiteX5" fmla="*/ 128733 w 4954972"/>
              <a:gd name="connsiteY5" fmla="*/ 1088585 h 2122732"/>
              <a:gd name="connsiteX0" fmla="*/ 204934 w 4955069"/>
              <a:gd name="connsiteY0" fmla="*/ 1088585 h 2122771"/>
              <a:gd name="connsiteX1" fmla="*/ 2763076 w 4955069"/>
              <a:gd name="connsiteY1" fmla="*/ 2122728 h 2122771"/>
              <a:gd name="connsiteX2" fmla="*/ 4951104 w 4955069"/>
              <a:gd name="connsiteY2" fmla="*/ 1055928 h 2122771"/>
              <a:gd name="connsiteX3" fmla="*/ 2218790 w 4955069"/>
              <a:gd name="connsiteY3" fmla="*/ 13 h 2122771"/>
              <a:gd name="connsiteX4" fmla="*/ 226704 w 4955069"/>
              <a:gd name="connsiteY4" fmla="*/ 1077699 h 2122771"/>
              <a:gd name="connsiteX5" fmla="*/ 128733 w 4955069"/>
              <a:gd name="connsiteY5" fmla="*/ 1088585 h 2122771"/>
              <a:gd name="connsiteX0" fmla="*/ 200070 w 4950205"/>
              <a:gd name="connsiteY0" fmla="*/ 1093931 h 2128117"/>
              <a:gd name="connsiteX1" fmla="*/ 2758212 w 4950205"/>
              <a:gd name="connsiteY1" fmla="*/ 2128074 h 2128117"/>
              <a:gd name="connsiteX2" fmla="*/ 4946240 w 4950205"/>
              <a:gd name="connsiteY2" fmla="*/ 1061274 h 2128117"/>
              <a:gd name="connsiteX3" fmla="*/ 2213926 w 4950205"/>
              <a:gd name="connsiteY3" fmla="*/ 5359 h 2128117"/>
              <a:gd name="connsiteX4" fmla="*/ 2137726 w 4950205"/>
              <a:gd name="connsiteY4" fmla="*/ 669388 h 2128117"/>
              <a:gd name="connsiteX5" fmla="*/ 221840 w 4950205"/>
              <a:gd name="connsiteY5" fmla="*/ 1083045 h 2128117"/>
              <a:gd name="connsiteX6" fmla="*/ 123869 w 4950205"/>
              <a:gd name="connsiteY6" fmla="*/ 1093931 h 2128117"/>
              <a:gd name="connsiteX0" fmla="*/ 200070 w 4946871"/>
              <a:gd name="connsiteY0" fmla="*/ 495095 h 1529281"/>
              <a:gd name="connsiteX1" fmla="*/ 2758212 w 4946871"/>
              <a:gd name="connsiteY1" fmla="*/ 1529238 h 1529281"/>
              <a:gd name="connsiteX2" fmla="*/ 4946240 w 4946871"/>
              <a:gd name="connsiteY2" fmla="*/ 462438 h 1529281"/>
              <a:gd name="connsiteX3" fmla="*/ 2975926 w 4946871"/>
              <a:gd name="connsiteY3" fmla="*/ 168523 h 1529281"/>
              <a:gd name="connsiteX4" fmla="*/ 2137726 w 4946871"/>
              <a:gd name="connsiteY4" fmla="*/ 70552 h 1529281"/>
              <a:gd name="connsiteX5" fmla="*/ 221840 w 4946871"/>
              <a:gd name="connsiteY5" fmla="*/ 484209 h 1529281"/>
              <a:gd name="connsiteX6" fmla="*/ 123869 w 4946871"/>
              <a:gd name="connsiteY6" fmla="*/ 495095 h 1529281"/>
              <a:gd name="connsiteX0" fmla="*/ 0 w 4746801"/>
              <a:gd name="connsiteY0" fmla="*/ 495095 h 1529281"/>
              <a:gd name="connsiteX1" fmla="*/ 2558142 w 4746801"/>
              <a:gd name="connsiteY1" fmla="*/ 1529238 h 1529281"/>
              <a:gd name="connsiteX2" fmla="*/ 4746170 w 4746801"/>
              <a:gd name="connsiteY2" fmla="*/ 462438 h 1529281"/>
              <a:gd name="connsiteX3" fmla="*/ 2775856 w 4746801"/>
              <a:gd name="connsiteY3" fmla="*/ 168523 h 1529281"/>
              <a:gd name="connsiteX4" fmla="*/ 1937656 w 4746801"/>
              <a:gd name="connsiteY4" fmla="*/ 70552 h 1529281"/>
              <a:gd name="connsiteX5" fmla="*/ 21770 w 4746801"/>
              <a:gd name="connsiteY5" fmla="*/ 484209 h 1529281"/>
              <a:gd name="connsiteX0" fmla="*/ 0 w 4748259"/>
              <a:gd name="connsiteY0" fmla="*/ 495095 h 1540165"/>
              <a:gd name="connsiteX1" fmla="*/ 2373084 w 4748259"/>
              <a:gd name="connsiteY1" fmla="*/ 1540123 h 1540165"/>
              <a:gd name="connsiteX2" fmla="*/ 4746170 w 4748259"/>
              <a:gd name="connsiteY2" fmla="*/ 462438 h 1540165"/>
              <a:gd name="connsiteX3" fmla="*/ 2775856 w 4748259"/>
              <a:gd name="connsiteY3" fmla="*/ 168523 h 1540165"/>
              <a:gd name="connsiteX4" fmla="*/ 1937656 w 4748259"/>
              <a:gd name="connsiteY4" fmla="*/ 70552 h 1540165"/>
              <a:gd name="connsiteX5" fmla="*/ 21770 w 4748259"/>
              <a:gd name="connsiteY5" fmla="*/ 484209 h 154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8259" h="1540165">
                <a:moveTo>
                  <a:pt x="0" y="495095"/>
                </a:moveTo>
                <a:cubicBezTo>
                  <a:pt x="783771" y="1023959"/>
                  <a:pt x="1582056" y="1545566"/>
                  <a:pt x="2373084" y="1540123"/>
                </a:cubicBezTo>
                <a:cubicBezTo>
                  <a:pt x="3164112" y="1534680"/>
                  <a:pt x="4679041" y="691038"/>
                  <a:pt x="4746170" y="462438"/>
                </a:cubicBezTo>
                <a:cubicBezTo>
                  <a:pt x="4813299" y="233838"/>
                  <a:pt x="3243942" y="233837"/>
                  <a:pt x="2775856" y="168523"/>
                </a:cubicBezTo>
                <a:cubicBezTo>
                  <a:pt x="2307770" y="103209"/>
                  <a:pt x="2269670" y="-109062"/>
                  <a:pt x="1937656" y="70552"/>
                </a:cubicBezTo>
                <a:cubicBezTo>
                  <a:pt x="1605642" y="250166"/>
                  <a:pt x="357413" y="413452"/>
                  <a:pt x="21770" y="484209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Circular Arrow 9"/>
          <p:cNvSpPr/>
          <p:nvPr/>
        </p:nvSpPr>
        <p:spPr bwMode="auto">
          <a:xfrm rot="10800000" flipH="1">
            <a:off x="1828800" y="3047999"/>
            <a:ext cx="4038600" cy="3003707"/>
          </a:xfrm>
          <a:prstGeom prst="circularArrow">
            <a:avLst>
              <a:gd name="adj1" fmla="val 6593"/>
              <a:gd name="adj2" fmla="val 1142319"/>
              <a:gd name="adj3" fmla="val 20360264"/>
              <a:gd name="adj4" fmla="val 11783298"/>
              <a:gd name="adj5" fmla="val 1320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028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0416 -0.13333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66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00104 0.1199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1"/>
          <a:stretch/>
        </p:blipFill>
        <p:spPr>
          <a:xfrm>
            <a:off x="407815" y="1692242"/>
            <a:ext cx="8534400" cy="402275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325524"/>
            <a:ext cx="848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Effects of </a:t>
            </a:r>
            <a:r>
              <a:rPr lang="en-US" sz="3600" dirty="0" err="1" smtClean="0"/>
              <a:t>Isostatic</a:t>
            </a:r>
            <a:r>
              <a:rPr lang="en-US" sz="3600" dirty="0" smtClean="0"/>
              <a:t> Rebound and </a:t>
            </a:r>
          </a:p>
          <a:p>
            <a:pPr algn="ctr"/>
            <a:r>
              <a:rPr lang="en-US" sz="3600" dirty="0" smtClean="0"/>
              <a:t>Gravitational Readjustments on Sea Level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63905" y="6019800"/>
            <a:ext cx="758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Tamisiea</a:t>
            </a:r>
            <a:r>
              <a:rPr lang="en-US" dirty="0"/>
              <a:t> and </a:t>
            </a:r>
            <a:r>
              <a:rPr lang="en-US" dirty="0" err="1" smtClean="0"/>
              <a:t>Mitrovica</a:t>
            </a:r>
            <a:r>
              <a:rPr lang="en-US" dirty="0" smtClean="0"/>
              <a:t> (Liverpool </a:t>
            </a:r>
            <a:r>
              <a:rPr lang="en-US" dirty="0"/>
              <a:t>and </a:t>
            </a:r>
            <a:r>
              <a:rPr lang="en-US" dirty="0" smtClean="0"/>
              <a:t>Harvard), </a:t>
            </a:r>
            <a:r>
              <a:rPr lang="en-US" i="1" dirty="0" smtClean="0"/>
              <a:t>Oceanography</a:t>
            </a:r>
            <a:r>
              <a:rPr lang="en-US" dirty="0"/>
              <a:t>, June, 2011</a:t>
            </a:r>
          </a:p>
        </p:txBody>
      </p:sp>
    </p:spTree>
    <p:extLst>
      <p:ext uri="{BB962C8B-B14F-4D97-AF65-F5344CB8AC3E}">
        <p14:creationId xmlns:p14="http://schemas.microsoft.com/office/powerpoint/2010/main" val="18732333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33400" y="838200"/>
            <a:ext cx="8102855" cy="5334000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33164" y="990600"/>
            <a:ext cx="7901236" cy="4800600"/>
          </a:xfrm>
          <a:prstGeom prst="rect">
            <a:avLst/>
          </a:prstGeom>
          <a:ln w="76200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05200" y="5687957"/>
            <a:ext cx="199926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PGR (mm/</a:t>
            </a:r>
            <a:r>
              <a:rPr lang="en-US" sz="2400" dirty="0" err="1" smtClean="0">
                <a:solidFill>
                  <a:srgbClr val="002060"/>
                </a:solidFill>
              </a:rPr>
              <a:t>yr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1756" y="5345668"/>
            <a:ext cx="23663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-4    -2     0      2      4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430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18363"/>
            <a:ext cx="3657600" cy="4772837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5" t="2895" r="5272" b="3809"/>
          <a:stretch/>
        </p:blipFill>
        <p:spPr>
          <a:xfrm>
            <a:off x="4648200" y="1043357"/>
            <a:ext cx="4211142" cy="4772628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96723" y="376535"/>
            <a:ext cx="6102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Post Glacial (</a:t>
            </a:r>
            <a:r>
              <a:rPr lang="en-US" sz="2400" b="1" dirty="0" err="1" smtClean="0"/>
              <a:t>Isostatic</a:t>
            </a:r>
            <a:r>
              <a:rPr lang="en-US" sz="2400" b="1" dirty="0" smtClean="0"/>
              <a:t>) Rebound in the Baltic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00207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-1" b="1697"/>
          <a:stretch/>
        </p:blipFill>
        <p:spPr>
          <a:xfrm>
            <a:off x="2372810" y="457200"/>
            <a:ext cx="4485190" cy="5712106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2021468"/>
            <a:ext cx="1808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Ongoing</a:t>
            </a:r>
          </a:p>
          <a:p>
            <a:pPr algn="ctr"/>
            <a:r>
              <a:rPr lang="en-US" sz="2400" b="1" dirty="0" err="1" smtClean="0"/>
              <a:t>Isostatic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Rebound </a:t>
            </a:r>
          </a:p>
          <a:p>
            <a:pPr algn="ctr"/>
            <a:r>
              <a:rPr lang="en-US" sz="2400" b="1" dirty="0" smtClean="0"/>
              <a:t>in </a:t>
            </a:r>
            <a:r>
              <a:rPr lang="en-US" sz="2400" b="1" dirty="0"/>
              <a:t>the Baltic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5245976"/>
            <a:ext cx="164820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Ongoing </a:t>
            </a:r>
          </a:p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Isostatic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Uplift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(mm/</a:t>
            </a:r>
            <a:r>
              <a:rPr lang="en-US" b="1" dirty="0" err="1" smtClean="0">
                <a:solidFill>
                  <a:srgbClr val="000000"/>
                </a:solidFill>
              </a:rPr>
              <a:t>yr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45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7315" y="533400"/>
            <a:ext cx="852188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Some Characteristics of the Baltic Sea</a:t>
            </a:r>
          </a:p>
          <a:p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Area: ~400,000 sq. km., ~155,000 sq. mi.</a:t>
            </a:r>
          </a:p>
          <a:p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Average Depth: 54 m.</a:t>
            </a:r>
          </a:p>
          <a:p>
            <a:r>
              <a:rPr lang="en-US" sz="2400" b="1" dirty="0" smtClean="0"/>
              <a:t> </a:t>
            </a: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Maximum Depth: 459 m. (</a:t>
            </a:r>
            <a:r>
              <a:rPr lang="en-US" sz="2400" b="1" dirty="0" err="1" smtClean="0"/>
              <a:t>Landsort</a:t>
            </a:r>
            <a:r>
              <a:rPr lang="en-US" sz="2400" b="1" dirty="0"/>
              <a:t> </a:t>
            </a:r>
            <a:r>
              <a:rPr lang="en-US" sz="2400" b="1" dirty="0" smtClean="0"/>
              <a:t>Deep)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Water renewal time: 50 years</a:t>
            </a:r>
          </a:p>
          <a:p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Salinity: 7‰‰o/</a:t>
            </a:r>
            <a:r>
              <a:rPr lang="en-US" sz="2400" b="1" dirty="0" err="1" smtClean="0"/>
              <a:t>oo</a:t>
            </a:r>
            <a:r>
              <a:rPr lang="en-US" sz="2400" b="1" dirty="0" smtClean="0"/>
              <a:t>‰‰  (Normal Seawater is 35 o/</a:t>
            </a:r>
            <a:r>
              <a:rPr lang="en-US" sz="2400" b="1" dirty="0" err="1" smtClean="0"/>
              <a:t>oo</a:t>
            </a:r>
            <a:r>
              <a:rPr lang="en-US" sz="2400" b="1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Ice extent 12-100%, Ice Season: 5-7 mos.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Population of the Drainage Basin: 85 million in 14 Countries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842342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4849" y="1219200"/>
            <a:ext cx="80457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64 Rivers flow into the Baltic Sea</a:t>
            </a:r>
          </a:p>
          <a:p>
            <a:pPr algn="ctr"/>
            <a:r>
              <a:rPr lang="en-US" sz="3600" b="1" dirty="0" smtClean="0"/>
              <a:t>This keeps the salinity low, about 7 </a:t>
            </a:r>
            <a:r>
              <a:rPr lang="en-US" sz="2400" b="1" cap="small" dirty="0" smtClean="0"/>
              <a:t>o/</a:t>
            </a:r>
            <a:r>
              <a:rPr lang="en-US" sz="2400" b="1" cap="small" dirty="0" err="1" smtClean="0"/>
              <a:t>oo</a:t>
            </a:r>
            <a:endParaRPr lang="en-US" sz="2400" b="1" cap="small" dirty="0" smtClean="0"/>
          </a:p>
          <a:p>
            <a:pPr algn="ctr"/>
            <a:r>
              <a:rPr lang="en-US" sz="3600" b="1" dirty="0" smtClean="0"/>
              <a:t>Especially in the North, </a:t>
            </a:r>
          </a:p>
          <a:p>
            <a:pPr algn="ctr"/>
            <a:r>
              <a:rPr lang="en-US" sz="3600" b="1" dirty="0" smtClean="0"/>
              <a:t>so it freezes easily.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The Baltic Sea is a</a:t>
            </a:r>
          </a:p>
          <a:p>
            <a:pPr algn="ctr"/>
            <a:r>
              <a:rPr lang="en-US" sz="3600" b="1" u="sng" dirty="0" smtClean="0"/>
              <a:t>Large Estuary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420406659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5A3C0B1-A5F9-4276-ADA1-76B1929EAE47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102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958874" y="2438400"/>
            <a:ext cx="17588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/>
              <a:t>An </a:t>
            </a:r>
          </a:p>
          <a:p>
            <a:pPr algn="ctr"/>
            <a:r>
              <a:rPr lang="en-US" sz="3600" b="1" dirty="0" smtClean="0"/>
              <a:t>Estuary</a:t>
            </a:r>
            <a:endParaRPr lang="en-US" sz="3600" b="1" dirty="0"/>
          </a:p>
        </p:txBody>
      </p:sp>
      <p:pic>
        <p:nvPicPr>
          <p:cNvPr id="10245" name="Picture 6" descr="aerialBay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6324600" cy="578485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6997B7E-B3B9-45ED-AF90-656C6B2C99B0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2253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14587" y="1524000"/>
            <a:ext cx="793037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Before Oceanographers Looked</a:t>
            </a:r>
          </a:p>
          <a:p>
            <a:pPr algn="ctr"/>
            <a:r>
              <a:rPr lang="en-US" sz="4000" dirty="0"/>
              <a:t>At </a:t>
            </a:r>
            <a:r>
              <a:rPr lang="en-US" sz="4000" dirty="0" smtClean="0"/>
              <a:t>San Francisco </a:t>
            </a:r>
            <a:r>
              <a:rPr lang="en-US" sz="4000" dirty="0"/>
              <a:t>Bay, </a:t>
            </a:r>
            <a:endParaRPr lang="en-US" sz="4000" dirty="0" smtClean="0"/>
          </a:p>
          <a:p>
            <a:pPr algn="ctr"/>
            <a:r>
              <a:rPr lang="en-US" sz="4000" dirty="0" smtClean="0"/>
              <a:t>Engineers </a:t>
            </a:r>
            <a:r>
              <a:rPr lang="en-US" sz="4000" dirty="0"/>
              <a:t>Assumed </a:t>
            </a:r>
          </a:p>
          <a:p>
            <a:pPr algn="ctr"/>
            <a:r>
              <a:rPr lang="en-US" sz="4000" dirty="0"/>
              <a:t>That Since the Tidal Prism is</a:t>
            </a:r>
          </a:p>
          <a:p>
            <a:pPr algn="ctr"/>
            <a:r>
              <a:rPr lang="en-US" sz="4000" dirty="0"/>
              <a:t>1/3 of the Volume of the Bay,</a:t>
            </a:r>
          </a:p>
          <a:p>
            <a:pPr algn="ctr"/>
            <a:r>
              <a:rPr lang="en-US" sz="4000" dirty="0"/>
              <a:t>The Bay Flushes Every Three Days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5"/>
          <p:cNvSpPr>
            <a:spLocks noChangeArrowheads="1"/>
          </p:cNvSpPr>
          <p:nvPr/>
        </p:nvSpPr>
        <p:spPr bwMode="auto">
          <a:xfrm>
            <a:off x="854075" y="1143000"/>
            <a:ext cx="7756525" cy="1752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EB75B7D-3E8B-4FAB-84C5-50154D6D58EB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2355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2286000" y="1219200"/>
            <a:ext cx="5033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Tidal Mixing Flushes the</a:t>
            </a:r>
          </a:p>
          <a:p>
            <a:pPr algn="ctr"/>
            <a:r>
              <a:rPr lang="en-US" sz="3600">
                <a:solidFill>
                  <a:srgbClr val="002060"/>
                </a:solidFill>
              </a:rPr>
              <a:t>Bay Every Three Days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066800" y="44196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  <p:sp>
        <p:nvSpPr>
          <p:cNvPr id="23559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914400" y="2560638"/>
            <a:ext cx="7696200" cy="3733800"/>
          </a:xfrm>
          <a:prstGeom prst="rect">
            <a:avLst/>
          </a:prstGeom>
          <a:solidFill>
            <a:srgbClr val="00B0F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61" name="TextBox 34"/>
          <p:cNvSpPr txBox="1">
            <a:spLocks noChangeArrowheads="1"/>
          </p:cNvSpPr>
          <p:nvPr/>
        </p:nvSpPr>
        <p:spPr bwMode="auto">
          <a:xfrm>
            <a:off x="5867400" y="2554288"/>
            <a:ext cx="2333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Bay Water</a:t>
            </a:r>
          </a:p>
        </p:txBody>
      </p:sp>
      <p:sp>
        <p:nvSpPr>
          <p:cNvPr id="33" name="Freeform 32"/>
          <p:cNvSpPr/>
          <p:nvPr/>
        </p:nvSpPr>
        <p:spPr bwMode="auto">
          <a:xfrm>
            <a:off x="-1524000" y="2514600"/>
            <a:ext cx="10591800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5715000 w 5715000"/>
              <a:gd name="connsiteY2" fmla="*/ 1353879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2484120 w 5715000"/>
              <a:gd name="connsiteY6" fmla="*/ 45720 h 2910840"/>
              <a:gd name="connsiteX0" fmla="*/ 4324841 w 5715000"/>
              <a:gd name="connsiteY0" fmla="*/ 45720 h 2910840"/>
              <a:gd name="connsiteX1" fmla="*/ 5715000 w 5715000"/>
              <a:gd name="connsiteY1" fmla="*/ 1341475 h 2910840"/>
              <a:gd name="connsiteX2" fmla="*/ 5715000 w 5715000"/>
              <a:gd name="connsiteY2" fmla="*/ 1353879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4324841 w 5715000"/>
              <a:gd name="connsiteY6" fmla="*/ 45720 h 2910840"/>
              <a:gd name="connsiteX0" fmla="*/ 3974228 w 5715000"/>
              <a:gd name="connsiteY0" fmla="*/ 45720 h 2910840"/>
              <a:gd name="connsiteX1" fmla="*/ 5715000 w 5715000"/>
              <a:gd name="connsiteY1" fmla="*/ 1341475 h 2910840"/>
              <a:gd name="connsiteX2" fmla="*/ 5715000 w 5715000"/>
              <a:gd name="connsiteY2" fmla="*/ 1353879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3974228 w 5715000"/>
              <a:gd name="connsiteY6" fmla="*/ 45720 h 2910840"/>
              <a:gd name="connsiteX0" fmla="*/ 3974228 w 5934133"/>
              <a:gd name="connsiteY0" fmla="*/ 45720 h 2910840"/>
              <a:gd name="connsiteX1" fmla="*/ 5715000 w 5934133"/>
              <a:gd name="connsiteY1" fmla="*/ 1341475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3974228 w 5934133"/>
              <a:gd name="connsiteY6" fmla="*/ 45720 h 2910840"/>
              <a:gd name="connsiteX0" fmla="*/ 3974228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3974228 w 5934133"/>
              <a:gd name="connsiteY6" fmla="*/ 45720 h 2910840"/>
              <a:gd name="connsiteX0" fmla="*/ 4237188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237188 w 5934133"/>
              <a:gd name="connsiteY6" fmla="*/ 45720 h 2910840"/>
              <a:gd name="connsiteX0" fmla="*/ 4018055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018055 w 5934133"/>
              <a:gd name="connsiteY6" fmla="*/ 45720 h 2910840"/>
              <a:gd name="connsiteX0" fmla="*/ 4237188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237188 w 5934133"/>
              <a:gd name="connsiteY6" fmla="*/ 45720 h 2910840"/>
              <a:gd name="connsiteX0" fmla="*/ 4412495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412495 w 5934133"/>
              <a:gd name="connsiteY6" fmla="*/ 45720 h 2910840"/>
              <a:gd name="connsiteX0" fmla="*/ 4412495 w 5934133"/>
              <a:gd name="connsiteY0" fmla="*/ 45720 h 2910840"/>
              <a:gd name="connsiteX1" fmla="*/ 584648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412495 w 5934133"/>
              <a:gd name="connsiteY6" fmla="*/ 45720 h 2910840"/>
              <a:gd name="connsiteX0" fmla="*/ 4412495 w 5934133"/>
              <a:gd name="connsiteY0" fmla="*/ 45720 h 2910840"/>
              <a:gd name="connsiteX1" fmla="*/ 584648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412495 w 5934133"/>
              <a:gd name="connsiteY6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4133" h="2910840">
                <a:moveTo>
                  <a:pt x="4412495" y="45720"/>
                </a:moveTo>
                <a:lnTo>
                  <a:pt x="5846480" y="1003006"/>
                </a:lnTo>
                <a:lnTo>
                  <a:pt x="5934133" y="1353879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4412495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" name="Freeform 30"/>
          <p:cNvSpPr/>
          <p:nvPr/>
        </p:nvSpPr>
        <p:spPr bwMode="auto">
          <a:xfrm>
            <a:off x="-1600200" y="2514600"/>
            <a:ext cx="9753600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5495867 w 5715000"/>
              <a:gd name="connsiteY2" fmla="*/ 1570500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2484120 w 5715000"/>
              <a:gd name="connsiteY6" fmla="*/ 45720 h 2910840"/>
              <a:gd name="connsiteX0" fmla="*/ 2484120 w 5495867"/>
              <a:gd name="connsiteY0" fmla="*/ 45720 h 2910840"/>
              <a:gd name="connsiteX1" fmla="*/ 5495867 w 5495867"/>
              <a:gd name="connsiteY1" fmla="*/ 1341476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2484120 w 5495867"/>
              <a:gd name="connsiteY6" fmla="*/ 45720 h 2910840"/>
              <a:gd name="connsiteX0" fmla="*/ 2966214 w 5495867"/>
              <a:gd name="connsiteY0" fmla="*/ 45720 h 2910840"/>
              <a:gd name="connsiteX1" fmla="*/ 5495867 w 5495867"/>
              <a:gd name="connsiteY1" fmla="*/ 1341476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2966214 w 5495867"/>
              <a:gd name="connsiteY6" fmla="*/ 45720 h 2910840"/>
              <a:gd name="connsiteX0" fmla="*/ 3229174 w 5495867"/>
              <a:gd name="connsiteY0" fmla="*/ 45720 h 2910840"/>
              <a:gd name="connsiteX1" fmla="*/ 5495867 w 5495867"/>
              <a:gd name="connsiteY1" fmla="*/ 1341476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229174 w 5495867"/>
              <a:gd name="connsiteY6" fmla="*/ 45720 h 2910840"/>
              <a:gd name="connsiteX0" fmla="*/ 3229174 w 5495867"/>
              <a:gd name="connsiteY0" fmla="*/ 45720 h 2910840"/>
              <a:gd name="connsiteX1" fmla="*/ 5495867 w 5495867"/>
              <a:gd name="connsiteY1" fmla="*/ 1612252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229174 w 5495867"/>
              <a:gd name="connsiteY6" fmla="*/ 45720 h 2910840"/>
              <a:gd name="connsiteX0" fmla="*/ 3360654 w 5495867"/>
              <a:gd name="connsiteY0" fmla="*/ 45720 h 2910840"/>
              <a:gd name="connsiteX1" fmla="*/ 5495867 w 5495867"/>
              <a:gd name="connsiteY1" fmla="*/ 1612252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360654 w 5495867"/>
              <a:gd name="connsiteY6" fmla="*/ 45720 h 2910840"/>
              <a:gd name="connsiteX0" fmla="*/ 3360654 w 5495867"/>
              <a:gd name="connsiteY0" fmla="*/ 45720 h 2910840"/>
              <a:gd name="connsiteX1" fmla="*/ 5495867 w 5495867"/>
              <a:gd name="connsiteY1" fmla="*/ 1612252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360654 w 5495867"/>
              <a:gd name="connsiteY6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5867" h="2910840">
                <a:moveTo>
                  <a:pt x="3360654" y="45720"/>
                </a:moveTo>
                <a:lnTo>
                  <a:pt x="5495867" y="1612252"/>
                </a:lnTo>
                <a:lnTo>
                  <a:pt x="5495867" y="1570500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3360654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" name="Freeform 29"/>
          <p:cNvSpPr/>
          <p:nvPr/>
        </p:nvSpPr>
        <p:spPr bwMode="auto">
          <a:xfrm>
            <a:off x="-1600200" y="2514600"/>
            <a:ext cx="7696200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817054"/>
              <a:gd name="connsiteY0" fmla="*/ 45720 h 2910840"/>
              <a:gd name="connsiteX1" fmla="*/ 5817054 w 5817054"/>
              <a:gd name="connsiteY1" fmla="*/ 1747638 h 2910840"/>
              <a:gd name="connsiteX2" fmla="*/ 2331720 w 5817054"/>
              <a:gd name="connsiteY2" fmla="*/ 2865120 h 2910840"/>
              <a:gd name="connsiteX3" fmla="*/ 0 w 5817054"/>
              <a:gd name="connsiteY3" fmla="*/ 2910840 h 2910840"/>
              <a:gd name="connsiteX4" fmla="*/ 60960 w 5817054"/>
              <a:gd name="connsiteY4" fmla="*/ 0 h 2910840"/>
              <a:gd name="connsiteX5" fmla="*/ 2484120 w 5817054"/>
              <a:gd name="connsiteY5" fmla="*/ 45720 h 2910840"/>
              <a:gd name="connsiteX0" fmla="*/ 2804325 w 5817054"/>
              <a:gd name="connsiteY0" fmla="*/ 45720 h 2910840"/>
              <a:gd name="connsiteX1" fmla="*/ 5817054 w 5817054"/>
              <a:gd name="connsiteY1" fmla="*/ 1747638 h 2910840"/>
              <a:gd name="connsiteX2" fmla="*/ 2331720 w 5817054"/>
              <a:gd name="connsiteY2" fmla="*/ 2865120 h 2910840"/>
              <a:gd name="connsiteX3" fmla="*/ 0 w 5817054"/>
              <a:gd name="connsiteY3" fmla="*/ 2910840 h 2910840"/>
              <a:gd name="connsiteX4" fmla="*/ 60960 w 5817054"/>
              <a:gd name="connsiteY4" fmla="*/ 0 h 2910840"/>
              <a:gd name="connsiteX5" fmla="*/ 2804325 w 5817054"/>
              <a:gd name="connsiteY5" fmla="*/ 45720 h 2910840"/>
              <a:gd name="connsiteX0" fmla="*/ 2804325 w 5550217"/>
              <a:gd name="connsiteY0" fmla="*/ 45720 h 2910840"/>
              <a:gd name="connsiteX1" fmla="*/ 5550217 w 5550217"/>
              <a:gd name="connsiteY1" fmla="*/ 1747638 h 2910840"/>
              <a:gd name="connsiteX2" fmla="*/ 2331720 w 5550217"/>
              <a:gd name="connsiteY2" fmla="*/ 2865120 h 2910840"/>
              <a:gd name="connsiteX3" fmla="*/ 0 w 5550217"/>
              <a:gd name="connsiteY3" fmla="*/ 2910840 h 2910840"/>
              <a:gd name="connsiteX4" fmla="*/ 60960 w 5550217"/>
              <a:gd name="connsiteY4" fmla="*/ 0 h 2910840"/>
              <a:gd name="connsiteX5" fmla="*/ 2804325 w 5550217"/>
              <a:gd name="connsiteY5" fmla="*/ 45720 h 2910840"/>
              <a:gd name="connsiteX0" fmla="*/ 2964427 w 5550217"/>
              <a:gd name="connsiteY0" fmla="*/ 45720 h 2910840"/>
              <a:gd name="connsiteX1" fmla="*/ 5550217 w 5550217"/>
              <a:gd name="connsiteY1" fmla="*/ 1747638 h 2910840"/>
              <a:gd name="connsiteX2" fmla="*/ 2331720 w 5550217"/>
              <a:gd name="connsiteY2" fmla="*/ 2865120 h 2910840"/>
              <a:gd name="connsiteX3" fmla="*/ 0 w 5550217"/>
              <a:gd name="connsiteY3" fmla="*/ 2910840 h 2910840"/>
              <a:gd name="connsiteX4" fmla="*/ 60960 w 5550217"/>
              <a:gd name="connsiteY4" fmla="*/ 0 h 2910840"/>
              <a:gd name="connsiteX5" fmla="*/ 2964427 w 5550217"/>
              <a:gd name="connsiteY5" fmla="*/ 45720 h 2910840"/>
              <a:gd name="connsiteX0" fmla="*/ 2964427 w 5390115"/>
              <a:gd name="connsiteY0" fmla="*/ 45720 h 2910840"/>
              <a:gd name="connsiteX1" fmla="*/ 5390115 w 5390115"/>
              <a:gd name="connsiteY1" fmla="*/ 1747638 h 2910840"/>
              <a:gd name="connsiteX2" fmla="*/ 2331720 w 5390115"/>
              <a:gd name="connsiteY2" fmla="*/ 2865120 h 2910840"/>
              <a:gd name="connsiteX3" fmla="*/ 0 w 5390115"/>
              <a:gd name="connsiteY3" fmla="*/ 2910840 h 2910840"/>
              <a:gd name="connsiteX4" fmla="*/ 60960 w 5390115"/>
              <a:gd name="connsiteY4" fmla="*/ 0 h 2910840"/>
              <a:gd name="connsiteX5" fmla="*/ 2964427 w 5390115"/>
              <a:gd name="connsiteY5" fmla="*/ 45720 h 2910840"/>
              <a:gd name="connsiteX0" fmla="*/ 2964427 w 5390115"/>
              <a:gd name="connsiteY0" fmla="*/ 45720 h 2910840"/>
              <a:gd name="connsiteX1" fmla="*/ 5390115 w 5390115"/>
              <a:gd name="connsiteY1" fmla="*/ 1747638 h 2910840"/>
              <a:gd name="connsiteX2" fmla="*/ 2331720 w 5390115"/>
              <a:gd name="connsiteY2" fmla="*/ 2865120 h 2910840"/>
              <a:gd name="connsiteX3" fmla="*/ 0 w 5390115"/>
              <a:gd name="connsiteY3" fmla="*/ 2910840 h 2910840"/>
              <a:gd name="connsiteX4" fmla="*/ 60960 w 5390115"/>
              <a:gd name="connsiteY4" fmla="*/ 0 h 2910840"/>
              <a:gd name="connsiteX5" fmla="*/ 2964427 w 5390115"/>
              <a:gd name="connsiteY5" fmla="*/ 45720 h 2910840"/>
              <a:gd name="connsiteX0" fmla="*/ 2964427 w 5390115"/>
              <a:gd name="connsiteY0" fmla="*/ 45720 h 2910840"/>
              <a:gd name="connsiteX1" fmla="*/ 5390115 w 5390115"/>
              <a:gd name="connsiteY1" fmla="*/ 1747638 h 2910840"/>
              <a:gd name="connsiteX2" fmla="*/ 2331720 w 5390115"/>
              <a:gd name="connsiteY2" fmla="*/ 2865120 h 2910840"/>
              <a:gd name="connsiteX3" fmla="*/ 0 w 5390115"/>
              <a:gd name="connsiteY3" fmla="*/ 2910840 h 2910840"/>
              <a:gd name="connsiteX4" fmla="*/ 60960 w 5390115"/>
              <a:gd name="connsiteY4" fmla="*/ 0 h 2910840"/>
              <a:gd name="connsiteX5" fmla="*/ 2964427 w 5390115"/>
              <a:gd name="connsiteY5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0115" h="2910840">
                <a:moveTo>
                  <a:pt x="2964427" y="45720"/>
                </a:moveTo>
                <a:lnTo>
                  <a:pt x="5390115" y="1747638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2964427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Freeform 28"/>
          <p:cNvSpPr/>
          <p:nvPr/>
        </p:nvSpPr>
        <p:spPr bwMode="auto">
          <a:xfrm>
            <a:off x="-1554163" y="2514600"/>
            <a:ext cx="5715001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2910840">
                <a:moveTo>
                  <a:pt x="2484120" y="45720"/>
                </a:moveTo>
                <a:lnTo>
                  <a:pt x="5715000" y="1950720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2484120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 useBgFill="1">
        <p:nvSpPr>
          <p:cNvPr id="23566" name="Rectangle 22"/>
          <p:cNvSpPr>
            <a:spLocks noChangeArrowheads="1"/>
          </p:cNvSpPr>
          <p:nvPr/>
        </p:nvSpPr>
        <p:spPr bwMode="auto">
          <a:xfrm>
            <a:off x="-46038" y="2438400"/>
            <a:ext cx="914401" cy="3657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23568" name="Rectangle 31"/>
          <p:cNvSpPr>
            <a:spLocks noChangeArrowheads="1"/>
          </p:cNvSpPr>
          <p:nvPr/>
        </p:nvSpPr>
        <p:spPr bwMode="auto">
          <a:xfrm>
            <a:off x="8656638" y="1447800"/>
            <a:ext cx="487362" cy="4419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Box 33"/>
          <p:cNvSpPr txBox="1">
            <a:spLocks noChangeArrowheads="1"/>
          </p:cNvSpPr>
          <p:nvPr/>
        </p:nvSpPr>
        <p:spPr bwMode="auto">
          <a:xfrm>
            <a:off x="990600" y="4191000"/>
            <a:ext cx="2763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Ocean Water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209800" y="3276600"/>
            <a:ext cx="1314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Day 1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191000" y="3276600"/>
            <a:ext cx="1417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Day 2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248400" y="3240088"/>
            <a:ext cx="14176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Day 3</a:t>
            </a:r>
          </a:p>
        </p:txBody>
      </p:sp>
      <p:sp>
        <p:nvSpPr>
          <p:cNvPr id="23573" name="TextBox 44"/>
          <p:cNvSpPr txBox="1">
            <a:spLocks noChangeArrowheads="1"/>
          </p:cNvSpPr>
          <p:nvPr/>
        </p:nvSpPr>
        <p:spPr bwMode="auto">
          <a:xfrm>
            <a:off x="1570038" y="304800"/>
            <a:ext cx="6472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The Original Misconception</a:t>
            </a: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952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524000" y="381000"/>
            <a:ext cx="6172200" cy="6096000"/>
            <a:chOff x="1524000" y="381000"/>
            <a:chExt cx="6172200" cy="6096000"/>
          </a:xfrm>
        </p:grpSpPr>
        <p:sp>
          <p:nvSpPr>
            <p:cNvPr id="23576" name="Oval 35"/>
            <p:cNvSpPr>
              <a:spLocks noChangeArrowheads="1"/>
            </p:cNvSpPr>
            <p:nvPr/>
          </p:nvSpPr>
          <p:spPr bwMode="auto">
            <a:xfrm>
              <a:off x="1524000" y="381000"/>
              <a:ext cx="6172200" cy="6096000"/>
            </a:xfrm>
            <a:prstGeom prst="ellipse">
              <a:avLst/>
            </a:prstGeom>
            <a:noFill/>
            <a:ln w="2286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3577" name="Straight Connector 37"/>
            <p:cNvCxnSpPr>
              <a:cxnSpLocks noChangeShapeType="1"/>
            </p:cNvCxnSpPr>
            <p:nvPr/>
          </p:nvCxnSpPr>
          <p:spPr bwMode="auto">
            <a:xfrm rot="16200000" flipH="1">
              <a:off x="1943100" y="1866900"/>
              <a:ext cx="5257800" cy="3200400"/>
            </a:xfrm>
            <a:prstGeom prst="line">
              <a:avLst/>
            </a:prstGeom>
            <a:noFill/>
            <a:ln w="228600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14 4.44444E-6 L -0.00086 4.44444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14 4.44444E-6 L -0.00086 4.4444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14 4.44444E-6 L -0.00086 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31" grpId="1" animBg="1"/>
      <p:bldP spid="31" grpId="2" animBg="1"/>
      <p:bldP spid="31" grpId="3" animBg="1"/>
      <p:bldP spid="30" grpId="0" animBg="1"/>
      <p:bldP spid="30" grpId="1" animBg="1"/>
      <p:bldP spid="30" grpId="2" animBg="1"/>
      <p:bldP spid="30" grpId="3" animBg="1"/>
      <p:bldP spid="29" grpId="0" animBg="1"/>
      <p:bldP spid="29" grpId="1" animBg="1"/>
      <p:bldP spid="29" grpId="2" animBg="1"/>
      <p:bldP spid="41" grpId="0"/>
      <p:bldP spid="43" grpId="0"/>
      <p:bldP spid="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9FEE705-7BC3-4DEA-8DD8-03F0E8D5F853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2457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62000" y="2133600"/>
            <a:ext cx="777398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/>
              <a:t>If the Bay Flushes Every Three</a:t>
            </a:r>
          </a:p>
          <a:p>
            <a:pPr algn="ctr"/>
            <a:r>
              <a:rPr lang="en-US" sz="4000"/>
              <a:t>Days by Tidal Action, You Can </a:t>
            </a:r>
          </a:p>
          <a:p>
            <a:pPr algn="ctr"/>
            <a:r>
              <a:rPr lang="en-US" sz="4000"/>
              <a:t>Divert as Much Water as You Like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5"/>
          <p:cNvSpPr>
            <a:spLocks noChangeArrowheads="1"/>
          </p:cNvSpPr>
          <p:nvPr/>
        </p:nvSpPr>
        <p:spPr bwMode="auto">
          <a:xfrm>
            <a:off x="854075" y="1143000"/>
            <a:ext cx="7756525" cy="1752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EB75B7D-3E8B-4FAB-84C5-50154D6D58EB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2355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981200" y="1219200"/>
            <a:ext cx="5769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The Tidal Prism Just Moves 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In and Out Twice a Day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066800" y="44196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  <p:sp>
        <p:nvSpPr>
          <p:cNvPr id="23559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914400" y="2560638"/>
            <a:ext cx="7696200" cy="3733800"/>
          </a:xfrm>
          <a:prstGeom prst="rect">
            <a:avLst/>
          </a:prstGeom>
          <a:solidFill>
            <a:srgbClr val="00B0F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61" name="TextBox 34"/>
          <p:cNvSpPr txBox="1">
            <a:spLocks noChangeArrowheads="1"/>
          </p:cNvSpPr>
          <p:nvPr/>
        </p:nvSpPr>
        <p:spPr bwMode="auto">
          <a:xfrm>
            <a:off x="5867400" y="2554288"/>
            <a:ext cx="2333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Bay Water</a:t>
            </a:r>
          </a:p>
        </p:txBody>
      </p:sp>
      <p:sp>
        <p:nvSpPr>
          <p:cNvPr id="29" name="Freeform 28"/>
          <p:cNvSpPr/>
          <p:nvPr/>
        </p:nvSpPr>
        <p:spPr bwMode="auto">
          <a:xfrm>
            <a:off x="-1981199" y="2551176"/>
            <a:ext cx="6142038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2910840">
                <a:moveTo>
                  <a:pt x="2484120" y="45720"/>
                </a:moveTo>
                <a:lnTo>
                  <a:pt x="5715000" y="1950720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2484120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 useBgFill="1">
        <p:nvSpPr>
          <p:cNvPr id="23566" name="Rectangle 22"/>
          <p:cNvSpPr>
            <a:spLocks noChangeArrowheads="1"/>
          </p:cNvSpPr>
          <p:nvPr/>
        </p:nvSpPr>
        <p:spPr bwMode="auto">
          <a:xfrm>
            <a:off x="-46038" y="2438400"/>
            <a:ext cx="914401" cy="3657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23568" name="Rectangle 31"/>
          <p:cNvSpPr>
            <a:spLocks noChangeArrowheads="1"/>
          </p:cNvSpPr>
          <p:nvPr/>
        </p:nvSpPr>
        <p:spPr bwMode="auto">
          <a:xfrm>
            <a:off x="8656638" y="1447800"/>
            <a:ext cx="487362" cy="4419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Box 33"/>
          <p:cNvSpPr txBox="1">
            <a:spLocks noChangeArrowheads="1"/>
          </p:cNvSpPr>
          <p:nvPr/>
        </p:nvSpPr>
        <p:spPr bwMode="auto">
          <a:xfrm>
            <a:off x="990600" y="4191000"/>
            <a:ext cx="2763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Ocean Water</a:t>
            </a:r>
          </a:p>
        </p:txBody>
      </p:sp>
      <p:sp>
        <p:nvSpPr>
          <p:cNvPr id="23573" name="TextBox 44"/>
          <p:cNvSpPr txBox="1">
            <a:spLocks noChangeArrowheads="1"/>
          </p:cNvSpPr>
          <p:nvPr/>
        </p:nvSpPr>
        <p:spPr bwMode="auto">
          <a:xfrm>
            <a:off x="2124985" y="304800"/>
            <a:ext cx="49616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/>
              <a:t>What Really Happens</a:t>
            </a:r>
            <a:endParaRPr lang="en-US" sz="4000" dirty="0"/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13017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24167 -3.7037E-7 L -2.77778E-6 -3.7037E-7 Z " pathEditMode="relative" ptsTypes="AAA"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527BE6D-12D7-4868-A0C4-5BA23E921032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286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914400" y="2928938"/>
            <a:ext cx="7696200" cy="2590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678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1120775" y="2971800"/>
            <a:ext cx="7489825" cy="925513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solidFill>
            <a:srgbClr val="66CCFF"/>
          </a:soli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2425700" y="228600"/>
            <a:ext cx="4478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Estuarine Circulation</a:t>
            </a:r>
            <a:r>
              <a:rPr lang="en-US" sz="36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781800" y="2971800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28683" name="Text Box 9"/>
          <p:cNvSpPr txBox="1">
            <a:spLocks noChangeArrowheads="1"/>
          </p:cNvSpPr>
          <p:nvPr/>
        </p:nvSpPr>
        <p:spPr bwMode="auto">
          <a:xfrm>
            <a:off x="1066800" y="44196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3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1" animBg="1"/>
      <p:bldP spid="92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C4B60A-022D-4A7A-B429-FB9FCBB5D830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914400" y="2928938"/>
            <a:ext cx="7696200" cy="2590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702" name="Freeform 4"/>
          <p:cNvSpPr>
            <a:spLocks/>
          </p:cNvSpPr>
          <p:nvPr/>
        </p:nvSpPr>
        <p:spPr bwMode="auto">
          <a:xfrm>
            <a:off x="892175" y="4038600"/>
            <a:ext cx="7718425" cy="2209800"/>
          </a:xfrm>
          <a:custGeom>
            <a:avLst/>
            <a:gdLst>
              <a:gd name="T0" fmla="*/ 2147483647 w 4334"/>
              <a:gd name="T1" fmla="*/ 2147483647 h 1147"/>
              <a:gd name="T2" fmla="*/ 2147483647 w 4334"/>
              <a:gd name="T3" fmla="*/ 2147483647 h 1147"/>
              <a:gd name="T4" fmla="*/ 2147483647 w 4334"/>
              <a:gd name="T5" fmla="*/ 2147483647 h 1147"/>
              <a:gd name="T6" fmla="*/ 2147483647 w 4334"/>
              <a:gd name="T7" fmla="*/ 0 h 1147"/>
              <a:gd name="T8" fmla="*/ 2147483647 w 4334"/>
              <a:gd name="T9" fmla="*/ 2147483647 h 1147"/>
              <a:gd name="T10" fmla="*/ 0 w 4334"/>
              <a:gd name="T11" fmla="*/ 2147483647 h 1147"/>
              <a:gd name="T12" fmla="*/ 2147483647 w 4334"/>
              <a:gd name="T13" fmla="*/ 2147483647 h 11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4"/>
              <a:gd name="T22" fmla="*/ 0 h 1147"/>
              <a:gd name="T23" fmla="*/ 4334 w 4334"/>
              <a:gd name="T24" fmla="*/ 1147 h 11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4" h="1147">
                <a:moveTo>
                  <a:pt x="9" y="776"/>
                </a:moveTo>
                <a:cubicBezTo>
                  <a:pt x="26" y="751"/>
                  <a:pt x="39" y="729"/>
                  <a:pt x="74" y="729"/>
                </a:cubicBezTo>
                <a:lnTo>
                  <a:pt x="2750" y="144"/>
                </a:lnTo>
                <a:lnTo>
                  <a:pt x="4334" y="0"/>
                </a:lnTo>
                <a:lnTo>
                  <a:pt x="4320" y="1147"/>
                </a:lnTo>
                <a:lnTo>
                  <a:pt x="0" y="1129"/>
                </a:lnTo>
                <a:lnTo>
                  <a:pt x="9" y="776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Freeform 5"/>
          <p:cNvSpPr>
            <a:spLocks/>
          </p:cNvSpPr>
          <p:nvPr/>
        </p:nvSpPr>
        <p:spPr bwMode="auto">
          <a:xfrm>
            <a:off x="1120775" y="2960511"/>
            <a:ext cx="7489825" cy="990600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solidFill>
            <a:srgbClr val="66CCFF"/>
          </a:soli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 flipV="1">
            <a:off x="815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 flipV="1">
            <a:off x="18827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 flipV="1">
            <a:off x="29495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flipV="1">
            <a:off x="3954463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 flipV="1">
            <a:off x="5006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9709" name="Rectangle 11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Rectangle 12"/>
          <p:cNvSpPr>
            <a:spLocks noChangeArrowheads="1"/>
          </p:cNvSpPr>
          <p:nvPr/>
        </p:nvSpPr>
        <p:spPr bwMode="auto">
          <a:xfrm>
            <a:off x="2424332" y="241300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Estuarine Circulation</a:t>
            </a:r>
          </a:p>
        </p:txBody>
      </p:sp>
      <p:sp>
        <p:nvSpPr>
          <p:cNvPr id="29711" name="Text Box 13"/>
          <p:cNvSpPr txBox="1">
            <a:spLocks noChangeArrowheads="1"/>
          </p:cNvSpPr>
          <p:nvPr/>
        </p:nvSpPr>
        <p:spPr bwMode="auto">
          <a:xfrm>
            <a:off x="6781800" y="2954338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29712" name="Text Box 14"/>
          <p:cNvSpPr txBox="1">
            <a:spLocks noChangeArrowheads="1"/>
          </p:cNvSpPr>
          <p:nvPr/>
        </p:nvSpPr>
        <p:spPr bwMode="auto">
          <a:xfrm>
            <a:off x="1050925" y="4478338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7398" y="3372534"/>
            <a:ext cx="2674130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Entrainment</a:t>
            </a:r>
            <a:endParaRPr lang="en-US" sz="3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  <p:bldP spid="10248" grpId="0" animBg="1"/>
      <p:bldP spid="10249" grpId="0" animBg="1"/>
      <p:bldP spid="10250" grpId="0" animBg="1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B244302-E9EE-4C5B-8C80-5874FF1EB38E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914400" y="2895600"/>
            <a:ext cx="7696200" cy="26670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726" name="Freeform 4"/>
          <p:cNvSpPr>
            <a:spLocks/>
          </p:cNvSpPr>
          <p:nvPr/>
        </p:nvSpPr>
        <p:spPr bwMode="auto">
          <a:xfrm>
            <a:off x="892175" y="4038600"/>
            <a:ext cx="7718425" cy="2209800"/>
          </a:xfrm>
          <a:custGeom>
            <a:avLst/>
            <a:gdLst>
              <a:gd name="T0" fmla="*/ 2147483647 w 4334"/>
              <a:gd name="T1" fmla="*/ 2147483647 h 1147"/>
              <a:gd name="T2" fmla="*/ 2147483647 w 4334"/>
              <a:gd name="T3" fmla="*/ 2147483647 h 1147"/>
              <a:gd name="T4" fmla="*/ 2147483647 w 4334"/>
              <a:gd name="T5" fmla="*/ 2147483647 h 1147"/>
              <a:gd name="T6" fmla="*/ 2147483647 w 4334"/>
              <a:gd name="T7" fmla="*/ 0 h 1147"/>
              <a:gd name="T8" fmla="*/ 2147483647 w 4334"/>
              <a:gd name="T9" fmla="*/ 2147483647 h 1147"/>
              <a:gd name="T10" fmla="*/ 0 w 4334"/>
              <a:gd name="T11" fmla="*/ 2147483647 h 1147"/>
              <a:gd name="T12" fmla="*/ 2147483647 w 4334"/>
              <a:gd name="T13" fmla="*/ 2147483647 h 11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4"/>
              <a:gd name="T22" fmla="*/ 0 h 1147"/>
              <a:gd name="T23" fmla="*/ 4334 w 4334"/>
              <a:gd name="T24" fmla="*/ 1147 h 11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4" h="1147">
                <a:moveTo>
                  <a:pt x="9" y="776"/>
                </a:moveTo>
                <a:cubicBezTo>
                  <a:pt x="26" y="751"/>
                  <a:pt x="39" y="729"/>
                  <a:pt x="74" y="729"/>
                </a:cubicBezTo>
                <a:lnTo>
                  <a:pt x="2750" y="144"/>
                </a:lnTo>
                <a:lnTo>
                  <a:pt x="4334" y="0"/>
                </a:lnTo>
                <a:lnTo>
                  <a:pt x="4320" y="1147"/>
                </a:lnTo>
                <a:lnTo>
                  <a:pt x="0" y="1129"/>
                </a:lnTo>
                <a:lnTo>
                  <a:pt x="9" y="776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Freeform 5"/>
          <p:cNvSpPr>
            <a:spLocks/>
          </p:cNvSpPr>
          <p:nvPr/>
        </p:nvSpPr>
        <p:spPr bwMode="auto">
          <a:xfrm>
            <a:off x="914400" y="2895600"/>
            <a:ext cx="7643813" cy="925513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solidFill>
            <a:srgbClr val="66CCFF"/>
          </a:soli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892175" y="2884311"/>
            <a:ext cx="7718425" cy="990600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100000">
                <a:srgbClr val="66CCFF"/>
              </a:gs>
            </a:gsLst>
            <a:lin ang="0" scaled="1"/>
          </a:gra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AutoShape 7"/>
          <p:cNvSpPr>
            <a:spLocks noChangeArrowheads="1"/>
          </p:cNvSpPr>
          <p:nvPr/>
        </p:nvSpPr>
        <p:spPr bwMode="auto">
          <a:xfrm flipV="1">
            <a:off x="815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8"/>
          <p:cNvSpPr>
            <a:spLocks noChangeArrowheads="1"/>
          </p:cNvSpPr>
          <p:nvPr/>
        </p:nvSpPr>
        <p:spPr bwMode="auto">
          <a:xfrm flipV="1">
            <a:off x="18827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AutoShape 9"/>
          <p:cNvSpPr>
            <a:spLocks noChangeArrowheads="1"/>
          </p:cNvSpPr>
          <p:nvPr/>
        </p:nvSpPr>
        <p:spPr bwMode="auto">
          <a:xfrm flipV="1">
            <a:off x="29495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AutoShape 10"/>
          <p:cNvSpPr>
            <a:spLocks noChangeArrowheads="1"/>
          </p:cNvSpPr>
          <p:nvPr/>
        </p:nvSpPr>
        <p:spPr bwMode="auto">
          <a:xfrm flipV="1">
            <a:off x="3954463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AutoShape 11"/>
          <p:cNvSpPr>
            <a:spLocks noChangeArrowheads="1"/>
          </p:cNvSpPr>
          <p:nvPr/>
        </p:nvSpPr>
        <p:spPr bwMode="auto">
          <a:xfrm flipV="1">
            <a:off x="5006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0734" name="Rectangle 12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Rectangle 13"/>
          <p:cNvSpPr>
            <a:spLocks noChangeArrowheads="1"/>
          </p:cNvSpPr>
          <p:nvPr/>
        </p:nvSpPr>
        <p:spPr bwMode="auto">
          <a:xfrm>
            <a:off x="2424332" y="241300"/>
            <a:ext cx="4478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Estuarine Circulation </a:t>
            </a:r>
          </a:p>
        </p:txBody>
      </p:sp>
      <p:sp>
        <p:nvSpPr>
          <p:cNvPr id="30736" name="Text Box 14"/>
          <p:cNvSpPr txBox="1">
            <a:spLocks noChangeArrowheads="1"/>
          </p:cNvSpPr>
          <p:nvPr/>
        </p:nvSpPr>
        <p:spPr bwMode="auto">
          <a:xfrm>
            <a:off x="6781800" y="2954338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30737" name="Text Box 15"/>
          <p:cNvSpPr txBox="1">
            <a:spLocks noChangeArrowheads="1"/>
          </p:cNvSpPr>
          <p:nvPr/>
        </p:nvSpPr>
        <p:spPr bwMode="auto">
          <a:xfrm>
            <a:off x="1066800" y="44958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1BB9FCE-B204-49DC-B6EF-ADA460AAC4D5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914400" y="2928938"/>
            <a:ext cx="7696200" cy="2590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750" name="Freeform 4"/>
          <p:cNvSpPr>
            <a:spLocks/>
          </p:cNvSpPr>
          <p:nvPr/>
        </p:nvSpPr>
        <p:spPr bwMode="auto">
          <a:xfrm>
            <a:off x="892175" y="4038600"/>
            <a:ext cx="7718425" cy="2209800"/>
          </a:xfrm>
          <a:custGeom>
            <a:avLst/>
            <a:gdLst>
              <a:gd name="T0" fmla="*/ 2147483647 w 4334"/>
              <a:gd name="T1" fmla="*/ 2147483647 h 1147"/>
              <a:gd name="T2" fmla="*/ 2147483647 w 4334"/>
              <a:gd name="T3" fmla="*/ 2147483647 h 1147"/>
              <a:gd name="T4" fmla="*/ 2147483647 w 4334"/>
              <a:gd name="T5" fmla="*/ 2147483647 h 1147"/>
              <a:gd name="T6" fmla="*/ 2147483647 w 4334"/>
              <a:gd name="T7" fmla="*/ 0 h 1147"/>
              <a:gd name="T8" fmla="*/ 2147483647 w 4334"/>
              <a:gd name="T9" fmla="*/ 2147483647 h 1147"/>
              <a:gd name="T10" fmla="*/ 0 w 4334"/>
              <a:gd name="T11" fmla="*/ 2147483647 h 1147"/>
              <a:gd name="T12" fmla="*/ 2147483647 w 4334"/>
              <a:gd name="T13" fmla="*/ 2147483647 h 11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4"/>
              <a:gd name="T22" fmla="*/ 0 h 1147"/>
              <a:gd name="T23" fmla="*/ 4334 w 4334"/>
              <a:gd name="T24" fmla="*/ 1147 h 11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4" h="1147">
                <a:moveTo>
                  <a:pt x="9" y="776"/>
                </a:moveTo>
                <a:cubicBezTo>
                  <a:pt x="26" y="751"/>
                  <a:pt x="39" y="729"/>
                  <a:pt x="74" y="729"/>
                </a:cubicBezTo>
                <a:lnTo>
                  <a:pt x="2750" y="144"/>
                </a:lnTo>
                <a:lnTo>
                  <a:pt x="4334" y="0"/>
                </a:lnTo>
                <a:lnTo>
                  <a:pt x="4320" y="1147"/>
                </a:lnTo>
                <a:lnTo>
                  <a:pt x="0" y="1129"/>
                </a:lnTo>
                <a:lnTo>
                  <a:pt x="9" y="776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1" name="Freeform 5"/>
          <p:cNvSpPr>
            <a:spLocks/>
          </p:cNvSpPr>
          <p:nvPr/>
        </p:nvSpPr>
        <p:spPr bwMode="auto">
          <a:xfrm>
            <a:off x="1120775" y="2960511"/>
            <a:ext cx="7489825" cy="990600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100000">
                <a:srgbClr val="66CCFF"/>
              </a:gs>
            </a:gsLst>
            <a:lin ang="0" scaled="1"/>
          </a:gra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7"/>
          <p:cNvSpPr>
            <a:spLocks noChangeArrowheads="1"/>
          </p:cNvSpPr>
          <p:nvPr/>
        </p:nvSpPr>
        <p:spPr bwMode="auto">
          <a:xfrm>
            <a:off x="2424332" y="241300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Estuarine Circulation</a:t>
            </a:r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6781800" y="2954338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31755" name="Text Box 9"/>
          <p:cNvSpPr txBox="1">
            <a:spLocks noChangeArrowheads="1"/>
          </p:cNvSpPr>
          <p:nvPr/>
        </p:nvSpPr>
        <p:spPr bwMode="auto">
          <a:xfrm>
            <a:off x="1050925" y="4478338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3886200" y="3810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 rot="10800000">
            <a:off x="5334000" y="30194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  <p:bldP spid="122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6" y="1752600"/>
            <a:ext cx="8413750" cy="4038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3582" y="457200"/>
            <a:ext cx="902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On this Voyage We Will be Sailing Over Some of the Oldest Rocks </a:t>
            </a:r>
          </a:p>
          <a:p>
            <a:pPr algn="ctr"/>
            <a:r>
              <a:rPr lang="en-US" sz="2400" b="1" dirty="0" smtClean="0"/>
              <a:t>in Europe and Through Some of the Most Interesting Waters </a:t>
            </a:r>
            <a:endParaRPr lang="en-US" sz="2400" b="1" dirty="0"/>
          </a:p>
        </p:txBody>
      </p:sp>
      <p:sp>
        <p:nvSpPr>
          <p:cNvPr id="6" name="Freeform 5"/>
          <p:cNvSpPr/>
          <p:nvPr/>
        </p:nvSpPr>
        <p:spPr>
          <a:xfrm>
            <a:off x="2255127" y="2223360"/>
            <a:ext cx="4619808" cy="3084956"/>
          </a:xfrm>
          <a:custGeom>
            <a:avLst/>
            <a:gdLst>
              <a:gd name="connsiteX0" fmla="*/ 372737 w 4628649"/>
              <a:gd name="connsiteY0" fmla="*/ 2251970 h 3094821"/>
              <a:gd name="connsiteX1" fmla="*/ 350160 w 4628649"/>
              <a:gd name="connsiteY1" fmla="*/ 2590637 h 3094821"/>
              <a:gd name="connsiteX2" fmla="*/ 56649 w 4628649"/>
              <a:gd name="connsiteY2" fmla="*/ 2918014 h 3094821"/>
              <a:gd name="connsiteX3" fmla="*/ 34071 w 4628649"/>
              <a:gd name="connsiteY3" fmla="*/ 3087348 h 3094821"/>
              <a:gd name="connsiteX4" fmla="*/ 429182 w 4628649"/>
              <a:gd name="connsiteY4" fmla="*/ 2680948 h 3094821"/>
              <a:gd name="connsiteX5" fmla="*/ 632382 w 4628649"/>
              <a:gd name="connsiteY5" fmla="*/ 2635792 h 3094821"/>
              <a:gd name="connsiteX6" fmla="*/ 779137 w 4628649"/>
              <a:gd name="connsiteY6" fmla="*/ 2534192 h 3094821"/>
              <a:gd name="connsiteX7" fmla="*/ 892026 w 4628649"/>
              <a:gd name="connsiteY7" fmla="*/ 2376148 h 3094821"/>
              <a:gd name="connsiteX8" fmla="*/ 948471 w 4628649"/>
              <a:gd name="connsiteY8" fmla="*/ 2432592 h 3094821"/>
              <a:gd name="connsiteX9" fmla="*/ 1016204 w 4628649"/>
              <a:gd name="connsiteY9" fmla="*/ 2432592 h 3094821"/>
              <a:gd name="connsiteX10" fmla="*/ 1027493 w 4628649"/>
              <a:gd name="connsiteY10" fmla="*/ 2477748 h 3094821"/>
              <a:gd name="connsiteX11" fmla="*/ 1038782 w 4628649"/>
              <a:gd name="connsiteY11" fmla="*/ 2590637 h 3094821"/>
              <a:gd name="connsiteX12" fmla="*/ 1388737 w 4628649"/>
              <a:gd name="connsiteY12" fmla="*/ 2489037 h 3094821"/>
              <a:gd name="connsiteX13" fmla="*/ 1840293 w 4628649"/>
              <a:gd name="connsiteY13" fmla="*/ 2522903 h 3094821"/>
              <a:gd name="connsiteX14" fmla="*/ 2088649 w 4628649"/>
              <a:gd name="connsiteY14" fmla="*/ 2658370 h 3094821"/>
              <a:gd name="connsiteX15" fmla="*/ 2122515 w 4628649"/>
              <a:gd name="connsiteY15" fmla="*/ 2737392 h 3094821"/>
              <a:gd name="connsiteX16" fmla="*/ 2043493 w 4628649"/>
              <a:gd name="connsiteY16" fmla="*/ 2997037 h 3094821"/>
              <a:gd name="connsiteX17" fmla="*/ 2325715 w 4628649"/>
              <a:gd name="connsiteY17" fmla="*/ 2410014 h 3094821"/>
              <a:gd name="connsiteX18" fmla="*/ 2348293 w 4628649"/>
              <a:gd name="connsiteY18" fmla="*/ 1834281 h 3094821"/>
              <a:gd name="connsiteX19" fmla="*/ 2483760 w 4628649"/>
              <a:gd name="connsiteY19" fmla="*/ 1529481 h 3094821"/>
              <a:gd name="connsiteX20" fmla="*/ 2686960 w 4628649"/>
              <a:gd name="connsiteY20" fmla="*/ 1326281 h 3094821"/>
              <a:gd name="connsiteX21" fmla="*/ 2856293 w 4628649"/>
              <a:gd name="connsiteY21" fmla="*/ 1292414 h 3094821"/>
              <a:gd name="connsiteX22" fmla="*/ 3059493 w 4628649"/>
              <a:gd name="connsiteY22" fmla="*/ 1314992 h 3094821"/>
              <a:gd name="connsiteX23" fmla="*/ 3183671 w 4628649"/>
              <a:gd name="connsiteY23" fmla="*/ 1450459 h 3094821"/>
              <a:gd name="connsiteX24" fmla="*/ 3240115 w 4628649"/>
              <a:gd name="connsiteY24" fmla="*/ 1574637 h 3094821"/>
              <a:gd name="connsiteX25" fmla="*/ 3375582 w 4628649"/>
              <a:gd name="connsiteY25" fmla="*/ 1631081 h 3094821"/>
              <a:gd name="connsiteX26" fmla="*/ 3375582 w 4628649"/>
              <a:gd name="connsiteY26" fmla="*/ 1461748 h 3094821"/>
              <a:gd name="connsiteX27" fmla="*/ 3149804 w 4628649"/>
              <a:gd name="connsiteY27" fmla="*/ 1303703 h 3094821"/>
              <a:gd name="connsiteX28" fmla="*/ 2901449 w 4628649"/>
              <a:gd name="connsiteY28" fmla="*/ 1247259 h 3094821"/>
              <a:gd name="connsiteX29" fmla="*/ 2641804 w 4628649"/>
              <a:gd name="connsiteY29" fmla="*/ 1168237 h 3094821"/>
              <a:gd name="connsiteX30" fmla="*/ 2449893 w 4628649"/>
              <a:gd name="connsiteY30" fmla="*/ 1055348 h 3094821"/>
              <a:gd name="connsiteX31" fmla="*/ 2167671 w 4628649"/>
              <a:gd name="connsiteY31" fmla="*/ 1021481 h 3094821"/>
              <a:gd name="connsiteX32" fmla="*/ 2009626 w 4628649"/>
              <a:gd name="connsiteY32" fmla="*/ 1134370 h 3094821"/>
              <a:gd name="connsiteX33" fmla="*/ 1908026 w 4628649"/>
              <a:gd name="connsiteY33" fmla="*/ 1405303 h 3094821"/>
              <a:gd name="connsiteX34" fmla="*/ 1862871 w 4628649"/>
              <a:gd name="connsiteY34" fmla="*/ 1010192 h 3094821"/>
              <a:gd name="connsiteX35" fmla="*/ 2088649 w 4628649"/>
              <a:gd name="connsiteY35" fmla="*/ 829570 h 3094821"/>
              <a:gd name="connsiteX36" fmla="*/ 2190249 w 4628649"/>
              <a:gd name="connsiteY36" fmla="*/ 761837 h 3094821"/>
              <a:gd name="connsiteX37" fmla="*/ 2167671 w 4628649"/>
              <a:gd name="connsiteY37" fmla="*/ 592503 h 3094821"/>
              <a:gd name="connsiteX38" fmla="*/ 1874160 w 4628649"/>
              <a:gd name="connsiteY38" fmla="*/ 502192 h 3094821"/>
              <a:gd name="connsiteX39" fmla="*/ 2438604 w 4628649"/>
              <a:gd name="connsiteY39" fmla="*/ 547348 h 3094821"/>
              <a:gd name="connsiteX40" fmla="*/ 3003049 w 4628649"/>
              <a:gd name="connsiteY40" fmla="*/ 434459 h 3094821"/>
              <a:gd name="connsiteX41" fmla="*/ 3194960 w 4628649"/>
              <a:gd name="connsiteY41" fmla="*/ 423170 h 3094821"/>
              <a:gd name="connsiteX42" fmla="*/ 3341715 w 4628649"/>
              <a:gd name="connsiteY42" fmla="*/ 276414 h 3094821"/>
              <a:gd name="connsiteX43" fmla="*/ 3420737 w 4628649"/>
              <a:gd name="connsiteY43" fmla="*/ 95792 h 3094821"/>
              <a:gd name="connsiteX44" fmla="*/ 3420737 w 4628649"/>
              <a:gd name="connsiteY44" fmla="*/ 332859 h 3094821"/>
              <a:gd name="connsiteX45" fmla="*/ 3375582 w 4628649"/>
              <a:gd name="connsiteY45" fmla="*/ 479614 h 3094821"/>
              <a:gd name="connsiteX46" fmla="*/ 4007760 w 4628649"/>
              <a:gd name="connsiteY46" fmla="*/ 61926 h 3094821"/>
              <a:gd name="connsiteX47" fmla="*/ 4391582 w 4628649"/>
              <a:gd name="connsiteY47" fmla="*/ 5481 h 3094821"/>
              <a:gd name="connsiteX48" fmla="*/ 4628649 w 4628649"/>
              <a:gd name="connsiteY48" fmla="*/ 95792 h 3094821"/>
              <a:gd name="connsiteX0" fmla="*/ 372737 w 4628649"/>
              <a:gd name="connsiteY0" fmla="*/ 2247181 h 3090032"/>
              <a:gd name="connsiteX1" fmla="*/ 350160 w 4628649"/>
              <a:gd name="connsiteY1" fmla="*/ 2585848 h 3090032"/>
              <a:gd name="connsiteX2" fmla="*/ 56649 w 4628649"/>
              <a:gd name="connsiteY2" fmla="*/ 2913225 h 3090032"/>
              <a:gd name="connsiteX3" fmla="*/ 34071 w 4628649"/>
              <a:gd name="connsiteY3" fmla="*/ 3082559 h 3090032"/>
              <a:gd name="connsiteX4" fmla="*/ 429182 w 4628649"/>
              <a:gd name="connsiteY4" fmla="*/ 2676159 h 3090032"/>
              <a:gd name="connsiteX5" fmla="*/ 632382 w 4628649"/>
              <a:gd name="connsiteY5" fmla="*/ 2631003 h 3090032"/>
              <a:gd name="connsiteX6" fmla="*/ 779137 w 4628649"/>
              <a:gd name="connsiteY6" fmla="*/ 2529403 h 3090032"/>
              <a:gd name="connsiteX7" fmla="*/ 892026 w 4628649"/>
              <a:gd name="connsiteY7" fmla="*/ 2371359 h 3090032"/>
              <a:gd name="connsiteX8" fmla="*/ 948471 w 4628649"/>
              <a:gd name="connsiteY8" fmla="*/ 2427803 h 3090032"/>
              <a:gd name="connsiteX9" fmla="*/ 1016204 w 4628649"/>
              <a:gd name="connsiteY9" fmla="*/ 2427803 h 3090032"/>
              <a:gd name="connsiteX10" fmla="*/ 1027493 w 4628649"/>
              <a:gd name="connsiteY10" fmla="*/ 2472959 h 3090032"/>
              <a:gd name="connsiteX11" fmla="*/ 1038782 w 4628649"/>
              <a:gd name="connsiteY11" fmla="*/ 2585848 h 3090032"/>
              <a:gd name="connsiteX12" fmla="*/ 1388737 w 4628649"/>
              <a:gd name="connsiteY12" fmla="*/ 2484248 h 3090032"/>
              <a:gd name="connsiteX13" fmla="*/ 1840293 w 4628649"/>
              <a:gd name="connsiteY13" fmla="*/ 2518114 h 3090032"/>
              <a:gd name="connsiteX14" fmla="*/ 2088649 w 4628649"/>
              <a:gd name="connsiteY14" fmla="*/ 2653581 h 3090032"/>
              <a:gd name="connsiteX15" fmla="*/ 2122515 w 4628649"/>
              <a:gd name="connsiteY15" fmla="*/ 2732603 h 3090032"/>
              <a:gd name="connsiteX16" fmla="*/ 2043493 w 4628649"/>
              <a:gd name="connsiteY16" fmla="*/ 2992248 h 3090032"/>
              <a:gd name="connsiteX17" fmla="*/ 2325715 w 4628649"/>
              <a:gd name="connsiteY17" fmla="*/ 2405225 h 3090032"/>
              <a:gd name="connsiteX18" fmla="*/ 2348293 w 4628649"/>
              <a:gd name="connsiteY18" fmla="*/ 1829492 h 3090032"/>
              <a:gd name="connsiteX19" fmla="*/ 2483760 w 4628649"/>
              <a:gd name="connsiteY19" fmla="*/ 1524692 h 3090032"/>
              <a:gd name="connsiteX20" fmla="*/ 2686960 w 4628649"/>
              <a:gd name="connsiteY20" fmla="*/ 1321492 h 3090032"/>
              <a:gd name="connsiteX21" fmla="*/ 2856293 w 4628649"/>
              <a:gd name="connsiteY21" fmla="*/ 1287625 h 3090032"/>
              <a:gd name="connsiteX22" fmla="*/ 3059493 w 4628649"/>
              <a:gd name="connsiteY22" fmla="*/ 1310203 h 3090032"/>
              <a:gd name="connsiteX23" fmla="*/ 3183671 w 4628649"/>
              <a:gd name="connsiteY23" fmla="*/ 1445670 h 3090032"/>
              <a:gd name="connsiteX24" fmla="*/ 3240115 w 4628649"/>
              <a:gd name="connsiteY24" fmla="*/ 1569848 h 3090032"/>
              <a:gd name="connsiteX25" fmla="*/ 3375582 w 4628649"/>
              <a:gd name="connsiteY25" fmla="*/ 1626292 h 3090032"/>
              <a:gd name="connsiteX26" fmla="*/ 3375582 w 4628649"/>
              <a:gd name="connsiteY26" fmla="*/ 1456959 h 3090032"/>
              <a:gd name="connsiteX27" fmla="*/ 3149804 w 4628649"/>
              <a:gd name="connsiteY27" fmla="*/ 1298914 h 3090032"/>
              <a:gd name="connsiteX28" fmla="*/ 2901449 w 4628649"/>
              <a:gd name="connsiteY28" fmla="*/ 1242470 h 3090032"/>
              <a:gd name="connsiteX29" fmla="*/ 2641804 w 4628649"/>
              <a:gd name="connsiteY29" fmla="*/ 1163448 h 3090032"/>
              <a:gd name="connsiteX30" fmla="*/ 2449893 w 4628649"/>
              <a:gd name="connsiteY30" fmla="*/ 1050559 h 3090032"/>
              <a:gd name="connsiteX31" fmla="*/ 2167671 w 4628649"/>
              <a:gd name="connsiteY31" fmla="*/ 1016692 h 3090032"/>
              <a:gd name="connsiteX32" fmla="*/ 2009626 w 4628649"/>
              <a:gd name="connsiteY32" fmla="*/ 1129581 h 3090032"/>
              <a:gd name="connsiteX33" fmla="*/ 1908026 w 4628649"/>
              <a:gd name="connsiteY33" fmla="*/ 1400514 h 3090032"/>
              <a:gd name="connsiteX34" fmla="*/ 1862871 w 4628649"/>
              <a:gd name="connsiteY34" fmla="*/ 1005403 h 3090032"/>
              <a:gd name="connsiteX35" fmla="*/ 2088649 w 4628649"/>
              <a:gd name="connsiteY35" fmla="*/ 824781 h 3090032"/>
              <a:gd name="connsiteX36" fmla="*/ 2190249 w 4628649"/>
              <a:gd name="connsiteY36" fmla="*/ 757048 h 3090032"/>
              <a:gd name="connsiteX37" fmla="*/ 2167671 w 4628649"/>
              <a:gd name="connsiteY37" fmla="*/ 587714 h 3090032"/>
              <a:gd name="connsiteX38" fmla="*/ 1874160 w 4628649"/>
              <a:gd name="connsiteY38" fmla="*/ 497403 h 3090032"/>
              <a:gd name="connsiteX39" fmla="*/ 2438604 w 4628649"/>
              <a:gd name="connsiteY39" fmla="*/ 542559 h 3090032"/>
              <a:gd name="connsiteX40" fmla="*/ 3003049 w 4628649"/>
              <a:gd name="connsiteY40" fmla="*/ 429670 h 3090032"/>
              <a:gd name="connsiteX41" fmla="*/ 3194960 w 4628649"/>
              <a:gd name="connsiteY41" fmla="*/ 418381 h 3090032"/>
              <a:gd name="connsiteX42" fmla="*/ 3341715 w 4628649"/>
              <a:gd name="connsiteY42" fmla="*/ 271625 h 3090032"/>
              <a:gd name="connsiteX43" fmla="*/ 3420737 w 4628649"/>
              <a:gd name="connsiteY43" fmla="*/ 91003 h 3090032"/>
              <a:gd name="connsiteX44" fmla="*/ 3420737 w 4628649"/>
              <a:gd name="connsiteY44" fmla="*/ 328070 h 3090032"/>
              <a:gd name="connsiteX45" fmla="*/ 3375582 w 4628649"/>
              <a:gd name="connsiteY45" fmla="*/ 474825 h 3090032"/>
              <a:gd name="connsiteX46" fmla="*/ 3781982 w 4628649"/>
              <a:gd name="connsiteY46" fmla="*/ 136159 h 3090032"/>
              <a:gd name="connsiteX47" fmla="*/ 4391582 w 4628649"/>
              <a:gd name="connsiteY47" fmla="*/ 692 h 3090032"/>
              <a:gd name="connsiteX48" fmla="*/ 4628649 w 4628649"/>
              <a:gd name="connsiteY48" fmla="*/ 91003 h 3090032"/>
              <a:gd name="connsiteX0" fmla="*/ 372737 w 4628649"/>
              <a:gd name="connsiteY0" fmla="*/ 2247181 h 3090032"/>
              <a:gd name="connsiteX1" fmla="*/ 350160 w 4628649"/>
              <a:gd name="connsiteY1" fmla="*/ 2585848 h 3090032"/>
              <a:gd name="connsiteX2" fmla="*/ 56649 w 4628649"/>
              <a:gd name="connsiteY2" fmla="*/ 2913225 h 3090032"/>
              <a:gd name="connsiteX3" fmla="*/ 34071 w 4628649"/>
              <a:gd name="connsiteY3" fmla="*/ 3082559 h 3090032"/>
              <a:gd name="connsiteX4" fmla="*/ 429182 w 4628649"/>
              <a:gd name="connsiteY4" fmla="*/ 2676159 h 3090032"/>
              <a:gd name="connsiteX5" fmla="*/ 632382 w 4628649"/>
              <a:gd name="connsiteY5" fmla="*/ 2631003 h 3090032"/>
              <a:gd name="connsiteX6" fmla="*/ 779137 w 4628649"/>
              <a:gd name="connsiteY6" fmla="*/ 2529403 h 3090032"/>
              <a:gd name="connsiteX7" fmla="*/ 892026 w 4628649"/>
              <a:gd name="connsiteY7" fmla="*/ 2371359 h 3090032"/>
              <a:gd name="connsiteX8" fmla="*/ 948471 w 4628649"/>
              <a:gd name="connsiteY8" fmla="*/ 2427803 h 3090032"/>
              <a:gd name="connsiteX9" fmla="*/ 1016204 w 4628649"/>
              <a:gd name="connsiteY9" fmla="*/ 2427803 h 3090032"/>
              <a:gd name="connsiteX10" fmla="*/ 1027493 w 4628649"/>
              <a:gd name="connsiteY10" fmla="*/ 2472959 h 3090032"/>
              <a:gd name="connsiteX11" fmla="*/ 1038782 w 4628649"/>
              <a:gd name="connsiteY11" fmla="*/ 2585848 h 3090032"/>
              <a:gd name="connsiteX12" fmla="*/ 1388737 w 4628649"/>
              <a:gd name="connsiteY12" fmla="*/ 2484248 h 3090032"/>
              <a:gd name="connsiteX13" fmla="*/ 1840293 w 4628649"/>
              <a:gd name="connsiteY13" fmla="*/ 2518114 h 3090032"/>
              <a:gd name="connsiteX14" fmla="*/ 2088649 w 4628649"/>
              <a:gd name="connsiteY14" fmla="*/ 2653581 h 3090032"/>
              <a:gd name="connsiteX15" fmla="*/ 2122515 w 4628649"/>
              <a:gd name="connsiteY15" fmla="*/ 2732603 h 3090032"/>
              <a:gd name="connsiteX16" fmla="*/ 2043493 w 4628649"/>
              <a:gd name="connsiteY16" fmla="*/ 2992248 h 3090032"/>
              <a:gd name="connsiteX17" fmla="*/ 2325715 w 4628649"/>
              <a:gd name="connsiteY17" fmla="*/ 2405225 h 3090032"/>
              <a:gd name="connsiteX18" fmla="*/ 2348293 w 4628649"/>
              <a:gd name="connsiteY18" fmla="*/ 1829492 h 3090032"/>
              <a:gd name="connsiteX19" fmla="*/ 2483760 w 4628649"/>
              <a:gd name="connsiteY19" fmla="*/ 1524692 h 3090032"/>
              <a:gd name="connsiteX20" fmla="*/ 2686960 w 4628649"/>
              <a:gd name="connsiteY20" fmla="*/ 1321492 h 3090032"/>
              <a:gd name="connsiteX21" fmla="*/ 2856293 w 4628649"/>
              <a:gd name="connsiteY21" fmla="*/ 1287625 h 3090032"/>
              <a:gd name="connsiteX22" fmla="*/ 3059493 w 4628649"/>
              <a:gd name="connsiteY22" fmla="*/ 1310203 h 3090032"/>
              <a:gd name="connsiteX23" fmla="*/ 3183671 w 4628649"/>
              <a:gd name="connsiteY23" fmla="*/ 1445670 h 3090032"/>
              <a:gd name="connsiteX24" fmla="*/ 3240115 w 4628649"/>
              <a:gd name="connsiteY24" fmla="*/ 1569848 h 3090032"/>
              <a:gd name="connsiteX25" fmla="*/ 3375582 w 4628649"/>
              <a:gd name="connsiteY25" fmla="*/ 1626292 h 3090032"/>
              <a:gd name="connsiteX26" fmla="*/ 3375582 w 4628649"/>
              <a:gd name="connsiteY26" fmla="*/ 1456959 h 3090032"/>
              <a:gd name="connsiteX27" fmla="*/ 3149804 w 4628649"/>
              <a:gd name="connsiteY27" fmla="*/ 1298914 h 3090032"/>
              <a:gd name="connsiteX28" fmla="*/ 2901449 w 4628649"/>
              <a:gd name="connsiteY28" fmla="*/ 1242470 h 3090032"/>
              <a:gd name="connsiteX29" fmla="*/ 2641804 w 4628649"/>
              <a:gd name="connsiteY29" fmla="*/ 1163448 h 3090032"/>
              <a:gd name="connsiteX30" fmla="*/ 2449893 w 4628649"/>
              <a:gd name="connsiteY30" fmla="*/ 1050559 h 3090032"/>
              <a:gd name="connsiteX31" fmla="*/ 2167671 w 4628649"/>
              <a:gd name="connsiteY31" fmla="*/ 1016692 h 3090032"/>
              <a:gd name="connsiteX32" fmla="*/ 2009626 w 4628649"/>
              <a:gd name="connsiteY32" fmla="*/ 1129581 h 3090032"/>
              <a:gd name="connsiteX33" fmla="*/ 1908026 w 4628649"/>
              <a:gd name="connsiteY33" fmla="*/ 1400514 h 3090032"/>
              <a:gd name="connsiteX34" fmla="*/ 1862871 w 4628649"/>
              <a:gd name="connsiteY34" fmla="*/ 1005403 h 3090032"/>
              <a:gd name="connsiteX35" fmla="*/ 2088649 w 4628649"/>
              <a:gd name="connsiteY35" fmla="*/ 824781 h 3090032"/>
              <a:gd name="connsiteX36" fmla="*/ 2190249 w 4628649"/>
              <a:gd name="connsiteY36" fmla="*/ 757048 h 3090032"/>
              <a:gd name="connsiteX37" fmla="*/ 2167671 w 4628649"/>
              <a:gd name="connsiteY37" fmla="*/ 587714 h 3090032"/>
              <a:gd name="connsiteX38" fmla="*/ 1874160 w 4628649"/>
              <a:gd name="connsiteY38" fmla="*/ 497403 h 3090032"/>
              <a:gd name="connsiteX39" fmla="*/ 2382160 w 4628649"/>
              <a:gd name="connsiteY39" fmla="*/ 508692 h 3090032"/>
              <a:gd name="connsiteX40" fmla="*/ 3003049 w 4628649"/>
              <a:gd name="connsiteY40" fmla="*/ 429670 h 3090032"/>
              <a:gd name="connsiteX41" fmla="*/ 3194960 w 4628649"/>
              <a:gd name="connsiteY41" fmla="*/ 418381 h 3090032"/>
              <a:gd name="connsiteX42" fmla="*/ 3341715 w 4628649"/>
              <a:gd name="connsiteY42" fmla="*/ 271625 h 3090032"/>
              <a:gd name="connsiteX43" fmla="*/ 3420737 w 4628649"/>
              <a:gd name="connsiteY43" fmla="*/ 91003 h 3090032"/>
              <a:gd name="connsiteX44" fmla="*/ 3420737 w 4628649"/>
              <a:gd name="connsiteY44" fmla="*/ 328070 h 3090032"/>
              <a:gd name="connsiteX45" fmla="*/ 3375582 w 4628649"/>
              <a:gd name="connsiteY45" fmla="*/ 474825 h 3090032"/>
              <a:gd name="connsiteX46" fmla="*/ 3781982 w 4628649"/>
              <a:gd name="connsiteY46" fmla="*/ 136159 h 3090032"/>
              <a:gd name="connsiteX47" fmla="*/ 4391582 w 4628649"/>
              <a:gd name="connsiteY47" fmla="*/ 692 h 3090032"/>
              <a:gd name="connsiteX48" fmla="*/ 4628649 w 4628649"/>
              <a:gd name="connsiteY48" fmla="*/ 91003 h 3090032"/>
              <a:gd name="connsiteX0" fmla="*/ 372737 w 4628649"/>
              <a:gd name="connsiteY0" fmla="*/ 2250917 h 3093768"/>
              <a:gd name="connsiteX1" fmla="*/ 350160 w 4628649"/>
              <a:gd name="connsiteY1" fmla="*/ 2589584 h 3093768"/>
              <a:gd name="connsiteX2" fmla="*/ 56649 w 4628649"/>
              <a:gd name="connsiteY2" fmla="*/ 2916961 h 3093768"/>
              <a:gd name="connsiteX3" fmla="*/ 34071 w 4628649"/>
              <a:gd name="connsiteY3" fmla="*/ 3086295 h 3093768"/>
              <a:gd name="connsiteX4" fmla="*/ 429182 w 4628649"/>
              <a:gd name="connsiteY4" fmla="*/ 2679895 h 3093768"/>
              <a:gd name="connsiteX5" fmla="*/ 632382 w 4628649"/>
              <a:gd name="connsiteY5" fmla="*/ 2634739 h 3093768"/>
              <a:gd name="connsiteX6" fmla="*/ 779137 w 4628649"/>
              <a:gd name="connsiteY6" fmla="*/ 2533139 h 3093768"/>
              <a:gd name="connsiteX7" fmla="*/ 892026 w 4628649"/>
              <a:gd name="connsiteY7" fmla="*/ 2375095 h 3093768"/>
              <a:gd name="connsiteX8" fmla="*/ 948471 w 4628649"/>
              <a:gd name="connsiteY8" fmla="*/ 2431539 h 3093768"/>
              <a:gd name="connsiteX9" fmla="*/ 1016204 w 4628649"/>
              <a:gd name="connsiteY9" fmla="*/ 2431539 h 3093768"/>
              <a:gd name="connsiteX10" fmla="*/ 1027493 w 4628649"/>
              <a:gd name="connsiteY10" fmla="*/ 2476695 h 3093768"/>
              <a:gd name="connsiteX11" fmla="*/ 1038782 w 4628649"/>
              <a:gd name="connsiteY11" fmla="*/ 2589584 h 3093768"/>
              <a:gd name="connsiteX12" fmla="*/ 1388737 w 4628649"/>
              <a:gd name="connsiteY12" fmla="*/ 2487984 h 3093768"/>
              <a:gd name="connsiteX13" fmla="*/ 1840293 w 4628649"/>
              <a:gd name="connsiteY13" fmla="*/ 2521850 h 3093768"/>
              <a:gd name="connsiteX14" fmla="*/ 2088649 w 4628649"/>
              <a:gd name="connsiteY14" fmla="*/ 2657317 h 3093768"/>
              <a:gd name="connsiteX15" fmla="*/ 2122515 w 4628649"/>
              <a:gd name="connsiteY15" fmla="*/ 2736339 h 3093768"/>
              <a:gd name="connsiteX16" fmla="*/ 2043493 w 4628649"/>
              <a:gd name="connsiteY16" fmla="*/ 2995984 h 3093768"/>
              <a:gd name="connsiteX17" fmla="*/ 2325715 w 4628649"/>
              <a:gd name="connsiteY17" fmla="*/ 2408961 h 3093768"/>
              <a:gd name="connsiteX18" fmla="*/ 2348293 w 4628649"/>
              <a:gd name="connsiteY18" fmla="*/ 1833228 h 3093768"/>
              <a:gd name="connsiteX19" fmla="*/ 2483760 w 4628649"/>
              <a:gd name="connsiteY19" fmla="*/ 1528428 h 3093768"/>
              <a:gd name="connsiteX20" fmla="*/ 2686960 w 4628649"/>
              <a:gd name="connsiteY20" fmla="*/ 1325228 h 3093768"/>
              <a:gd name="connsiteX21" fmla="*/ 2856293 w 4628649"/>
              <a:gd name="connsiteY21" fmla="*/ 1291361 h 3093768"/>
              <a:gd name="connsiteX22" fmla="*/ 3059493 w 4628649"/>
              <a:gd name="connsiteY22" fmla="*/ 1313939 h 3093768"/>
              <a:gd name="connsiteX23" fmla="*/ 3183671 w 4628649"/>
              <a:gd name="connsiteY23" fmla="*/ 1449406 h 3093768"/>
              <a:gd name="connsiteX24" fmla="*/ 3240115 w 4628649"/>
              <a:gd name="connsiteY24" fmla="*/ 1573584 h 3093768"/>
              <a:gd name="connsiteX25" fmla="*/ 3375582 w 4628649"/>
              <a:gd name="connsiteY25" fmla="*/ 1630028 h 3093768"/>
              <a:gd name="connsiteX26" fmla="*/ 3375582 w 4628649"/>
              <a:gd name="connsiteY26" fmla="*/ 1460695 h 3093768"/>
              <a:gd name="connsiteX27" fmla="*/ 3149804 w 4628649"/>
              <a:gd name="connsiteY27" fmla="*/ 1302650 h 3093768"/>
              <a:gd name="connsiteX28" fmla="*/ 2901449 w 4628649"/>
              <a:gd name="connsiteY28" fmla="*/ 1246206 h 3093768"/>
              <a:gd name="connsiteX29" fmla="*/ 2641804 w 4628649"/>
              <a:gd name="connsiteY29" fmla="*/ 1167184 h 3093768"/>
              <a:gd name="connsiteX30" fmla="*/ 2449893 w 4628649"/>
              <a:gd name="connsiteY30" fmla="*/ 1054295 h 3093768"/>
              <a:gd name="connsiteX31" fmla="*/ 2167671 w 4628649"/>
              <a:gd name="connsiteY31" fmla="*/ 1020428 h 3093768"/>
              <a:gd name="connsiteX32" fmla="*/ 2009626 w 4628649"/>
              <a:gd name="connsiteY32" fmla="*/ 1133317 h 3093768"/>
              <a:gd name="connsiteX33" fmla="*/ 1908026 w 4628649"/>
              <a:gd name="connsiteY33" fmla="*/ 1404250 h 3093768"/>
              <a:gd name="connsiteX34" fmla="*/ 1862871 w 4628649"/>
              <a:gd name="connsiteY34" fmla="*/ 1009139 h 3093768"/>
              <a:gd name="connsiteX35" fmla="*/ 2088649 w 4628649"/>
              <a:gd name="connsiteY35" fmla="*/ 828517 h 3093768"/>
              <a:gd name="connsiteX36" fmla="*/ 2190249 w 4628649"/>
              <a:gd name="connsiteY36" fmla="*/ 760784 h 3093768"/>
              <a:gd name="connsiteX37" fmla="*/ 2167671 w 4628649"/>
              <a:gd name="connsiteY37" fmla="*/ 591450 h 3093768"/>
              <a:gd name="connsiteX38" fmla="*/ 1874160 w 4628649"/>
              <a:gd name="connsiteY38" fmla="*/ 501139 h 3093768"/>
              <a:gd name="connsiteX39" fmla="*/ 2382160 w 4628649"/>
              <a:gd name="connsiteY39" fmla="*/ 512428 h 3093768"/>
              <a:gd name="connsiteX40" fmla="*/ 3003049 w 4628649"/>
              <a:gd name="connsiteY40" fmla="*/ 433406 h 3093768"/>
              <a:gd name="connsiteX41" fmla="*/ 3194960 w 4628649"/>
              <a:gd name="connsiteY41" fmla="*/ 422117 h 3093768"/>
              <a:gd name="connsiteX42" fmla="*/ 3341715 w 4628649"/>
              <a:gd name="connsiteY42" fmla="*/ 275361 h 3093768"/>
              <a:gd name="connsiteX43" fmla="*/ 3420737 w 4628649"/>
              <a:gd name="connsiteY43" fmla="*/ 94739 h 3093768"/>
              <a:gd name="connsiteX44" fmla="*/ 3420737 w 4628649"/>
              <a:gd name="connsiteY44" fmla="*/ 331806 h 3093768"/>
              <a:gd name="connsiteX45" fmla="*/ 3375582 w 4628649"/>
              <a:gd name="connsiteY45" fmla="*/ 478561 h 3093768"/>
              <a:gd name="connsiteX46" fmla="*/ 3781982 w 4628649"/>
              <a:gd name="connsiteY46" fmla="*/ 139895 h 3093768"/>
              <a:gd name="connsiteX47" fmla="*/ 4075493 w 4628649"/>
              <a:gd name="connsiteY47" fmla="*/ 27005 h 3093768"/>
              <a:gd name="connsiteX48" fmla="*/ 4391582 w 4628649"/>
              <a:gd name="connsiteY48" fmla="*/ 4428 h 3093768"/>
              <a:gd name="connsiteX49" fmla="*/ 4628649 w 4628649"/>
              <a:gd name="connsiteY49" fmla="*/ 94739 h 3093768"/>
              <a:gd name="connsiteX0" fmla="*/ 372737 w 4628649"/>
              <a:gd name="connsiteY0" fmla="*/ 2250917 h 3093768"/>
              <a:gd name="connsiteX1" fmla="*/ 350160 w 4628649"/>
              <a:gd name="connsiteY1" fmla="*/ 2589584 h 3093768"/>
              <a:gd name="connsiteX2" fmla="*/ 56649 w 4628649"/>
              <a:gd name="connsiteY2" fmla="*/ 2916961 h 3093768"/>
              <a:gd name="connsiteX3" fmla="*/ 34071 w 4628649"/>
              <a:gd name="connsiteY3" fmla="*/ 3086295 h 3093768"/>
              <a:gd name="connsiteX4" fmla="*/ 429182 w 4628649"/>
              <a:gd name="connsiteY4" fmla="*/ 2679895 h 3093768"/>
              <a:gd name="connsiteX5" fmla="*/ 632382 w 4628649"/>
              <a:gd name="connsiteY5" fmla="*/ 2634739 h 3093768"/>
              <a:gd name="connsiteX6" fmla="*/ 779137 w 4628649"/>
              <a:gd name="connsiteY6" fmla="*/ 2533139 h 3093768"/>
              <a:gd name="connsiteX7" fmla="*/ 892026 w 4628649"/>
              <a:gd name="connsiteY7" fmla="*/ 2375095 h 3093768"/>
              <a:gd name="connsiteX8" fmla="*/ 948471 w 4628649"/>
              <a:gd name="connsiteY8" fmla="*/ 2431539 h 3093768"/>
              <a:gd name="connsiteX9" fmla="*/ 1016204 w 4628649"/>
              <a:gd name="connsiteY9" fmla="*/ 2431539 h 3093768"/>
              <a:gd name="connsiteX10" fmla="*/ 1027493 w 4628649"/>
              <a:gd name="connsiteY10" fmla="*/ 2476695 h 3093768"/>
              <a:gd name="connsiteX11" fmla="*/ 1038782 w 4628649"/>
              <a:gd name="connsiteY11" fmla="*/ 2589584 h 3093768"/>
              <a:gd name="connsiteX12" fmla="*/ 1388737 w 4628649"/>
              <a:gd name="connsiteY12" fmla="*/ 2487984 h 3093768"/>
              <a:gd name="connsiteX13" fmla="*/ 1840293 w 4628649"/>
              <a:gd name="connsiteY13" fmla="*/ 2521850 h 3093768"/>
              <a:gd name="connsiteX14" fmla="*/ 2088649 w 4628649"/>
              <a:gd name="connsiteY14" fmla="*/ 2657317 h 3093768"/>
              <a:gd name="connsiteX15" fmla="*/ 2122515 w 4628649"/>
              <a:gd name="connsiteY15" fmla="*/ 2736339 h 3093768"/>
              <a:gd name="connsiteX16" fmla="*/ 2043493 w 4628649"/>
              <a:gd name="connsiteY16" fmla="*/ 2995984 h 3093768"/>
              <a:gd name="connsiteX17" fmla="*/ 2325715 w 4628649"/>
              <a:gd name="connsiteY17" fmla="*/ 2408961 h 3093768"/>
              <a:gd name="connsiteX18" fmla="*/ 2348293 w 4628649"/>
              <a:gd name="connsiteY18" fmla="*/ 1833228 h 3093768"/>
              <a:gd name="connsiteX19" fmla="*/ 2483760 w 4628649"/>
              <a:gd name="connsiteY19" fmla="*/ 1528428 h 3093768"/>
              <a:gd name="connsiteX20" fmla="*/ 2686960 w 4628649"/>
              <a:gd name="connsiteY20" fmla="*/ 1325228 h 3093768"/>
              <a:gd name="connsiteX21" fmla="*/ 2856293 w 4628649"/>
              <a:gd name="connsiteY21" fmla="*/ 1291361 h 3093768"/>
              <a:gd name="connsiteX22" fmla="*/ 3059493 w 4628649"/>
              <a:gd name="connsiteY22" fmla="*/ 1313939 h 3093768"/>
              <a:gd name="connsiteX23" fmla="*/ 3183671 w 4628649"/>
              <a:gd name="connsiteY23" fmla="*/ 1449406 h 3093768"/>
              <a:gd name="connsiteX24" fmla="*/ 3240115 w 4628649"/>
              <a:gd name="connsiteY24" fmla="*/ 1573584 h 3093768"/>
              <a:gd name="connsiteX25" fmla="*/ 3375582 w 4628649"/>
              <a:gd name="connsiteY25" fmla="*/ 1630028 h 3093768"/>
              <a:gd name="connsiteX26" fmla="*/ 3375582 w 4628649"/>
              <a:gd name="connsiteY26" fmla="*/ 1460695 h 3093768"/>
              <a:gd name="connsiteX27" fmla="*/ 3149804 w 4628649"/>
              <a:gd name="connsiteY27" fmla="*/ 1302650 h 3093768"/>
              <a:gd name="connsiteX28" fmla="*/ 2901449 w 4628649"/>
              <a:gd name="connsiteY28" fmla="*/ 1246206 h 3093768"/>
              <a:gd name="connsiteX29" fmla="*/ 2641804 w 4628649"/>
              <a:gd name="connsiteY29" fmla="*/ 1167184 h 3093768"/>
              <a:gd name="connsiteX30" fmla="*/ 2449893 w 4628649"/>
              <a:gd name="connsiteY30" fmla="*/ 1054295 h 3093768"/>
              <a:gd name="connsiteX31" fmla="*/ 2167671 w 4628649"/>
              <a:gd name="connsiteY31" fmla="*/ 1020428 h 3093768"/>
              <a:gd name="connsiteX32" fmla="*/ 2009626 w 4628649"/>
              <a:gd name="connsiteY32" fmla="*/ 1133317 h 3093768"/>
              <a:gd name="connsiteX33" fmla="*/ 1908026 w 4628649"/>
              <a:gd name="connsiteY33" fmla="*/ 1404250 h 3093768"/>
              <a:gd name="connsiteX34" fmla="*/ 1862871 w 4628649"/>
              <a:gd name="connsiteY34" fmla="*/ 1009139 h 3093768"/>
              <a:gd name="connsiteX35" fmla="*/ 2088649 w 4628649"/>
              <a:gd name="connsiteY35" fmla="*/ 828517 h 3093768"/>
              <a:gd name="connsiteX36" fmla="*/ 2190249 w 4628649"/>
              <a:gd name="connsiteY36" fmla="*/ 760784 h 3093768"/>
              <a:gd name="connsiteX37" fmla="*/ 2167671 w 4628649"/>
              <a:gd name="connsiteY37" fmla="*/ 591450 h 3093768"/>
              <a:gd name="connsiteX38" fmla="*/ 1874160 w 4628649"/>
              <a:gd name="connsiteY38" fmla="*/ 501139 h 3093768"/>
              <a:gd name="connsiteX39" fmla="*/ 2382160 w 4628649"/>
              <a:gd name="connsiteY39" fmla="*/ 512428 h 3093768"/>
              <a:gd name="connsiteX40" fmla="*/ 3003049 w 4628649"/>
              <a:gd name="connsiteY40" fmla="*/ 433406 h 3093768"/>
              <a:gd name="connsiteX41" fmla="*/ 3194960 w 4628649"/>
              <a:gd name="connsiteY41" fmla="*/ 422117 h 3093768"/>
              <a:gd name="connsiteX42" fmla="*/ 3341715 w 4628649"/>
              <a:gd name="connsiteY42" fmla="*/ 275361 h 3093768"/>
              <a:gd name="connsiteX43" fmla="*/ 3420737 w 4628649"/>
              <a:gd name="connsiteY43" fmla="*/ 94739 h 3093768"/>
              <a:gd name="connsiteX44" fmla="*/ 3420737 w 4628649"/>
              <a:gd name="connsiteY44" fmla="*/ 331806 h 3093768"/>
              <a:gd name="connsiteX45" fmla="*/ 3375582 w 4628649"/>
              <a:gd name="connsiteY45" fmla="*/ 478561 h 3093768"/>
              <a:gd name="connsiteX46" fmla="*/ 3680382 w 4628649"/>
              <a:gd name="connsiteY46" fmla="*/ 241495 h 3093768"/>
              <a:gd name="connsiteX47" fmla="*/ 4075493 w 4628649"/>
              <a:gd name="connsiteY47" fmla="*/ 27005 h 3093768"/>
              <a:gd name="connsiteX48" fmla="*/ 4391582 w 4628649"/>
              <a:gd name="connsiteY48" fmla="*/ 4428 h 3093768"/>
              <a:gd name="connsiteX49" fmla="*/ 4628649 w 4628649"/>
              <a:gd name="connsiteY49" fmla="*/ 94739 h 3093768"/>
              <a:gd name="connsiteX0" fmla="*/ 372737 w 4628649"/>
              <a:gd name="connsiteY0" fmla="*/ 2250917 h 3093768"/>
              <a:gd name="connsiteX1" fmla="*/ 350160 w 4628649"/>
              <a:gd name="connsiteY1" fmla="*/ 2589584 h 3093768"/>
              <a:gd name="connsiteX2" fmla="*/ 56649 w 4628649"/>
              <a:gd name="connsiteY2" fmla="*/ 2916961 h 3093768"/>
              <a:gd name="connsiteX3" fmla="*/ 34071 w 4628649"/>
              <a:gd name="connsiteY3" fmla="*/ 3086295 h 3093768"/>
              <a:gd name="connsiteX4" fmla="*/ 429182 w 4628649"/>
              <a:gd name="connsiteY4" fmla="*/ 2679895 h 3093768"/>
              <a:gd name="connsiteX5" fmla="*/ 632382 w 4628649"/>
              <a:gd name="connsiteY5" fmla="*/ 2634739 h 3093768"/>
              <a:gd name="connsiteX6" fmla="*/ 779137 w 4628649"/>
              <a:gd name="connsiteY6" fmla="*/ 2533139 h 3093768"/>
              <a:gd name="connsiteX7" fmla="*/ 892026 w 4628649"/>
              <a:gd name="connsiteY7" fmla="*/ 2375095 h 3093768"/>
              <a:gd name="connsiteX8" fmla="*/ 948471 w 4628649"/>
              <a:gd name="connsiteY8" fmla="*/ 2431539 h 3093768"/>
              <a:gd name="connsiteX9" fmla="*/ 1016204 w 4628649"/>
              <a:gd name="connsiteY9" fmla="*/ 2431539 h 3093768"/>
              <a:gd name="connsiteX10" fmla="*/ 1027493 w 4628649"/>
              <a:gd name="connsiteY10" fmla="*/ 2476695 h 3093768"/>
              <a:gd name="connsiteX11" fmla="*/ 1038782 w 4628649"/>
              <a:gd name="connsiteY11" fmla="*/ 2589584 h 3093768"/>
              <a:gd name="connsiteX12" fmla="*/ 1388737 w 4628649"/>
              <a:gd name="connsiteY12" fmla="*/ 2487984 h 3093768"/>
              <a:gd name="connsiteX13" fmla="*/ 1840293 w 4628649"/>
              <a:gd name="connsiteY13" fmla="*/ 2521850 h 3093768"/>
              <a:gd name="connsiteX14" fmla="*/ 2088649 w 4628649"/>
              <a:gd name="connsiteY14" fmla="*/ 2657317 h 3093768"/>
              <a:gd name="connsiteX15" fmla="*/ 2122515 w 4628649"/>
              <a:gd name="connsiteY15" fmla="*/ 2736339 h 3093768"/>
              <a:gd name="connsiteX16" fmla="*/ 2043493 w 4628649"/>
              <a:gd name="connsiteY16" fmla="*/ 2995984 h 3093768"/>
              <a:gd name="connsiteX17" fmla="*/ 2325715 w 4628649"/>
              <a:gd name="connsiteY17" fmla="*/ 2408961 h 3093768"/>
              <a:gd name="connsiteX18" fmla="*/ 2348293 w 4628649"/>
              <a:gd name="connsiteY18" fmla="*/ 1833228 h 3093768"/>
              <a:gd name="connsiteX19" fmla="*/ 2483760 w 4628649"/>
              <a:gd name="connsiteY19" fmla="*/ 1528428 h 3093768"/>
              <a:gd name="connsiteX20" fmla="*/ 2686960 w 4628649"/>
              <a:gd name="connsiteY20" fmla="*/ 1325228 h 3093768"/>
              <a:gd name="connsiteX21" fmla="*/ 2856293 w 4628649"/>
              <a:gd name="connsiteY21" fmla="*/ 1291361 h 3093768"/>
              <a:gd name="connsiteX22" fmla="*/ 3059493 w 4628649"/>
              <a:gd name="connsiteY22" fmla="*/ 1313939 h 3093768"/>
              <a:gd name="connsiteX23" fmla="*/ 3183671 w 4628649"/>
              <a:gd name="connsiteY23" fmla="*/ 1449406 h 3093768"/>
              <a:gd name="connsiteX24" fmla="*/ 3240115 w 4628649"/>
              <a:gd name="connsiteY24" fmla="*/ 1573584 h 3093768"/>
              <a:gd name="connsiteX25" fmla="*/ 3375582 w 4628649"/>
              <a:gd name="connsiteY25" fmla="*/ 1630028 h 3093768"/>
              <a:gd name="connsiteX26" fmla="*/ 3375582 w 4628649"/>
              <a:gd name="connsiteY26" fmla="*/ 1460695 h 3093768"/>
              <a:gd name="connsiteX27" fmla="*/ 3149804 w 4628649"/>
              <a:gd name="connsiteY27" fmla="*/ 1302650 h 3093768"/>
              <a:gd name="connsiteX28" fmla="*/ 2901449 w 4628649"/>
              <a:gd name="connsiteY28" fmla="*/ 1246206 h 3093768"/>
              <a:gd name="connsiteX29" fmla="*/ 2641804 w 4628649"/>
              <a:gd name="connsiteY29" fmla="*/ 1167184 h 3093768"/>
              <a:gd name="connsiteX30" fmla="*/ 2449893 w 4628649"/>
              <a:gd name="connsiteY30" fmla="*/ 1054295 h 3093768"/>
              <a:gd name="connsiteX31" fmla="*/ 2167671 w 4628649"/>
              <a:gd name="connsiteY31" fmla="*/ 1020428 h 3093768"/>
              <a:gd name="connsiteX32" fmla="*/ 2009626 w 4628649"/>
              <a:gd name="connsiteY32" fmla="*/ 1133317 h 3093768"/>
              <a:gd name="connsiteX33" fmla="*/ 1908026 w 4628649"/>
              <a:gd name="connsiteY33" fmla="*/ 1404250 h 3093768"/>
              <a:gd name="connsiteX34" fmla="*/ 1862871 w 4628649"/>
              <a:gd name="connsiteY34" fmla="*/ 1009139 h 3093768"/>
              <a:gd name="connsiteX35" fmla="*/ 2088649 w 4628649"/>
              <a:gd name="connsiteY35" fmla="*/ 828517 h 3093768"/>
              <a:gd name="connsiteX36" fmla="*/ 2190249 w 4628649"/>
              <a:gd name="connsiteY36" fmla="*/ 760784 h 3093768"/>
              <a:gd name="connsiteX37" fmla="*/ 2167671 w 4628649"/>
              <a:gd name="connsiteY37" fmla="*/ 591450 h 3093768"/>
              <a:gd name="connsiteX38" fmla="*/ 1874160 w 4628649"/>
              <a:gd name="connsiteY38" fmla="*/ 501139 h 3093768"/>
              <a:gd name="connsiteX39" fmla="*/ 2382160 w 4628649"/>
              <a:gd name="connsiteY39" fmla="*/ 512428 h 3093768"/>
              <a:gd name="connsiteX40" fmla="*/ 3003049 w 4628649"/>
              <a:gd name="connsiteY40" fmla="*/ 433406 h 3093768"/>
              <a:gd name="connsiteX41" fmla="*/ 3194960 w 4628649"/>
              <a:gd name="connsiteY41" fmla="*/ 422117 h 3093768"/>
              <a:gd name="connsiteX42" fmla="*/ 3341715 w 4628649"/>
              <a:gd name="connsiteY42" fmla="*/ 275361 h 3093768"/>
              <a:gd name="connsiteX43" fmla="*/ 3420737 w 4628649"/>
              <a:gd name="connsiteY43" fmla="*/ 94739 h 3093768"/>
              <a:gd name="connsiteX44" fmla="*/ 3420737 w 4628649"/>
              <a:gd name="connsiteY44" fmla="*/ 331806 h 3093768"/>
              <a:gd name="connsiteX45" fmla="*/ 3375582 w 4628649"/>
              <a:gd name="connsiteY45" fmla="*/ 478561 h 3093768"/>
              <a:gd name="connsiteX46" fmla="*/ 3669093 w 4628649"/>
              <a:gd name="connsiteY46" fmla="*/ 196340 h 3093768"/>
              <a:gd name="connsiteX47" fmla="*/ 4075493 w 4628649"/>
              <a:gd name="connsiteY47" fmla="*/ 27005 h 3093768"/>
              <a:gd name="connsiteX48" fmla="*/ 4391582 w 4628649"/>
              <a:gd name="connsiteY48" fmla="*/ 4428 h 3093768"/>
              <a:gd name="connsiteX49" fmla="*/ 4628649 w 4628649"/>
              <a:gd name="connsiteY49" fmla="*/ 94739 h 3093768"/>
              <a:gd name="connsiteX0" fmla="*/ 372737 w 4651227"/>
              <a:gd name="connsiteY0" fmla="*/ 2247041 h 3089892"/>
              <a:gd name="connsiteX1" fmla="*/ 350160 w 4651227"/>
              <a:gd name="connsiteY1" fmla="*/ 2585708 h 3089892"/>
              <a:gd name="connsiteX2" fmla="*/ 56649 w 4651227"/>
              <a:gd name="connsiteY2" fmla="*/ 2913085 h 3089892"/>
              <a:gd name="connsiteX3" fmla="*/ 34071 w 4651227"/>
              <a:gd name="connsiteY3" fmla="*/ 3082419 h 3089892"/>
              <a:gd name="connsiteX4" fmla="*/ 429182 w 4651227"/>
              <a:gd name="connsiteY4" fmla="*/ 2676019 h 3089892"/>
              <a:gd name="connsiteX5" fmla="*/ 632382 w 4651227"/>
              <a:gd name="connsiteY5" fmla="*/ 2630863 h 3089892"/>
              <a:gd name="connsiteX6" fmla="*/ 779137 w 4651227"/>
              <a:gd name="connsiteY6" fmla="*/ 2529263 h 3089892"/>
              <a:gd name="connsiteX7" fmla="*/ 892026 w 4651227"/>
              <a:gd name="connsiteY7" fmla="*/ 2371219 h 3089892"/>
              <a:gd name="connsiteX8" fmla="*/ 948471 w 4651227"/>
              <a:gd name="connsiteY8" fmla="*/ 2427663 h 3089892"/>
              <a:gd name="connsiteX9" fmla="*/ 1016204 w 4651227"/>
              <a:gd name="connsiteY9" fmla="*/ 2427663 h 3089892"/>
              <a:gd name="connsiteX10" fmla="*/ 1027493 w 4651227"/>
              <a:gd name="connsiteY10" fmla="*/ 2472819 h 3089892"/>
              <a:gd name="connsiteX11" fmla="*/ 1038782 w 4651227"/>
              <a:gd name="connsiteY11" fmla="*/ 2585708 h 3089892"/>
              <a:gd name="connsiteX12" fmla="*/ 1388737 w 4651227"/>
              <a:gd name="connsiteY12" fmla="*/ 2484108 h 3089892"/>
              <a:gd name="connsiteX13" fmla="*/ 1840293 w 4651227"/>
              <a:gd name="connsiteY13" fmla="*/ 2517974 h 3089892"/>
              <a:gd name="connsiteX14" fmla="*/ 2088649 w 4651227"/>
              <a:gd name="connsiteY14" fmla="*/ 2653441 h 3089892"/>
              <a:gd name="connsiteX15" fmla="*/ 2122515 w 4651227"/>
              <a:gd name="connsiteY15" fmla="*/ 2732463 h 3089892"/>
              <a:gd name="connsiteX16" fmla="*/ 2043493 w 4651227"/>
              <a:gd name="connsiteY16" fmla="*/ 2992108 h 3089892"/>
              <a:gd name="connsiteX17" fmla="*/ 2325715 w 4651227"/>
              <a:gd name="connsiteY17" fmla="*/ 2405085 h 3089892"/>
              <a:gd name="connsiteX18" fmla="*/ 2348293 w 4651227"/>
              <a:gd name="connsiteY18" fmla="*/ 1829352 h 3089892"/>
              <a:gd name="connsiteX19" fmla="*/ 2483760 w 4651227"/>
              <a:gd name="connsiteY19" fmla="*/ 1524552 h 3089892"/>
              <a:gd name="connsiteX20" fmla="*/ 2686960 w 4651227"/>
              <a:gd name="connsiteY20" fmla="*/ 1321352 h 3089892"/>
              <a:gd name="connsiteX21" fmla="*/ 2856293 w 4651227"/>
              <a:gd name="connsiteY21" fmla="*/ 1287485 h 3089892"/>
              <a:gd name="connsiteX22" fmla="*/ 3059493 w 4651227"/>
              <a:gd name="connsiteY22" fmla="*/ 1310063 h 3089892"/>
              <a:gd name="connsiteX23" fmla="*/ 3183671 w 4651227"/>
              <a:gd name="connsiteY23" fmla="*/ 1445530 h 3089892"/>
              <a:gd name="connsiteX24" fmla="*/ 3240115 w 4651227"/>
              <a:gd name="connsiteY24" fmla="*/ 1569708 h 3089892"/>
              <a:gd name="connsiteX25" fmla="*/ 3375582 w 4651227"/>
              <a:gd name="connsiteY25" fmla="*/ 1626152 h 3089892"/>
              <a:gd name="connsiteX26" fmla="*/ 3375582 w 4651227"/>
              <a:gd name="connsiteY26" fmla="*/ 1456819 h 3089892"/>
              <a:gd name="connsiteX27" fmla="*/ 3149804 w 4651227"/>
              <a:gd name="connsiteY27" fmla="*/ 1298774 h 3089892"/>
              <a:gd name="connsiteX28" fmla="*/ 2901449 w 4651227"/>
              <a:gd name="connsiteY28" fmla="*/ 1242330 h 3089892"/>
              <a:gd name="connsiteX29" fmla="*/ 2641804 w 4651227"/>
              <a:gd name="connsiteY29" fmla="*/ 1163308 h 3089892"/>
              <a:gd name="connsiteX30" fmla="*/ 2449893 w 4651227"/>
              <a:gd name="connsiteY30" fmla="*/ 1050419 h 3089892"/>
              <a:gd name="connsiteX31" fmla="*/ 2167671 w 4651227"/>
              <a:gd name="connsiteY31" fmla="*/ 1016552 h 3089892"/>
              <a:gd name="connsiteX32" fmla="*/ 2009626 w 4651227"/>
              <a:gd name="connsiteY32" fmla="*/ 1129441 h 3089892"/>
              <a:gd name="connsiteX33" fmla="*/ 1908026 w 4651227"/>
              <a:gd name="connsiteY33" fmla="*/ 1400374 h 3089892"/>
              <a:gd name="connsiteX34" fmla="*/ 1862871 w 4651227"/>
              <a:gd name="connsiteY34" fmla="*/ 1005263 h 3089892"/>
              <a:gd name="connsiteX35" fmla="*/ 2088649 w 4651227"/>
              <a:gd name="connsiteY35" fmla="*/ 824641 h 3089892"/>
              <a:gd name="connsiteX36" fmla="*/ 2190249 w 4651227"/>
              <a:gd name="connsiteY36" fmla="*/ 756908 h 3089892"/>
              <a:gd name="connsiteX37" fmla="*/ 2167671 w 4651227"/>
              <a:gd name="connsiteY37" fmla="*/ 587574 h 3089892"/>
              <a:gd name="connsiteX38" fmla="*/ 1874160 w 4651227"/>
              <a:gd name="connsiteY38" fmla="*/ 497263 h 3089892"/>
              <a:gd name="connsiteX39" fmla="*/ 2382160 w 4651227"/>
              <a:gd name="connsiteY39" fmla="*/ 508552 h 3089892"/>
              <a:gd name="connsiteX40" fmla="*/ 3003049 w 4651227"/>
              <a:gd name="connsiteY40" fmla="*/ 429530 h 3089892"/>
              <a:gd name="connsiteX41" fmla="*/ 3194960 w 4651227"/>
              <a:gd name="connsiteY41" fmla="*/ 418241 h 3089892"/>
              <a:gd name="connsiteX42" fmla="*/ 3341715 w 4651227"/>
              <a:gd name="connsiteY42" fmla="*/ 271485 h 3089892"/>
              <a:gd name="connsiteX43" fmla="*/ 3420737 w 4651227"/>
              <a:gd name="connsiteY43" fmla="*/ 90863 h 3089892"/>
              <a:gd name="connsiteX44" fmla="*/ 3420737 w 4651227"/>
              <a:gd name="connsiteY44" fmla="*/ 327930 h 3089892"/>
              <a:gd name="connsiteX45" fmla="*/ 3375582 w 4651227"/>
              <a:gd name="connsiteY45" fmla="*/ 474685 h 3089892"/>
              <a:gd name="connsiteX46" fmla="*/ 3669093 w 4651227"/>
              <a:gd name="connsiteY46" fmla="*/ 192464 h 3089892"/>
              <a:gd name="connsiteX47" fmla="*/ 4075493 w 4651227"/>
              <a:gd name="connsiteY47" fmla="*/ 23129 h 3089892"/>
              <a:gd name="connsiteX48" fmla="*/ 4391582 w 4651227"/>
              <a:gd name="connsiteY48" fmla="*/ 552 h 3089892"/>
              <a:gd name="connsiteX49" fmla="*/ 4651227 w 4651227"/>
              <a:gd name="connsiteY49" fmla="*/ 34419 h 3089892"/>
              <a:gd name="connsiteX0" fmla="*/ 372737 w 4651227"/>
              <a:gd name="connsiteY0" fmla="*/ 2247041 h 3089892"/>
              <a:gd name="connsiteX1" fmla="*/ 350160 w 4651227"/>
              <a:gd name="connsiteY1" fmla="*/ 2585708 h 3089892"/>
              <a:gd name="connsiteX2" fmla="*/ 56649 w 4651227"/>
              <a:gd name="connsiteY2" fmla="*/ 2913085 h 3089892"/>
              <a:gd name="connsiteX3" fmla="*/ 34071 w 4651227"/>
              <a:gd name="connsiteY3" fmla="*/ 3082419 h 3089892"/>
              <a:gd name="connsiteX4" fmla="*/ 429182 w 4651227"/>
              <a:gd name="connsiteY4" fmla="*/ 2676019 h 3089892"/>
              <a:gd name="connsiteX5" fmla="*/ 632382 w 4651227"/>
              <a:gd name="connsiteY5" fmla="*/ 2630863 h 3089892"/>
              <a:gd name="connsiteX6" fmla="*/ 779137 w 4651227"/>
              <a:gd name="connsiteY6" fmla="*/ 2529263 h 3089892"/>
              <a:gd name="connsiteX7" fmla="*/ 892026 w 4651227"/>
              <a:gd name="connsiteY7" fmla="*/ 2371219 h 3089892"/>
              <a:gd name="connsiteX8" fmla="*/ 948471 w 4651227"/>
              <a:gd name="connsiteY8" fmla="*/ 2427663 h 3089892"/>
              <a:gd name="connsiteX9" fmla="*/ 1016204 w 4651227"/>
              <a:gd name="connsiteY9" fmla="*/ 2427663 h 3089892"/>
              <a:gd name="connsiteX10" fmla="*/ 1027493 w 4651227"/>
              <a:gd name="connsiteY10" fmla="*/ 2472819 h 3089892"/>
              <a:gd name="connsiteX11" fmla="*/ 1038782 w 4651227"/>
              <a:gd name="connsiteY11" fmla="*/ 2585708 h 3089892"/>
              <a:gd name="connsiteX12" fmla="*/ 1388737 w 4651227"/>
              <a:gd name="connsiteY12" fmla="*/ 2484108 h 3089892"/>
              <a:gd name="connsiteX13" fmla="*/ 1840293 w 4651227"/>
              <a:gd name="connsiteY13" fmla="*/ 2517974 h 3089892"/>
              <a:gd name="connsiteX14" fmla="*/ 2088649 w 4651227"/>
              <a:gd name="connsiteY14" fmla="*/ 2653441 h 3089892"/>
              <a:gd name="connsiteX15" fmla="*/ 2122515 w 4651227"/>
              <a:gd name="connsiteY15" fmla="*/ 2732463 h 3089892"/>
              <a:gd name="connsiteX16" fmla="*/ 2043493 w 4651227"/>
              <a:gd name="connsiteY16" fmla="*/ 2992108 h 3089892"/>
              <a:gd name="connsiteX17" fmla="*/ 2325715 w 4651227"/>
              <a:gd name="connsiteY17" fmla="*/ 2405085 h 3089892"/>
              <a:gd name="connsiteX18" fmla="*/ 2348293 w 4651227"/>
              <a:gd name="connsiteY18" fmla="*/ 1829352 h 3089892"/>
              <a:gd name="connsiteX19" fmla="*/ 2483760 w 4651227"/>
              <a:gd name="connsiteY19" fmla="*/ 1524552 h 3089892"/>
              <a:gd name="connsiteX20" fmla="*/ 2686960 w 4651227"/>
              <a:gd name="connsiteY20" fmla="*/ 1321352 h 3089892"/>
              <a:gd name="connsiteX21" fmla="*/ 2856293 w 4651227"/>
              <a:gd name="connsiteY21" fmla="*/ 1287485 h 3089892"/>
              <a:gd name="connsiteX22" fmla="*/ 3059493 w 4651227"/>
              <a:gd name="connsiteY22" fmla="*/ 1310063 h 3089892"/>
              <a:gd name="connsiteX23" fmla="*/ 3183671 w 4651227"/>
              <a:gd name="connsiteY23" fmla="*/ 1445530 h 3089892"/>
              <a:gd name="connsiteX24" fmla="*/ 3240115 w 4651227"/>
              <a:gd name="connsiteY24" fmla="*/ 1569708 h 3089892"/>
              <a:gd name="connsiteX25" fmla="*/ 3375582 w 4651227"/>
              <a:gd name="connsiteY25" fmla="*/ 1626152 h 3089892"/>
              <a:gd name="connsiteX26" fmla="*/ 3375582 w 4651227"/>
              <a:gd name="connsiteY26" fmla="*/ 1456819 h 3089892"/>
              <a:gd name="connsiteX27" fmla="*/ 3149804 w 4651227"/>
              <a:gd name="connsiteY27" fmla="*/ 1298774 h 3089892"/>
              <a:gd name="connsiteX28" fmla="*/ 2901449 w 4651227"/>
              <a:gd name="connsiteY28" fmla="*/ 1242330 h 3089892"/>
              <a:gd name="connsiteX29" fmla="*/ 2641804 w 4651227"/>
              <a:gd name="connsiteY29" fmla="*/ 1163308 h 3089892"/>
              <a:gd name="connsiteX30" fmla="*/ 2449893 w 4651227"/>
              <a:gd name="connsiteY30" fmla="*/ 1050419 h 3089892"/>
              <a:gd name="connsiteX31" fmla="*/ 2167671 w 4651227"/>
              <a:gd name="connsiteY31" fmla="*/ 1016552 h 3089892"/>
              <a:gd name="connsiteX32" fmla="*/ 2009626 w 4651227"/>
              <a:gd name="connsiteY32" fmla="*/ 1129441 h 3089892"/>
              <a:gd name="connsiteX33" fmla="*/ 1908026 w 4651227"/>
              <a:gd name="connsiteY33" fmla="*/ 1400374 h 3089892"/>
              <a:gd name="connsiteX34" fmla="*/ 1908027 w 4651227"/>
              <a:gd name="connsiteY34" fmla="*/ 993974 h 3089892"/>
              <a:gd name="connsiteX35" fmla="*/ 2088649 w 4651227"/>
              <a:gd name="connsiteY35" fmla="*/ 824641 h 3089892"/>
              <a:gd name="connsiteX36" fmla="*/ 2190249 w 4651227"/>
              <a:gd name="connsiteY36" fmla="*/ 756908 h 3089892"/>
              <a:gd name="connsiteX37" fmla="*/ 2167671 w 4651227"/>
              <a:gd name="connsiteY37" fmla="*/ 587574 h 3089892"/>
              <a:gd name="connsiteX38" fmla="*/ 1874160 w 4651227"/>
              <a:gd name="connsiteY38" fmla="*/ 497263 h 3089892"/>
              <a:gd name="connsiteX39" fmla="*/ 2382160 w 4651227"/>
              <a:gd name="connsiteY39" fmla="*/ 508552 h 3089892"/>
              <a:gd name="connsiteX40" fmla="*/ 3003049 w 4651227"/>
              <a:gd name="connsiteY40" fmla="*/ 429530 h 3089892"/>
              <a:gd name="connsiteX41" fmla="*/ 3194960 w 4651227"/>
              <a:gd name="connsiteY41" fmla="*/ 418241 h 3089892"/>
              <a:gd name="connsiteX42" fmla="*/ 3341715 w 4651227"/>
              <a:gd name="connsiteY42" fmla="*/ 271485 h 3089892"/>
              <a:gd name="connsiteX43" fmla="*/ 3420737 w 4651227"/>
              <a:gd name="connsiteY43" fmla="*/ 90863 h 3089892"/>
              <a:gd name="connsiteX44" fmla="*/ 3420737 w 4651227"/>
              <a:gd name="connsiteY44" fmla="*/ 327930 h 3089892"/>
              <a:gd name="connsiteX45" fmla="*/ 3375582 w 4651227"/>
              <a:gd name="connsiteY45" fmla="*/ 474685 h 3089892"/>
              <a:gd name="connsiteX46" fmla="*/ 3669093 w 4651227"/>
              <a:gd name="connsiteY46" fmla="*/ 192464 h 3089892"/>
              <a:gd name="connsiteX47" fmla="*/ 4075493 w 4651227"/>
              <a:gd name="connsiteY47" fmla="*/ 23129 h 3089892"/>
              <a:gd name="connsiteX48" fmla="*/ 4391582 w 4651227"/>
              <a:gd name="connsiteY48" fmla="*/ 552 h 3089892"/>
              <a:gd name="connsiteX49" fmla="*/ 4651227 w 4651227"/>
              <a:gd name="connsiteY49" fmla="*/ 34419 h 3089892"/>
              <a:gd name="connsiteX0" fmla="*/ 352118 w 4630608"/>
              <a:gd name="connsiteY0" fmla="*/ 2247041 h 3082542"/>
              <a:gd name="connsiteX1" fmla="*/ 329541 w 4630608"/>
              <a:gd name="connsiteY1" fmla="*/ 2585708 h 3082542"/>
              <a:gd name="connsiteX2" fmla="*/ 36030 w 4630608"/>
              <a:gd name="connsiteY2" fmla="*/ 2913085 h 3082542"/>
              <a:gd name="connsiteX3" fmla="*/ 13452 w 4630608"/>
              <a:gd name="connsiteY3" fmla="*/ 3082419 h 3082542"/>
              <a:gd name="connsiteX4" fmla="*/ 115052 w 4630608"/>
              <a:gd name="connsiteY4" fmla="*/ 2935662 h 3082542"/>
              <a:gd name="connsiteX5" fmla="*/ 408563 w 4630608"/>
              <a:gd name="connsiteY5" fmla="*/ 2676019 h 3082542"/>
              <a:gd name="connsiteX6" fmla="*/ 611763 w 4630608"/>
              <a:gd name="connsiteY6" fmla="*/ 2630863 h 3082542"/>
              <a:gd name="connsiteX7" fmla="*/ 758518 w 4630608"/>
              <a:gd name="connsiteY7" fmla="*/ 2529263 h 3082542"/>
              <a:gd name="connsiteX8" fmla="*/ 871407 w 4630608"/>
              <a:gd name="connsiteY8" fmla="*/ 2371219 h 3082542"/>
              <a:gd name="connsiteX9" fmla="*/ 927852 w 4630608"/>
              <a:gd name="connsiteY9" fmla="*/ 2427663 h 3082542"/>
              <a:gd name="connsiteX10" fmla="*/ 995585 w 4630608"/>
              <a:gd name="connsiteY10" fmla="*/ 2427663 h 3082542"/>
              <a:gd name="connsiteX11" fmla="*/ 1006874 w 4630608"/>
              <a:gd name="connsiteY11" fmla="*/ 2472819 h 3082542"/>
              <a:gd name="connsiteX12" fmla="*/ 1018163 w 4630608"/>
              <a:gd name="connsiteY12" fmla="*/ 2585708 h 3082542"/>
              <a:gd name="connsiteX13" fmla="*/ 1368118 w 4630608"/>
              <a:gd name="connsiteY13" fmla="*/ 2484108 h 3082542"/>
              <a:gd name="connsiteX14" fmla="*/ 1819674 w 4630608"/>
              <a:gd name="connsiteY14" fmla="*/ 2517974 h 3082542"/>
              <a:gd name="connsiteX15" fmla="*/ 2068030 w 4630608"/>
              <a:gd name="connsiteY15" fmla="*/ 2653441 h 3082542"/>
              <a:gd name="connsiteX16" fmla="*/ 2101896 w 4630608"/>
              <a:gd name="connsiteY16" fmla="*/ 2732463 h 3082542"/>
              <a:gd name="connsiteX17" fmla="*/ 2022874 w 4630608"/>
              <a:gd name="connsiteY17" fmla="*/ 2992108 h 3082542"/>
              <a:gd name="connsiteX18" fmla="*/ 2305096 w 4630608"/>
              <a:gd name="connsiteY18" fmla="*/ 2405085 h 3082542"/>
              <a:gd name="connsiteX19" fmla="*/ 2327674 w 4630608"/>
              <a:gd name="connsiteY19" fmla="*/ 1829352 h 3082542"/>
              <a:gd name="connsiteX20" fmla="*/ 2463141 w 4630608"/>
              <a:gd name="connsiteY20" fmla="*/ 1524552 h 3082542"/>
              <a:gd name="connsiteX21" fmla="*/ 2666341 w 4630608"/>
              <a:gd name="connsiteY21" fmla="*/ 1321352 h 3082542"/>
              <a:gd name="connsiteX22" fmla="*/ 2835674 w 4630608"/>
              <a:gd name="connsiteY22" fmla="*/ 1287485 h 3082542"/>
              <a:gd name="connsiteX23" fmla="*/ 3038874 w 4630608"/>
              <a:gd name="connsiteY23" fmla="*/ 1310063 h 3082542"/>
              <a:gd name="connsiteX24" fmla="*/ 3163052 w 4630608"/>
              <a:gd name="connsiteY24" fmla="*/ 1445530 h 3082542"/>
              <a:gd name="connsiteX25" fmla="*/ 3219496 w 4630608"/>
              <a:gd name="connsiteY25" fmla="*/ 1569708 h 3082542"/>
              <a:gd name="connsiteX26" fmla="*/ 3354963 w 4630608"/>
              <a:gd name="connsiteY26" fmla="*/ 1626152 h 3082542"/>
              <a:gd name="connsiteX27" fmla="*/ 3354963 w 4630608"/>
              <a:gd name="connsiteY27" fmla="*/ 1456819 h 3082542"/>
              <a:gd name="connsiteX28" fmla="*/ 3129185 w 4630608"/>
              <a:gd name="connsiteY28" fmla="*/ 1298774 h 3082542"/>
              <a:gd name="connsiteX29" fmla="*/ 2880830 w 4630608"/>
              <a:gd name="connsiteY29" fmla="*/ 1242330 h 3082542"/>
              <a:gd name="connsiteX30" fmla="*/ 2621185 w 4630608"/>
              <a:gd name="connsiteY30" fmla="*/ 1163308 h 3082542"/>
              <a:gd name="connsiteX31" fmla="*/ 2429274 w 4630608"/>
              <a:gd name="connsiteY31" fmla="*/ 1050419 h 3082542"/>
              <a:gd name="connsiteX32" fmla="*/ 2147052 w 4630608"/>
              <a:gd name="connsiteY32" fmla="*/ 1016552 h 3082542"/>
              <a:gd name="connsiteX33" fmla="*/ 1989007 w 4630608"/>
              <a:gd name="connsiteY33" fmla="*/ 1129441 h 3082542"/>
              <a:gd name="connsiteX34" fmla="*/ 1887407 w 4630608"/>
              <a:gd name="connsiteY34" fmla="*/ 1400374 h 3082542"/>
              <a:gd name="connsiteX35" fmla="*/ 1887408 w 4630608"/>
              <a:gd name="connsiteY35" fmla="*/ 993974 h 3082542"/>
              <a:gd name="connsiteX36" fmla="*/ 2068030 w 4630608"/>
              <a:gd name="connsiteY36" fmla="*/ 824641 h 3082542"/>
              <a:gd name="connsiteX37" fmla="*/ 2169630 w 4630608"/>
              <a:gd name="connsiteY37" fmla="*/ 756908 h 3082542"/>
              <a:gd name="connsiteX38" fmla="*/ 2147052 w 4630608"/>
              <a:gd name="connsiteY38" fmla="*/ 587574 h 3082542"/>
              <a:gd name="connsiteX39" fmla="*/ 1853541 w 4630608"/>
              <a:gd name="connsiteY39" fmla="*/ 497263 h 3082542"/>
              <a:gd name="connsiteX40" fmla="*/ 2361541 w 4630608"/>
              <a:gd name="connsiteY40" fmla="*/ 508552 h 3082542"/>
              <a:gd name="connsiteX41" fmla="*/ 2982430 w 4630608"/>
              <a:gd name="connsiteY41" fmla="*/ 429530 h 3082542"/>
              <a:gd name="connsiteX42" fmla="*/ 3174341 w 4630608"/>
              <a:gd name="connsiteY42" fmla="*/ 418241 h 3082542"/>
              <a:gd name="connsiteX43" fmla="*/ 3321096 w 4630608"/>
              <a:gd name="connsiteY43" fmla="*/ 271485 h 3082542"/>
              <a:gd name="connsiteX44" fmla="*/ 3400118 w 4630608"/>
              <a:gd name="connsiteY44" fmla="*/ 90863 h 3082542"/>
              <a:gd name="connsiteX45" fmla="*/ 3400118 w 4630608"/>
              <a:gd name="connsiteY45" fmla="*/ 327930 h 3082542"/>
              <a:gd name="connsiteX46" fmla="*/ 3354963 w 4630608"/>
              <a:gd name="connsiteY46" fmla="*/ 474685 h 3082542"/>
              <a:gd name="connsiteX47" fmla="*/ 3648474 w 4630608"/>
              <a:gd name="connsiteY47" fmla="*/ 192464 h 3082542"/>
              <a:gd name="connsiteX48" fmla="*/ 4054874 w 4630608"/>
              <a:gd name="connsiteY48" fmla="*/ 23129 h 3082542"/>
              <a:gd name="connsiteX49" fmla="*/ 4370963 w 4630608"/>
              <a:gd name="connsiteY49" fmla="*/ 552 h 3082542"/>
              <a:gd name="connsiteX50" fmla="*/ 4630608 w 4630608"/>
              <a:gd name="connsiteY50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676019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18841 w 4631286"/>
              <a:gd name="connsiteY12" fmla="*/ 2585708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83108 w 4631286"/>
              <a:gd name="connsiteY41" fmla="*/ 429530 h 3082542"/>
              <a:gd name="connsiteX42" fmla="*/ 3175019 w 4631286"/>
              <a:gd name="connsiteY42" fmla="*/ 418241 h 3082542"/>
              <a:gd name="connsiteX43" fmla="*/ 3321774 w 4631286"/>
              <a:gd name="connsiteY43" fmla="*/ 271485 h 3082542"/>
              <a:gd name="connsiteX44" fmla="*/ 3400796 w 4631286"/>
              <a:gd name="connsiteY44" fmla="*/ 90863 h 3082542"/>
              <a:gd name="connsiteX45" fmla="*/ 3400796 w 4631286"/>
              <a:gd name="connsiteY45" fmla="*/ 327930 h 3082542"/>
              <a:gd name="connsiteX46" fmla="*/ 3355641 w 4631286"/>
              <a:gd name="connsiteY46" fmla="*/ 474685 h 3082542"/>
              <a:gd name="connsiteX47" fmla="*/ 3649152 w 4631286"/>
              <a:gd name="connsiteY47" fmla="*/ 192464 h 3082542"/>
              <a:gd name="connsiteX48" fmla="*/ 4055552 w 4631286"/>
              <a:gd name="connsiteY48" fmla="*/ 23129 h 3082542"/>
              <a:gd name="connsiteX49" fmla="*/ 4371641 w 4631286"/>
              <a:gd name="connsiteY49" fmla="*/ 552 h 3082542"/>
              <a:gd name="connsiteX50" fmla="*/ 4631286 w 4631286"/>
              <a:gd name="connsiteY50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18841 w 4631286"/>
              <a:gd name="connsiteY12" fmla="*/ 2585708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83108 w 4631286"/>
              <a:gd name="connsiteY41" fmla="*/ 429530 h 3082542"/>
              <a:gd name="connsiteX42" fmla="*/ 3175019 w 4631286"/>
              <a:gd name="connsiteY42" fmla="*/ 418241 h 3082542"/>
              <a:gd name="connsiteX43" fmla="*/ 3321774 w 4631286"/>
              <a:gd name="connsiteY43" fmla="*/ 271485 h 3082542"/>
              <a:gd name="connsiteX44" fmla="*/ 3400796 w 4631286"/>
              <a:gd name="connsiteY44" fmla="*/ 90863 h 3082542"/>
              <a:gd name="connsiteX45" fmla="*/ 3400796 w 4631286"/>
              <a:gd name="connsiteY45" fmla="*/ 327930 h 3082542"/>
              <a:gd name="connsiteX46" fmla="*/ 3355641 w 4631286"/>
              <a:gd name="connsiteY46" fmla="*/ 474685 h 3082542"/>
              <a:gd name="connsiteX47" fmla="*/ 3649152 w 4631286"/>
              <a:gd name="connsiteY47" fmla="*/ 192464 h 3082542"/>
              <a:gd name="connsiteX48" fmla="*/ 4055552 w 4631286"/>
              <a:gd name="connsiteY48" fmla="*/ 23129 h 3082542"/>
              <a:gd name="connsiteX49" fmla="*/ 4371641 w 4631286"/>
              <a:gd name="connsiteY49" fmla="*/ 552 h 3082542"/>
              <a:gd name="connsiteX50" fmla="*/ 4631286 w 4631286"/>
              <a:gd name="connsiteY50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18841 w 4631286"/>
              <a:gd name="connsiteY12" fmla="*/ 2585708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83108 w 4631286"/>
              <a:gd name="connsiteY41" fmla="*/ 429530 h 3082542"/>
              <a:gd name="connsiteX42" fmla="*/ 3321774 w 4631286"/>
              <a:gd name="connsiteY42" fmla="*/ 271485 h 3082542"/>
              <a:gd name="connsiteX43" fmla="*/ 3400796 w 4631286"/>
              <a:gd name="connsiteY43" fmla="*/ 90863 h 3082542"/>
              <a:gd name="connsiteX44" fmla="*/ 3400796 w 4631286"/>
              <a:gd name="connsiteY44" fmla="*/ 327930 h 3082542"/>
              <a:gd name="connsiteX45" fmla="*/ 3355641 w 4631286"/>
              <a:gd name="connsiteY45" fmla="*/ 474685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18841 w 4631286"/>
              <a:gd name="connsiteY12" fmla="*/ 2585708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94397 w 4631286"/>
              <a:gd name="connsiteY41" fmla="*/ 474686 h 3082542"/>
              <a:gd name="connsiteX42" fmla="*/ 3321774 w 4631286"/>
              <a:gd name="connsiteY42" fmla="*/ 271485 h 3082542"/>
              <a:gd name="connsiteX43" fmla="*/ 3400796 w 4631286"/>
              <a:gd name="connsiteY43" fmla="*/ 90863 h 3082542"/>
              <a:gd name="connsiteX44" fmla="*/ 3400796 w 4631286"/>
              <a:gd name="connsiteY44" fmla="*/ 327930 h 3082542"/>
              <a:gd name="connsiteX45" fmla="*/ 3355641 w 4631286"/>
              <a:gd name="connsiteY45" fmla="*/ 474685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94397 w 4631286"/>
              <a:gd name="connsiteY41" fmla="*/ 474686 h 3082542"/>
              <a:gd name="connsiteX42" fmla="*/ 3321774 w 4631286"/>
              <a:gd name="connsiteY42" fmla="*/ 271485 h 3082542"/>
              <a:gd name="connsiteX43" fmla="*/ 3400796 w 4631286"/>
              <a:gd name="connsiteY43" fmla="*/ 90863 h 3082542"/>
              <a:gd name="connsiteX44" fmla="*/ 3400796 w 4631286"/>
              <a:gd name="connsiteY44" fmla="*/ 327930 h 3082542"/>
              <a:gd name="connsiteX45" fmla="*/ 3355641 w 4631286"/>
              <a:gd name="connsiteY45" fmla="*/ 474685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94397 w 4631286"/>
              <a:gd name="connsiteY41" fmla="*/ 474686 h 3082542"/>
              <a:gd name="connsiteX42" fmla="*/ 3321774 w 4631286"/>
              <a:gd name="connsiteY42" fmla="*/ 271485 h 3082542"/>
              <a:gd name="connsiteX43" fmla="*/ 3400796 w 4631286"/>
              <a:gd name="connsiteY43" fmla="*/ 90863 h 3082542"/>
              <a:gd name="connsiteX44" fmla="*/ 3400796 w 4631286"/>
              <a:gd name="connsiteY44" fmla="*/ 327930 h 3082542"/>
              <a:gd name="connsiteX45" fmla="*/ 3355641 w 4631286"/>
              <a:gd name="connsiteY45" fmla="*/ 452108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94397 w 4631286"/>
              <a:gd name="connsiteY41" fmla="*/ 474686 h 3082542"/>
              <a:gd name="connsiteX42" fmla="*/ 3321774 w 4631286"/>
              <a:gd name="connsiteY42" fmla="*/ 271485 h 3082542"/>
              <a:gd name="connsiteX43" fmla="*/ 3400796 w 4631286"/>
              <a:gd name="connsiteY43" fmla="*/ 90863 h 3082542"/>
              <a:gd name="connsiteX44" fmla="*/ 3400796 w 4631286"/>
              <a:gd name="connsiteY44" fmla="*/ 327930 h 3082542"/>
              <a:gd name="connsiteX45" fmla="*/ 3355641 w 4631286"/>
              <a:gd name="connsiteY45" fmla="*/ 406952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94397 w 4631286"/>
              <a:gd name="connsiteY41" fmla="*/ 474686 h 3082542"/>
              <a:gd name="connsiteX42" fmla="*/ 3321774 w 4631286"/>
              <a:gd name="connsiteY42" fmla="*/ 271485 h 3082542"/>
              <a:gd name="connsiteX43" fmla="*/ 3389507 w 4631286"/>
              <a:gd name="connsiteY43" fmla="*/ 136018 h 3082542"/>
              <a:gd name="connsiteX44" fmla="*/ 3400796 w 4631286"/>
              <a:gd name="connsiteY44" fmla="*/ 327930 h 3082542"/>
              <a:gd name="connsiteX45" fmla="*/ 3355641 w 4631286"/>
              <a:gd name="connsiteY45" fmla="*/ 406952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94397 w 4631286"/>
              <a:gd name="connsiteY41" fmla="*/ 474686 h 3082542"/>
              <a:gd name="connsiteX42" fmla="*/ 3299197 w 4631286"/>
              <a:gd name="connsiteY42" fmla="*/ 305351 h 3082542"/>
              <a:gd name="connsiteX43" fmla="*/ 3389507 w 4631286"/>
              <a:gd name="connsiteY43" fmla="*/ 136018 h 3082542"/>
              <a:gd name="connsiteX44" fmla="*/ 3400796 w 4631286"/>
              <a:gd name="connsiteY44" fmla="*/ 327930 h 3082542"/>
              <a:gd name="connsiteX45" fmla="*/ 3355641 w 4631286"/>
              <a:gd name="connsiteY45" fmla="*/ 406952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94397 w 4631286"/>
              <a:gd name="connsiteY41" fmla="*/ 474686 h 3082542"/>
              <a:gd name="connsiteX42" fmla="*/ 3254041 w 4631286"/>
              <a:gd name="connsiteY42" fmla="*/ 305351 h 3082542"/>
              <a:gd name="connsiteX43" fmla="*/ 3389507 w 4631286"/>
              <a:gd name="connsiteY43" fmla="*/ 136018 h 3082542"/>
              <a:gd name="connsiteX44" fmla="*/ 3400796 w 4631286"/>
              <a:gd name="connsiteY44" fmla="*/ 327930 h 3082542"/>
              <a:gd name="connsiteX45" fmla="*/ 3355641 w 4631286"/>
              <a:gd name="connsiteY45" fmla="*/ 406952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20174 w 4631286"/>
              <a:gd name="connsiteY25" fmla="*/ 1569708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37952 w 4631286"/>
              <a:gd name="connsiteY41" fmla="*/ 485975 h 3082542"/>
              <a:gd name="connsiteX42" fmla="*/ 3254041 w 4631286"/>
              <a:gd name="connsiteY42" fmla="*/ 305351 h 3082542"/>
              <a:gd name="connsiteX43" fmla="*/ 3389507 w 4631286"/>
              <a:gd name="connsiteY43" fmla="*/ 136018 h 3082542"/>
              <a:gd name="connsiteX44" fmla="*/ 3400796 w 4631286"/>
              <a:gd name="connsiteY44" fmla="*/ 327930 h 3082542"/>
              <a:gd name="connsiteX45" fmla="*/ 3355641 w 4631286"/>
              <a:gd name="connsiteY45" fmla="*/ 406952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068708 w 4631286"/>
              <a:gd name="connsiteY15" fmla="*/ 2653441 h 3082542"/>
              <a:gd name="connsiteX16" fmla="*/ 2102574 w 4631286"/>
              <a:gd name="connsiteY16" fmla="*/ 2732463 h 3082542"/>
              <a:gd name="connsiteX17" fmla="*/ 2023552 w 4631286"/>
              <a:gd name="connsiteY17" fmla="*/ 2992108 h 3082542"/>
              <a:gd name="connsiteX18" fmla="*/ 2305774 w 4631286"/>
              <a:gd name="connsiteY18" fmla="*/ 2405085 h 3082542"/>
              <a:gd name="connsiteX19" fmla="*/ 2328352 w 4631286"/>
              <a:gd name="connsiteY19" fmla="*/ 1829352 h 3082542"/>
              <a:gd name="connsiteX20" fmla="*/ 2463819 w 4631286"/>
              <a:gd name="connsiteY20" fmla="*/ 1524552 h 3082542"/>
              <a:gd name="connsiteX21" fmla="*/ 2667019 w 4631286"/>
              <a:gd name="connsiteY21" fmla="*/ 1321352 h 3082542"/>
              <a:gd name="connsiteX22" fmla="*/ 2836352 w 4631286"/>
              <a:gd name="connsiteY22" fmla="*/ 1287485 h 3082542"/>
              <a:gd name="connsiteX23" fmla="*/ 3039552 w 4631286"/>
              <a:gd name="connsiteY23" fmla="*/ 1310063 h 3082542"/>
              <a:gd name="connsiteX24" fmla="*/ 3163730 w 4631286"/>
              <a:gd name="connsiteY24" fmla="*/ 1445530 h 3082542"/>
              <a:gd name="connsiteX25" fmla="*/ 3231463 w 4631286"/>
              <a:gd name="connsiteY25" fmla="*/ 1535841 h 3082542"/>
              <a:gd name="connsiteX26" fmla="*/ 3355641 w 4631286"/>
              <a:gd name="connsiteY26" fmla="*/ 1626152 h 3082542"/>
              <a:gd name="connsiteX27" fmla="*/ 3355641 w 4631286"/>
              <a:gd name="connsiteY27" fmla="*/ 1456819 h 3082542"/>
              <a:gd name="connsiteX28" fmla="*/ 3129863 w 4631286"/>
              <a:gd name="connsiteY28" fmla="*/ 1298774 h 3082542"/>
              <a:gd name="connsiteX29" fmla="*/ 2881508 w 4631286"/>
              <a:gd name="connsiteY29" fmla="*/ 1242330 h 3082542"/>
              <a:gd name="connsiteX30" fmla="*/ 2621863 w 4631286"/>
              <a:gd name="connsiteY30" fmla="*/ 1163308 h 3082542"/>
              <a:gd name="connsiteX31" fmla="*/ 2429952 w 4631286"/>
              <a:gd name="connsiteY31" fmla="*/ 1050419 h 3082542"/>
              <a:gd name="connsiteX32" fmla="*/ 2147730 w 4631286"/>
              <a:gd name="connsiteY32" fmla="*/ 1016552 h 3082542"/>
              <a:gd name="connsiteX33" fmla="*/ 1989685 w 4631286"/>
              <a:gd name="connsiteY33" fmla="*/ 1129441 h 3082542"/>
              <a:gd name="connsiteX34" fmla="*/ 1888085 w 4631286"/>
              <a:gd name="connsiteY34" fmla="*/ 1400374 h 3082542"/>
              <a:gd name="connsiteX35" fmla="*/ 1888086 w 4631286"/>
              <a:gd name="connsiteY35" fmla="*/ 993974 h 3082542"/>
              <a:gd name="connsiteX36" fmla="*/ 2068708 w 4631286"/>
              <a:gd name="connsiteY36" fmla="*/ 824641 h 3082542"/>
              <a:gd name="connsiteX37" fmla="*/ 2170308 w 4631286"/>
              <a:gd name="connsiteY37" fmla="*/ 756908 h 3082542"/>
              <a:gd name="connsiteX38" fmla="*/ 2147730 w 4631286"/>
              <a:gd name="connsiteY38" fmla="*/ 587574 h 3082542"/>
              <a:gd name="connsiteX39" fmla="*/ 1854219 w 4631286"/>
              <a:gd name="connsiteY39" fmla="*/ 497263 h 3082542"/>
              <a:gd name="connsiteX40" fmla="*/ 2362219 w 4631286"/>
              <a:gd name="connsiteY40" fmla="*/ 508552 h 3082542"/>
              <a:gd name="connsiteX41" fmla="*/ 2937952 w 4631286"/>
              <a:gd name="connsiteY41" fmla="*/ 485975 h 3082542"/>
              <a:gd name="connsiteX42" fmla="*/ 3254041 w 4631286"/>
              <a:gd name="connsiteY42" fmla="*/ 305351 h 3082542"/>
              <a:gd name="connsiteX43" fmla="*/ 3389507 w 4631286"/>
              <a:gd name="connsiteY43" fmla="*/ 136018 h 3082542"/>
              <a:gd name="connsiteX44" fmla="*/ 3400796 w 4631286"/>
              <a:gd name="connsiteY44" fmla="*/ 327930 h 3082542"/>
              <a:gd name="connsiteX45" fmla="*/ 3355641 w 4631286"/>
              <a:gd name="connsiteY45" fmla="*/ 406952 h 3082542"/>
              <a:gd name="connsiteX46" fmla="*/ 3649152 w 4631286"/>
              <a:gd name="connsiteY46" fmla="*/ 192464 h 3082542"/>
              <a:gd name="connsiteX47" fmla="*/ 4055552 w 4631286"/>
              <a:gd name="connsiteY47" fmla="*/ 23129 h 3082542"/>
              <a:gd name="connsiteX48" fmla="*/ 4371641 w 4631286"/>
              <a:gd name="connsiteY48" fmla="*/ 552 h 3082542"/>
              <a:gd name="connsiteX49" fmla="*/ 4631286 w 4631286"/>
              <a:gd name="connsiteY49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102574 w 4631286"/>
              <a:gd name="connsiteY15" fmla="*/ 2732463 h 3082542"/>
              <a:gd name="connsiteX16" fmla="*/ 2023552 w 4631286"/>
              <a:gd name="connsiteY16" fmla="*/ 2992108 h 3082542"/>
              <a:gd name="connsiteX17" fmla="*/ 2305774 w 4631286"/>
              <a:gd name="connsiteY17" fmla="*/ 2405085 h 3082542"/>
              <a:gd name="connsiteX18" fmla="*/ 2328352 w 4631286"/>
              <a:gd name="connsiteY18" fmla="*/ 1829352 h 3082542"/>
              <a:gd name="connsiteX19" fmla="*/ 2463819 w 4631286"/>
              <a:gd name="connsiteY19" fmla="*/ 1524552 h 3082542"/>
              <a:gd name="connsiteX20" fmla="*/ 2667019 w 4631286"/>
              <a:gd name="connsiteY20" fmla="*/ 1321352 h 3082542"/>
              <a:gd name="connsiteX21" fmla="*/ 2836352 w 4631286"/>
              <a:gd name="connsiteY21" fmla="*/ 1287485 h 3082542"/>
              <a:gd name="connsiteX22" fmla="*/ 3039552 w 4631286"/>
              <a:gd name="connsiteY22" fmla="*/ 1310063 h 3082542"/>
              <a:gd name="connsiteX23" fmla="*/ 3163730 w 4631286"/>
              <a:gd name="connsiteY23" fmla="*/ 1445530 h 3082542"/>
              <a:gd name="connsiteX24" fmla="*/ 3231463 w 4631286"/>
              <a:gd name="connsiteY24" fmla="*/ 1535841 h 3082542"/>
              <a:gd name="connsiteX25" fmla="*/ 3355641 w 4631286"/>
              <a:gd name="connsiteY25" fmla="*/ 1626152 h 3082542"/>
              <a:gd name="connsiteX26" fmla="*/ 3355641 w 4631286"/>
              <a:gd name="connsiteY26" fmla="*/ 1456819 h 3082542"/>
              <a:gd name="connsiteX27" fmla="*/ 3129863 w 4631286"/>
              <a:gd name="connsiteY27" fmla="*/ 1298774 h 3082542"/>
              <a:gd name="connsiteX28" fmla="*/ 2881508 w 4631286"/>
              <a:gd name="connsiteY28" fmla="*/ 1242330 h 3082542"/>
              <a:gd name="connsiteX29" fmla="*/ 2621863 w 4631286"/>
              <a:gd name="connsiteY29" fmla="*/ 1163308 h 3082542"/>
              <a:gd name="connsiteX30" fmla="*/ 2429952 w 4631286"/>
              <a:gd name="connsiteY30" fmla="*/ 1050419 h 3082542"/>
              <a:gd name="connsiteX31" fmla="*/ 2147730 w 4631286"/>
              <a:gd name="connsiteY31" fmla="*/ 1016552 h 3082542"/>
              <a:gd name="connsiteX32" fmla="*/ 1989685 w 4631286"/>
              <a:gd name="connsiteY32" fmla="*/ 1129441 h 3082542"/>
              <a:gd name="connsiteX33" fmla="*/ 1888085 w 4631286"/>
              <a:gd name="connsiteY33" fmla="*/ 1400374 h 3082542"/>
              <a:gd name="connsiteX34" fmla="*/ 1888086 w 4631286"/>
              <a:gd name="connsiteY34" fmla="*/ 993974 h 3082542"/>
              <a:gd name="connsiteX35" fmla="*/ 2068708 w 4631286"/>
              <a:gd name="connsiteY35" fmla="*/ 824641 h 3082542"/>
              <a:gd name="connsiteX36" fmla="*/ 2170308 w 4631286"/>
              <a:gd name="connsiteY36" fmla="*/ 756908 h 3082542"/>
              <a:gd name="connsiteX37" fmla="*/ 2147730 w 4631286"/>
              <a:gd name="connsiteY37" fmla="*/ 587574 h 3082542"/>
              <a:gd name="connsiteX38" fmla="*/ 1854219 w 4631286"/>
              <a:gd name="connsiteY38" fmla="*/ 497263 h 3082542"/>
              <a:gd name="connsiteX39" fmla="*/ 2362219 w 4631286"/>
              <a:gd name="connsiteY39" fmla="*/ 508552 h 3082542"/>
              <a:gd name="connsiteX40" fmla="*/ 2937952 w 4631286"/>
              <a:gd name="connsiteY40" fmla="*/ 485975 h 3082542"/>
              <a:gd name="connsiteX41" fmla="*/ 3254041 w 4631286"/>
              <a:gd name="connsiteY41" fmla="*/ 305351 h 3082542"/>
              <a:gd name="connsiteX42" fmla="*/ 3389507 w 4631286"/>
              <a:gd name="connsiteY42" fmla="*/ 136018 h 3082542"/>
              <a:gd name="connsiteX43" fmla="*/ 3400796 w 4631286"/>
              <a:gd name="connsiteY43" fmla="*/ 327930 h 3082542"/>
              <a:gd name="connsiteX44" fmla="*/ 3355641 w 4631286"/>
              <a:gd name="connsiteY44" fmla="*/ 406952 h 3082542"/>
              <a:gd name="connsiteX45" fmla="*/ 3649152 w 4631286"/>
              <a:gd name="connsiteY45" fmla="*/ 192464 h 3082542"/>
              <a:gd name="connsiteX46" fmla="*/ 4055552 w 4631286"/>
              <a:gd name="connsiteY46" fmla="*/ 23129 h 3082542"/>
              <a:gd name="connsiteX47" fmla="*/ 4371641 w 4631286"/>
              <a:gd name="connsiteY47" fmla="*/ 552 h 3082542"/>
              <a:gd name="connsiteX48" fmla="*/ 4631286 w 4631286"/>
              <a:gd name="connsiteY48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113863 w 4631286"/>
              <a:gd name="connsiteY15" fmla="*/ 2709885 h 3082542"/>
              <a:gd name="connsiteX16" fmla="*/ 2023552 w 4631286"/>
              <a:gd name="connsiteY16" fmla="*/ 2992108 h 3082542"/>
              <a:gd name="connsiteX17" fmla="*/ 2305774 w 4631286"/>
              <a:gd name="connsiteY17" fmla="*/ 2405085 h 3082542"/>
              <a:gd name="connsiteX18" fmla="*/ 2328352 w 4631286"/>
              <a:gd name="connsiteY18" fmla="*/ 1829352 h 3082542"/>
              <a:gd name="connsiteX19" fmla="*/ 2463819 w 4631286"/>
              <a:gd name="connsiteY19" fmla="*/ 1524552 h 3082542"/>
              <a:gd name="connsiteX20" fmla="*/ 2667019 w 4631286"/>
              <a:gd name="connsiteY20" fmla="*/ 1321352 h 3082542"/>
              <a:gd name="connsiteX21" fmla="*/ 2836352 w 4631286"/>
              <a:gd name="connsiteY21" fmla="*/ 1287485 h 3082542"/>
              <a:gd name="connsiteX22" fmla="*/ 3039552 w 4631286"/>
              <a:gd name="connsiteY22" fmla="*/ 1310063 h 3082542"/>
              <a:gd name="connsiteX23" fmla="*/ 3163730 w 4631286"/>
              <a:gd name="connsiteY23" fmla="*/ 1445530 h 3082542"/>
              <a:gd name="connsiteX24" fmla="*/ 3231463 w 4631286"/>
              <a:gd name="connsiteY24" fmla="*/ 1535841 h 3082542"/>
              <a:gd name="connsiteX25" fmla="*/ 3355641 w 4631286"/>
              <a:gd name="connsiteY25" fmla="*/ 1626152 h 3082542"/>
              <a:gd name="connsiteX26" fmla="*/ 3355641 w 4631286"/>
              <a:gd name="connsiteY26" fmla="*/ 1456819 h 3082542"/>
              <a:gd name="connsiteX27" fmla="*/ 3129863 w 4631286"/>
              <a:gd name="connsiteY27" fmla="*/ 1298774 h 3082542"/>
              <a:gd name="connsiteX28" fmla="*/ 2881508 w 4631286"/>
              <a:gd name="connsiteY28" fmla="*/ 1242330 h 3082542"/>
              <a:gd name="connsiteX29" fmla="*/ 2621863 w 4631286"/>
              <a:gd name="connsiteY29" fmla="*/ 1163308 h 3082542"/>
              <a:gd name="connsiteX30" fmla="*/ 2429952 w 4631286"/>
              <a:gd name="connsiteY30" fmla="*/ 1050419 h 3082542"/>
              <a:gd name="connsiteX31" fmla="*/ 2147730 w 4631286"/>
              <a:gd name="connsiteY31" fmla="*/ 1016552 h 3082542"/>
              <a:gd name="connsiteX32" fmla="*/ 1989685 w 4631286"/>
              <a:gd name="connsiteY32" fmla="*/ 1129441 h 3082542"/>
              <a:gd name="connsiteX33" fmla="*/ 1888085 w 4631286"/>
              <a:gd name="connsiteY33" fmla="*/ 1400374 h 3082542"/>
              <a:gd name="connsiteX34" fmla="*/ 1888086 w 4631286"/>
              <a:gd name="connsiteY34" fmla="*/ 993974 h 3082542"/>
              <a:gd name="connsiteX35" fmla="*/ 2068708 w 4631286"/>
              <a:gd name="connsiteY35" fmla="*/ 824641 h 3082542"/>
              <a:gd name="connsiteX36" fmla="*/ 2170308 w 4631286"/>
              <a:gd name="connsiteY36" fmla="*/ 756908 h 3082542"/>
              <a:gd name="connsiteX37" fmla="*/ 2147730 w 4631286"/>
              <a:gd name="connsiteY37" fmla="*/ 587574 h 3082542"/>
              <a:gd name="connsiteX38" fmla="*/ 1854219 w 4631286"/>
              <a:gd name="connsiteY38" fmla="*/ 497263 h 3082542"/>
              <a:gd name="connsiteX39" fmla="*/ 2362219 w 4631286"/>
              <a:gd name="connsiteY39" fmla="*/ 508552 h 3082542"/>
              <a:gd name="connsiteX40" fmla="*/ 2937952 w 4631286"/>
              <a:gd name="connsiteY40" fmla="*/ 485975 h 3082542"/>
              <a:gd name="connsiteX41" fmla="*/ 3254041 w 4631286"/>
              <a:gd name="connsiteY41" fmla="*/ 305351 h 3082542"/>
              <a:gd name="connsiteX42" fmla="*/ 3389507 w 4631286"/>
              <a:gd name="connsiteY42" fmla="*/ 136018 h 3082542"/>
              <a:gd name="connsiteX43" fmla="*/ 3400796 w 4631286"/>
              <a:gd name="connsiteY43" fmla="*/ 327930 h 3082542"/>
              <a:gd name="connsiteX44" fmla="*/ 3355641 w 4631286"/>
              <a:gd name="connsiteY44" fmla="*/ 406952 h 3082542"/>
              <a:gd name="connsiteX45" fmla="*/ 3649152 w 4631286"/>
              <a:gd name="connsiteY45" fmla="*/ 192464 h 3082542"/>
              <a:gd name="connsiteX46" fmla="*/ 4055552 w 4631286"/>
              <a:gd name="connsiteY46" fmla="*/ 23129 h 3082542"/>
              <a:gd name="connsiteX47" fmla="*/ 4371641 w 4631286"/>
              <a:gd name="connsiteY47" fmla="*/ 552 h 3082542"/>
              <a:gd name="connsiteX48" fmla="*/ 4631286 w 4631286"/>
              <a:gd name="connsiteY48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113863 w 4631286"/>
              <a:gd name="connsiteY15" fmla="*/ 2709885 h 3082542"/>
              <a:gd name="connsiteX16" fmla="*/ 2023552 w 4631286"/>
              <a:gd name="connsiteY16" fmla="*/ 2992108 h 3082542"/>
              <a:gd name="connsiteX17" fmla="*/ 2305774 w 4631286"/>
              <a:gd name="connsiteY17" fmla="*/ 2405085 h 3082542"/>
              <a:gd name="connsiteX18" fmla="*/ 2328352 w 4631286"/>
              <a:gd name="connsiteY18" fmla="*/ 1829352 h 3082542"/>
              <a:gd name="connsiteX19" fmla="*/ 2463819 w 4631286"/>
              <a:gd name="connsiteY19" fmla="*/ 1524552 h 3082542"/>
              <a:gd name="connsiteX20" fmla="*/ 2667019 w 4631286"/>
              <a:gd name="connsiteY20" fmla="*/ 1321352 h 3082542"/>
              <a:gd name="connsiteX21" fmla="*/ 2836352 w 4631286"/>
              <a:gd name="connsiteY21" fmla="*/ 1287485 h 3082542"/>
              <a:gd name="connsiteX22" fmla="*/ 3039552 w 4631286"/>
              <a:gd name="connsiteY22" fmla="*/ 1310063 h 3082542"/>
              <a:gd name="connsiteX23" fmla="*/ 3163730 w 4631286"/>
              <a:gd name="connsiteY23" fmla="*/ 1445530 h 3082542"/>
              <a:gd name="connsiteX24" fmla="*/ 3231463 w 4631286"/>
              <a:gd name="connsiteY24" fmla="*/ 1535841 h 3082542"/>
              <a:gd name="connsiteX25" fmla="*/ 3355641 w 4631286"/>
              <a:gd name="connsiteY25" fmla="*/ 1626152 h 3082542"/>
              <a:gd name="connsiteX26" fmla="*/ 3355641 w 4631286"/>
              <a:gd name="connsiteY26" fmla="*/ 1456819 h 3082542"/>
              <a:gd name="connsiteX27" fmla="*/ 3129863 w 4631286"/>
              <a:gd name="connsiteY27" fmla="*/ 1298774 h 3082542"/>
              <a:gd name="connsiteX28" fmla="*/ 2881508 w 4631286"/>
              <a:gd name="connsiteY28" fmla="*/ 1242330 h 3082542"/>
              <a:gd name="connsiteX29" fmla="*/ 2621863 w 4631286"/>
              <a:gd name="connsiteY29" fmla="*/ 1163308 h 3082542"/>
              <a:gd name="connsiteX30" fmla="*/ 2147730 w 4631286"/>
              <a:gd name="connsiteY30" fmla="*/ 1016552 h 3082542"/>
              <a:gd name="connsiteX31" fmla="*/ 1989685 w 4631286"/>
              <a:gd name="connsiteY31" fmla="*/ 1129441 h 3082542"/>
              <a:gd name="connsiteX32" fmla="*/ 1888085 w 4631286"/>
              <a:gd name="connsiteY32" fmla="*/ 1400374 h 3082542"/>
              <a:gd name="connsiteX33" fmla="*/ 1888086 w 4631286"/>
              <a:gd name="connsiteY33" fmla="*/ 993974 h 3082542"/>
              <a:gd name="connsiteX34" fmla="*/ 2068708 w 4631286"/>
              <a:gd name="connsiteY34" fmla="*/ 824641 h 3082542"/>
              <a:gd name="connsiteX35" fmla="*/ 2170308 w 4631286"/>
              <a:gd name="connsiteY35" fmla="*/ 756908 h 3082542"/>
              <a:gd name="connsiteX36" fmla="*/ 2147730 w 4631286"/>
              <a:gd name="connsiteY36" fmla="*/ 587574 h 3082542"/>
              <a:gd name="connsiteX37" fmla="*/ 1854219 w 4631286"/>
              <a:gd name="connsiteY37" fmla="*/ 497263 h 3082542"/>
              <a:gd name="connsiteX38" fmla="*/ 2362219 w 4631286"/>
              <a:gd name="connsiteY38" fmla="*/ 508552 h 3082542"/>
              <a:gd name="connsiteX39" fmla="*/ 2937952 w 4631286"/>
              <a:gd name="connsiteY39" fmla="*/ 485975 h 3082542"/>
              <a:gd name="connsiteX40" fmla="*/ 3254041 w 4631286"/>
              <a:gd name="connsiteY40" fmla="*/ 305351 h 3082542"/>
              <a:gd name="connsiteX41" fmla="*/ 3389507 w 4631286"/>
              <a:gd name="connsiteY41" fmla="*/ 136018 h 3082542"/>
              <a:gd name="connsiteX42" fmla="*/ 3400796 w 4631286"/>
              <a:gd name="connsiteY42" fmla="*/ 327930 h 3082542"/>
              <a:gd name="connsiteX43" fmla="*/ 3355641 w 4631286"/>
              <a:gd name="connsiteY43" fmla="*/ 406952 h 3082542"/>
              <a:gd name="connsiteX44" fmla="*/ 3649152 w 4631286"/>
              <a:gd name="connsiteY44" fmla="*/ 192464 h 3082542"/>
              <a:gd name="connsiteX45" fmla="*/ 4055552 w 4631286"/>
              <a:gd name="connsiteY45" fmla="*/ 23129 h 3082542"/>
              <a:gd name="connsiteX46" fmla="*/ 4371641 w 4631286"/>
              <a:gd name="connsiteY46" fmla="*/ 552 h 3082542"/>
              <a:gd name="connsiteX47" fmla="*/ 4631286 w 4631286"/>
              <a:gd name="connsiteY47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113863 w 4631286"/>
              <a:gd name="connsiteY15" fmla="*/ 2709885 h 3082542"/>
              <a:gd name="connsiteX16" fmla="*/ 2023552 w 4631286"/>
              <a:gd name="connsiteY16" fmla="*/ 2992108 h 3082542"/>
              <a:gd name="connsiteX17" fmla="*/ 2305774 w 4631286"/>
              <a:gd name="connsiteY17" fmla="*/ 2405085 h 3082542"/>
              <a:gd name="connsiteX18" fmla="*/ 2328352 w 4631286"/>
              <a:gd name="connsiteY18" fmla="*/ 1829352 h 3082542"/>
              <a:gd name="connsiteX19" fmla="*/ 2463819 w 4631286"/>
              <a:gd name="connsiteY19" fmla="*/ 1524552 h 3082542"/>
              <a:gd name="connsiteX20" fmla="*/ 2667019 w 4631286"/>
              <a:gd name="connsiteY20" fmla="*/ 1321352 h 3082542"/>
              <a:gd name="connsiteX21" fmla="*/ 2836352 w 4631286"/>
              <a:gd name="connsiteY21" fmla="*/ 1287485 h 3082542"/>
              <a:gd name="connsiteX22" fmla="*/ 3039552 w 4631286"/>
              <a:gd name="connsiteY22" fmla="*/ 1310063 h 3082542"/>
              <a:gd name="connsiteX23" fmla="*/ 3163730 w 4631286"/>
              <a:gd name="connsiteY23" fmla="*/ 1445530 h 3082542"/>
              <a:gd name="connsiteX24" fmla="*/ 3231463 w 4631286"/>
              <a:gd name="connsiteY24" fmla="*/ 1535841 h 3082542"/>
              <a:gd name="connsiteX25" fmla="*/ 3355641 w 4631286"/>
              <a:gd name="connsiteY25" fmla="*/ 1626152 h 3082542"/>
              <a:gd name="connsiteX26" fmla="*/ 3355641 w 4631286"/>
              <a:gd name="connsiteY26" fmla="*/ 1456819 h 3082542"/>
              <a:gd name="connsiteX27" fmla="*/ 3129863 w 4631286"/>
              <a:gd name="connsiteY27" fmla="*/ 1298774 h 3082542"/>
              <a:gd name="connsiteX28" fmla="*/ 2881508 w 4631286"/>
              <a:gd name="connsiteY28" fmla="*/ 1242330 h 3082542"/>
              <a:gd name="connsiteX29" fmla="*/ 2621863 w 4631286"/>
              <a:gd name="connsiteY29" fmla="*/ 1163308 h 3082542"/>
              <a:gd name="connsiteX30" fmla="*/ 2384797 w 4631286"/>
              <a:gd name="connsiteY30" fmla="*/ 1016552 h 3082542"/>
              <a:gd name="connsiteX31" fmla="*/ 1989685 w 4631286"/>
              <a:gd name="connsiteY31" fmla="*/ 1129441 h 3082542"/>
              <a:gd name="connsiteX32" fmla="*/ 1888085 w 4631286"/>
              <a:gd name="connsiteY32" fmla="*/ 1400374 h 3082542"/>
              <a:gd name="connsiteX33" fmla="*/ 1888086 w 4631286"/>
              <a:gd name="connsiteY33" fmla="*/ 993974 h 3082542"/>
              <a:gd name="connsiteX34" fmla="*/ 2068708 w 4631286"/>
              <a:gd name="connsiteY34" fmla="*/ 824641 h 3082542"/>
              <a:gd name="connsiteX35" fmla="*/ 2170308 w 4631286"/>
              <a:gd name="connsiteY35" fmla="*/ 756908 h 3082542"/>
              <a:gd name="connsiteX36" fmla="*/ 2147730 w 4631286"/>
              <a:gd name="connsiteY36" fmla="*/ 587574 h 3082542"/>
              <a:gd name="connsiteX37" fmla="*/ 1854219 w 4631286"/>
              <a:gd name="connsiteY37" fmla="*/ 497263 h 3082542"/>
              <a:gd name="connsiteX38" fmla="*/ 2362219 w 4631286"/>
              <a:gd name="connsiteY38" fmla="*/ 508552 h 3082542"/>
              <a:gd name="connsiteX39" fmla="*/ 2937952 w 4631286"/>
              <a:gd name="connsiteY39" fmla="*/ 485975 h 3082542"/>
              <a:gd name="connsiteX40" fmla="*/ 3254041 w 4631286"/>
              <a:gd name="connsiteY40" fmla="*/ 305351 h 3082542"/>
              <a:gd name="connsiteX41" fmla="*/ 3389507 w 4631286"/>
              <a:gd name="connsiteY41" fmla="*/ 136018 h 3082542"/>
              <a:gd name="connsiteX42" fmla="*/ 3400796 w 4631286"/>
              <a:gd name="connsiteY42" fmla="*/ 327930 h 3082542"/>
              <a:gd name="connsiteX43" fmla="*/ 3355641 w 4631286"/>
              <a:gd name="connsiteY43" fmla="*/ 406952 h 3082542"/>
              <a:gd name="connsiteX44" fmla="*/ 3649152 w 4631286"/>
              <a:gd name="connsiteY44" fmla="*/ 192464 h 3082542"/>
              <a:gd name="connsiteX45" fmla="*/ 4055552 w 4631286"/>
              <a:gd name="connsiteY45" fmla="*/ 23129 h 3082542"/>
              <a:gd name="connsiteX46" fmla="*/ 4371641 w 4631286"/>
              <a:gd name="connsiteY46" fmla="*/ 552 h 3082542"/>
              <a:gd name="connsiteX47" fmla="*/ 4631286 w 4631286"/>
              <a:gd name="connsiteY47" fmla="*/ 34419 h 3082542"/>
              <a:gd name="connsiteX0" fmla="*/ 352796 w 4631286"/>
              <a:gd name="connsiteY0" fmla="*/ 2247041 h 3082542"/>
              <a:gd name="connsiteX1" fmla="*/ 341508 w 4631286"/>
              <a:gd name="connsiteY1" fmla="*/ 2596997 h 3082542"/>
              <a:gd name="connsiteX2" fmla="*/ 36708 w 4631286"/>
              <a:gd name="connsiteY2" fmla="*/ 2913085 h 3082542"/>
              <a:gd name="connsiteX3" fmla="*/ 14130 w 4631286"/>
              <a:gd name="connsiteY3" fmla="*/ 3082419 h 3082542"/>
              <a:gd name="connsiteX4" fmla="*/ 115730 w 4631286"/>
              <a:gd name="connsiteY4" fmla="*/ 2935662 h 3082542"/>
              <a:gd name="connsiteX5" fmla="*/ 409241 w 4631286"/>
              <a:gd name="connsiteY5" fmla="*/ 2721174 h 3082542"/>
              <a:gd name="connsiteX6" fmla="*/ 612441 w 4631286"/>
              <a:gd name="connsiteY6" fmla="*/ 2630863 h 3082542"/>
              <a:gd name="connsiteX7" fmla="*/ 759196 w 4631286"/>
              <a:gd name="connsiteY7" fmla="*/ 2529263 h 3082542"/>
              <a:gd name="connsiteX8" fmla="*/ 872085 w 4631286"/>
              <a:gd name="connsiteY8" fmla="*/ 2371219 h 3082542"/>
              <a:gd name="connsiteX9" fmla="*/ 928530 w 4631286"/>
              <a:gd name="connsiteY9" fmla="*/ 2427663 h 3082542"/>
              <a:gd name="connsiteX10" fmla="*/ 996263 w 4631286"/>
              <a:gd name="connsiteY10" fmla="*/ 2427663 h 3082542"/>
              <a:gd name="connsiteX11" fmla="*/ 1007552 w 4631286"/>
              <a:gd name="connsiteY11" fmla="*/ 2472819 h 3082542"/>
              <a:gd name="connsiteX12" fmla="*/ 1030130 w 4631286"/>
              <a:gd name="connsiteY12" fmla="*/ 2563130 h 3082542"/>
              <a:gd name="connsiteX13" fmla="*/ 1368796 w 4631286"/>
              <a:gd name="connsiteY13" fmla="*/ 2484108 h 3082542"/>
              <a:gd name="connsiteX14" fmla="*/ 1820352 w 4631286"/>
              <a:gd name="connsiteY14" fmla="*/ 2517974 h 3082542"/>
              <a:gd name="connsiteX15" fmla="*/ 2113863 w 4631286"/>
              <a:gd name="connsiteY15" fmla="*/ 2709885 h 3082542"/>
              <a:gd name="connsiteX16" fmla="*/ 2023552 w 4631286"/>
              <a:gd name="connsiteY16" fmla="*/ 2992108 h 3082542"/>
              <a:gd name="connsiteX17" fmla="*/ 2305774 w 4631286"/>
              <a:gd name="connsiteY17" fmla="*/ 2405085 h 3082542"/>
              <a:gd name="connsiteX18" fmla="*/ 2328352 w 4631286"/>
              <a:gd name="connsiteY18" fmla="*/ 1829352 h 3082542"/>
              <a:gd name="connsiteX19" fmla="*/ 2463819 w 4631286"/>
              <a:gd name="connsiteY19" fmla="*/ 1524552 h 3082542"/>
              <a:gd name="connsiteX20" fmla="*/ 2667019 w 4631286"/>
              <a:gd name="connsiteY20" fmla="*/ 1321352 h 3082542"/>
              <a:gd name="connsiteX21" fmla="*/ 2836352 w 4631286"/>
              <a:gd name="connsiteY21" fmla="*/ 1287485 h 3082542"/>
              <a:gd name="connsiteX22" fmla="*/ 3039552 w 4631286"/>
              <a:gd name="connsiteY22" fmla="*/ 1310063 h 3082542"/>
              <a:gd name="connsiteX23" fmla="*/ 3163730 w 4631286"/>
              <a:gd name="connsiteY23" fmla="*/ 1445530 h 3082542"/>
              <a:gd name="connsiteX24" fmla="*/ 3231463 w 4631286"/>
              <a:gd name="connsiteY24" fmla="*/ 1535841 h 3082542"/>
              <a:gd name="connsiteX25" fmla="*/ 3355641 w 4631286"/>
              <a:gd name="connsiteY25" fmla="*/ 1626152 h 3082542"/>
              <a:gd name="connsiteX26" fmla="*/ 3355641 w 4631286"/>
              <a:gd name="connsiteY26" fmla="*/ 1456819 h 3082542"/>
              <a:gd name="connsiteX27" fmla="*/ 3129863 w 4631286"/>
              <a:gd name="connsiteY27" fmla="*/ 1298774 h 3082542"/>
              <a:gd name="connsiteX28" fmla="*/ 2881508 w 4631286"/>
              <a:gd name="connsiteY28" fmla="*/ 1242330 h 3082542"/>
              <a:gd name="connsiteX29" fmla="*/ 2621863 w 4631286"/>
              <a:gd name="connsiteY29" fmla="*/ 1163308 h 3082542"/>
              <a:gd name="connsiteX30" fmla="*/ 2384797 w 4631286"/>
              <a:gd name="connsiteY30" fmla="*/ 1016552 h 3082542"/>
              <a:gd name="connsiteX31" fmla="*/ 2068708 w 4631286"/>
              <a:gd name="connsiteY31" fmla="*/ 1050419 h 3082542"/>
              <a:gd name="connsiteX32" fmla="*/ 1888085 w 4631286"/>
              <a:gd name="connsiteY32" fmla="*/ 1400374 h 3082542"/>
              <a:gd name="connsiteX33" fmla="*/ 1888086 w 4631286"/>
              <a:gd name="connsiteY33" fmla="*/ 993974 h 3082542"/>
              <a:gd name="connsiteX34" fmla="*/ 2068708 w 4631286"/>
              <a:gd name="connsiteY34" fmla="*/ 824641 h 3082542"/>
              <a:gd name="connsiteX35" fmla="*/ 2170308 w 4631286"/>
              <a:gd name="connsiteY35" fmla="*/ 756908 h 3082542"/>
              <a:gd name="connsiteX36" fmla="*/ 2147730 w 4631286"/>
              <a:gd name="connsiteY36" fmla="*/ 587574 h 3082542"/>
              <a:gd name="connsiteX37" fmla="*/ 1854219 w 4631286"/>
              <a:gd name="connsiteY37" fmla="*/ 497263 h 3082542"/>
              <a:gd name="connsiteX38" fmla="*/ 2362219 w 4631286"/>
              <a:gd name="connsiteY38" fmla="*/ 508552 h 3082542"/>
              <a:gd name="connsiteX39" fmla="*/ 2937952 w 4631286"/>
              <a:gd name="connsiteY39" fmla="*/ 485975 h 3082542"/>
              <a:gd name="connsiteX40" fmla="*/ 3254041 w 4631286"/>
              <a:gd name="connsiteY40" fmla="*/ 305351 h 3082542"/>
              <a:gd name="connsiteX41" fmla="*/ 3389507 w 4631286"/>
              <a:gd name="connsiteY41" fmla="*/ 136018 h 3082542"/>
              <a:gd name="connsiteX42" fmla="*/ 3400796 w 4631286"/>
              <a:gd name="connsiteY42" fmla="*/ 327930 h 3082542"/>
              <a:gd name="connsiteX43" fmla="*/ 3355641 w 4631286"/>
              <a:gd name="connsiteY43" fmla="*/ 406952 h 3082542"/>
              <a:gd name="connsiteX44" fmla="*/ 3649152 w 4631286"/>
              <a:gd name="connsiteY44" fmla="*/ 192464 h 3082542"/>
              <a:gd name="connsiteX45" fmla="*/ 4055552 w 4631286"/>
              <a:gd name="connsiteY45" fmla="*/ 23129 h 3082542"/>
              <a:gd name="connsiteX46" fmla="*/ 4371641 w 4631286"/>
              <a:gd name="connsiteY46" fmla="*/ 552 h 3082542"/>
              <a:gd name="connsiteX47" fmla="*/ 4631286 w 4631286"/>
              <a:gd name="connsiteY47" fmla="*/ 34419 h 3082542"/>
              <a:gd name="connsiteX0" fmla="*/ 352796 w 4631286"/>
              <a:gd name="connsiteY0" fmla="*/ 2247041 h 3082554"/>
              <a:gd name="connsiteX1" fmla="*/ 341508 w 4631286"/>
              <a:gd name="connsiteY1" fmla="*/ 2596997 h 3082554"/>
              <a:gd name="connsiteX2" fmla="*/ 36708 w 4631286"/>
              <a:gd name="connsiteY2" fmla="*/ 2913085 h 3082554"/>
              <a:gd name="connsiteX3" fmla="*/ 14130 w 4631286"/>
              <a:gd name="connsiteY3" fmla="*/ 3082419 h 3082554"/>
              <a:gd name="connsiteX4" fmla="*/ 115730 w 4631286"/>
              <a:gd name="connsiteY4" fmla="*/ 2935662 h 3082554"/>
              <a:gd name="connsiteX5" fmla="*/ 612441 w 4631286"/>
              <a:gd name="connsiteY5" fmla="*/ 2630863 h 3082554"/>
              <a:gd name="connsiteX6" fmla="*/ 759196 w 4631286"/>
              <a:gd name="connsiteY6" fmla="*/ 2529263 h 3082554"/>
              <a:gd name="connsiteX7" fmla="*/ 872085 w 4631286"/>
              <a:gd name="connsiteY7" fmla="*/ 2371219 h 3082554"/>
              <a:gd name="connsiteX8" fmla="*/ 928530 w 4631286"/>
              <a:gd name="connsiteY8" fmla="*/ 2427663 h 3082554"/>
              <a:gd name="connsiteX9" fmla="*/ 996263 w 4631286"/>
              <a:gd name="connsiteY9" fmla="*/ 2427663 h 3082554"/>
              <a:gd name="connsiteX10" fmla="*/ 1007552 w 4631286"/>
              <a:gd name="connsiteY10" fmla="*/ 2472819 h 3082554"/>
              <a:gd name="connsiteX11" fmla="*/ 1030130 w 4631286"/>
              <a:gd name="connsiteY11" fmla="*/ 2563130 h 3082554"/>
              <a:gd name="connsiteX12" fmla="*/ 1368796 w 4631286"/>
              <a:gd name="connsiteY12" fmla="*/ 2484108 h 3082554"/>
              <a:gd name="connsiteX13" fmla="*/ 1820352 w 4631286"/>
              <a:gd name="connsiteY13" fmla="*/ 2517974 h 3082554"/>
              <a:gd name="connsiteX14" fmla="*/ 2113863 w 4631286"/>
              <a:gd name="connsiteY14" fmla="*/ 2709885 h 3082554"/>
              <a:gd name="connsiteX15" fmla="*/ 2023552 w 4631286"/>
              <a:gd name="connsiteY15" fmla="*/ 2992108 h 3082554"/>
              <a:gd name="connsiteX16" fmla="*/ 2305774 w 4631286"/>
              <a:gd name="connsiteY16" fmla="*/ 2405085 h 3082554"/>
              <a:gd name="connsiteX17" fmla="*/ 2328352 w 4631286"/>
              <a:gd name="connsiteY17" fmla="*/ 1829352 h 3082554"/>
              <a:gd name="connsiteX18" fmla="*/ 2463819 w 4631286"/>
              <a:gd name="connsiteY18" fmla="*/ 1524552 h 3082554"/>
              <a:gd name="connsiteX19" fmla="*/ 2667019 w 4631286"/>
              <a:gd name="connsiteY19" fmla="*/ 1321352 h 3082554"/>
              <a:gd name="connsiteX20" fmla="*/ 2836352 w 4631286"/>
              <a:gd name="connsiteY20" fmla="*/ 1287485 h 3082554"/>
              <a:gd name="connsiteX21" fmla="*/ 3039552 w 4631286"/>
              <a:gd name="connsiteY21" fmla="*/ 1310063 h 3082554"/>
              <a:gd name="connsiteX22" fmla="*/ 3163730 w 4631286"/>
              <a:gd name="connsiteY22" fmla="*/ 1445530 h 3082554"/>
              <a:gd name="connsiteX23" fmla="*/ 3231463 w 4631286"/>
              <a:gd name="connsiteY23" fmla="*/ 1535841 h 3082554"/>
              <a:gd name="connsiteX24" fmla="*/ 3355641 w 4631286"/>
              <a:gd name="connsiteY24" fmla="*/ 1626152 h 3082554"/>
              <a:gd name="connsiteX25" fmla="*/ 3355641 w 4631286"/>
              <a:gd name="connsiteY25" fmla="*/ 1456819 h 3082554"/>
              <a:gd name="connsiteX26" fmla="*/ 3129863 w 4631286"/>
              <a:gd name="connsiteY26" fmla="*/ 1298774 h 3082554"/>
              <a:gd name="connsiteX27" fmla="*/ 2881508 w 4631286"/>
              <a:gd name="connsiteY27" fmla="*/ 1242330 h 3082554"/>
              <a:gd name="connsiteX28" fmla="*/ 2621863 w 4631286"/>
              <a:gd name="connsiteY28" fmla="*/ 1163308 h 3082554"/>
              <a:gd name="connsiteX29" fmla="*/ 2384797 w 4631286"/>
              <a:gd name="connsiteY29" fmla="*/ 1016552 h 3082554"/>
              <a:gd name="connsiteX30" fmla="*/ 2068708 w 4631286"/>
              <a:gd name="connsiteY30" fmla="*/ 1050419 h 3082554"/>
              <a:gd name="connsiteX31" fmla="*/ 1888085 w 4631286"/>
              <a:gd name="connsiteY31" fmla="*/ 1400374 h 3082554"/>
              <a:gd name="connsiteX32" fmla="*/ 1888086 w 4631286"/>
              <a:gd name="connsiteY32" fmla="*/ 993974 h 3082554"/>
              <a:gd name="connsiteX33" fmla="*/ 2068708 w 4631286"/>
              <a:gd name="connsiteY33" fmla="*/ 824641 h 3082554"/>
              <a:gd name="connsiteX34" fmla="*/ 2170308 w 4631286"/>
              <a:gd name="connsiteY34" fmla="*/ 756908 h 3082554"/>
              <a:gd name="connsiteX35" fmla="*/ 2147730 w 4631286"/>
              <a:gd name="connsiteY35" fmla="*/ 587574 h 3082554"/>
              <a:gd name="connsiteX36" fmla="*/ 1854219 w 4631286"/>
              <a:gd name="connsiteY36" fmla="*/ 497263 h 3082554"/>
              <a:gd name="connsiteX37" fmla="*/ 2362219 w 4631286"/>
              <a:gd name="connsiteY37" fmla="*/ 508552 h 3082554"/>
              <a:gd name="connsiteX38" fmla="*/ 2937952 w 4631286"/>
              <a:gd name="connsiteY38" fmla="*/ 485975 h 3082554"/>
              <a:gd name="connsiteX39" fmla="*/ 3254041 w 4631286"/>
              <a:gd name="connsiteY39" fmla="*/ 305351 h 3082554"/>
              <a:gd name="connsiteX40" fmla="*/ 3389507 w 4631286"/>
              <a:gd name="connsiteY40" fmla="*/ 136018 h 3082554"/>
              <a:gd name="connsiteX41" fmla="*/ 3400796 w 4631286"/>
              <a:gd name="connsiteY41" fmla="*/ 327930 h 3082554"/>
              <a:gd name="connsiteX42" fmla="*/ 3355641 w 4631286"/>
              <a:gd name="connsiteY42" fmla="*/ 406952 h 3082554"/>
              <a:gd name="connsiteX43" fmla="*/ 3649152 w 4631286"/>
              <a:gd name="connsiteY43" fmla="*/ 192464 h 3082554"/>
              <a:gd name="connsiteX44" fmla="*/ 4055552 w 4631286"/>
              <a:gd name="connsiteY44" fmla="*/ 23129 h 3082554"/>
              <a:gd name="connsiteX45" fmla="*/ 4371641 w 4631286"/>
              <a:gd name="connsiteY45" fmla="*/ 552 h 3082554"/>
              <a:gd name="connsiteX46" fmla="*/ 4631286 w 4631286"/>
              <a:gd name="connsiteY46" fmla="*/ 34419 h 3082554"/>
              <a:gd name="connsiteX0" fmla="*/ 352796 w 4631286"/>
              <a:gd name="connsiteY0" fmla="*/ 2247041 h 3082528"/>
              <a:gd name="connsiteX1" fmla="*/ 341508 w 4631286"/>
              <a:gd name="connsiteY1" fmla="*/ 2596997 h 3082528"/>
              <a:gd name="connsiteX2" fmla="*/ 36708 w 4631286"/>
              <a:gd name="connsiteY2" fmla="*/ 2913085 h 3082528"/>
              <a:gd name="connsiteX3" fmla="*/ 14130 w 4631286"/>
              <a:gd name="connsiteY3" fmla="*/ 3082419 h 3082528"/>
              <a:gd name="connsiteX4" fmla="*/ 115730 w 4631286"/>
              <a:gd name="connsiteY4" fmla="*/ 2935662 h 3082528"/>
              <a:gd name="connsiteX5" fmla="*/ 318929 w 4631286"/>
              <a:gd name="connsiteY5" fmla="*/ 2743751 h 3082528"/>
              <a:gd name="connsiteX6" fmla="*/ 612441 w 4631286"/>
              <a:gd name="connsiteY6" fmla="*/ 2630863 h 3082528"/>
              <a:gd name="connsiteX7" fmla="*/ 759196 w 4631286"/>
              <a:gd name="connsiteY7" fmla="*/ 2529263 h 3082528"/>
              <a:gd name="connsiteX8" fmla="*/ 872085 w 4631286"/>
              <a:gd name="connsiteY8" fmla="*/ 2371219 h 3082528"/>
              <a:gd name="connsiteX9" fmla="*/ 928530 w 4631286"/>
              <a:gd name="connsiteY9" fmla="*/ 2427663 h 3082528"/>
              <a:gd name="connsiteX10" fmla="*/ 996263 w 4631286"/>
              <a:gd name="connsiteY10" fmla="*/ 2427663 h 3082528"/>
              <a:gd name="connsiteX11" fmla="*/ 1007552 w 4631286"/>
              <a:gd name="connsiteY11" fmla="*/ 2472819 h 3082528"/>
              <a:gd name="connsiteX12" fmla="*/ 1030130 w 4631286"/>
              <a:gd name="connsiteY12" fmla="*/ 2563130 h 3082528"/>
              <a:gd name="connsiteX13" fmla="*/ 1368796 w 4631286"/>
              <a:gd name="connsiteY13" fmla="*/ 2484108 h 3082528"/>
              <a:gd name="connsiteX14" fmla="*/ 1820352 w 4631286"/>
              <a:gd name="connsiteY14" fmla="*/ 2517974 h 3082528"/>
              <a:gd name="connsiteX15" fmla="*/ 2113863 w 4631286"/>
              <a:gd name="connsiteY15" fmla="*/ 2709885 h 3082528"/>
              <a:gd name="connsiteX16" fmla="*/ 2023552 w 4631286"/>
              <a:gd name="connsiteY16" fmla="*/ 2992108 h 3082528"/>
              <a:gd name="connsiteX17" fmla="*/ 2305774 w 4631286"/>
              <a:gd name="connsiteY17" fmla="*/ 2405085 h 3082528"/>
              <a:gd name="connsiteX18" fmla="*/ 2328352 w 4631286"/>
              <a:gd name="connsiteY18" fmla="*/ 1829352 h 3082528"/>
              <a:gd name="connsiteX19" fmla="*/ 2463819 w 4631286"/>
              <a:gd name="connsiteY19" fmla="*/ 1524552 h 3082528"/>
              <a:gd name="connsiteX20" fmla="*/ 2667019 w 4631286"/>
              <a:gd name="connsiteY20" fmla="*/ 1321352 h 3082528"/>
              <a:gd name="connsiteX21" fmla="*/ 2836352 w 4631286"/>
              <a:gd name="connsiteY21" fmla="*/ 1287485 h 3082528"/>
              <a:gd name="connsiteX22" fmla="*/ 3039552 w 4631286"/>
              <a:gd name="connsiteY22" fmla="*/ 1310063 h 3082528"/>
              <a:gd name="connsiteX23" fmla="*/ 3163730 w 4631286"/>
              <a:gd name="connsiteY23" fmla="*/ 1445530 h 3082528"/>
              <a:gd name="connsiteX24" fmla="*/ 3231463 w 4631286"/>
              <a:gd name="connsiteY24" fmla="*/ 1535841 h 3082528"/>
              <a:gd name="connsiteX25" fmla="*/ 3355641 w 4631286"/>
              <a:gd name="connsiteY25" fmla="*/ 1626152 h 3082528"/>
              <a:gd name="connsiteX26" fmla="*/ 3355641 w 4631286"/>
              <a:gd name="connsiteY26" fmla="*/ 1456819 h 3082528"/>
              <a:gd name="connsiteX27" fmla="*/ 3129863 w 4631286"/>
              <a:gd name="connsiteY27" fmla="*/ 1298774 h 3082528"/>
              <a:gd name="connsiteX28" fmla="*/ 2881508 w 4631286"/>
              <a:gd name="connsiteY28" fmla="*/ 1242330 h 3082528"/>
              <a:gd name="connsiteX29" fmla="*/ 2621863 w 4631286"/>
              <a:gd name="connsiteY29" fmla="*/ 1163308 h 3082528"/>
              <a:gd name="connsiteX30" fmla="*/ 2384797 w 4631286"/>
              <a:gd name="connsiteY30" fmla="*/ 1016552 h 3082528"/>
              <a:gd name="connsiteX31" fmla="*/ 2068708 w 4631286"/>
              <a:gd name="connsiteY31" fmla="*/ 1050419 h 3082528"/>
              <a:gd name="connsiteX32" fmla="*/ 1888085 w 4631286"/>
              <a:gd name="connsiteY32" fmla="*/ 1400374 h 3082528"/>
              <a:gd name="connsiteX33" fmla="*/ 1888086 w 4631286"/>
              <a:gd name="connsiteY33" fmla="*/ 993974 h 3082528"/>
              <a:gd name="connsiteX34" fmla="*/ 2068708 w 4631286"/>
              <a:gd name="connsiteY34" fmla="*/ 824641 h 3082528"/>
              <a:gd name="connsiteX35" fmla="*/ 2170308 w 4631286"/>
              <a:gd name="connsiteY35" fmla="*/ 756908 h 3082528"/>
              <a:gd name="connsiteX36" fmla="*/ 2147730 w 4631286"/>
              <a:gd name="connsiteY36" fmla="*/ 587574 h 3082528"/>
              <a:gd name="connsiteX37" fmla="*/ 1854219 w 4631286"/>
              <a:gd name="connsiteY37" fmla="*/ 497263 h 3082528"/>
              <a:gd name="connsiteX38" fmla="*/ 2362219 w 4631286"/>
              <a:gd name="connsiteY38" fmla="*/ 508552 h 3082528"/>
              <a:gd name="connsiteX39" fmla="*/ 2937952 w 4631286"/>
              <a:gd name="connsiteY39" fmla="*/ 485975 h 3082528"/>
              <a:gd name="connsiteX40" fmla="*/ 3254041 w 4631286"/>
              <a:gd name="connsiteY40" fmla="*/ 305351 h 3082528"/>
              <a:gd name="connsiteX41" fmla="*/ 3389507 w 4631286"/>
              <a:gd name="connsiteY41" fmla="*/ 136018 h 3082528"/>
              <a:gd name="connsiteX42" fmla="*/ 3400796 w 4631286"/>
              <a:gd name="connsiteY42" fmla="*/ 327930 h 3082528"/>
              <a:gd name="connsiteX43" fmla="*/ 3355641 w 4631286"/>
              <a:gd name="connsiteY43" fmla="*/ 406952 h 3082528"/>
              <a:gd name="connsiteX44" fmla="*/ 3649152 w 4631286"/>
              <a:gd name="connsiteY44" fmla="*/ 192464 h 3082528"/>
              <a:gd name="connsiteX45" fmla="*/ 4055552 w 4631286"/>
              <a:gd name="connsiteY45" fmla="*/ 23129 h 3082528"/>
              <a:gd name="connsiteX46" fmla="*/ 4371641 w 4631286"/>
              <a:gd name="connsiteY46" fmla="*/ 552 h 3082528"/>
              <a:gd name="connsiteX47" fmla="*/ 4631286 w 4631286"/>
              <a:gd name="connsiteY47" fmla="*/ 34419 h 3082528"/>
              <a:gd name="connsiteX0" fmla="*/ 352796 w 4631286"/>
              <a:gd name="connsiteY0" fmla="*/ 2247041 h 3082528"/>
              <a:gd name="connsiteX1" fmla="*/ 341508 w 4631286"/>
              <a:gd name="connsiteY1" fmla="*/ 2596997 h 3082528"/>
              <a:gd name="connsiteX2" fmla="*/ 36708 w 4631286"/>
              <a:gd name="connsiteY2" fmla="*/ 2913085 h 3082528"/>
              <a:gd name="connsiteX3" fmla="*/ 14130 w 4631286"/>
              <a:gd name="connsiteY3" fmla="*/ 3082419 h 3082528"/>
              <a:gd name="connsiteX4" fmla="*/ 115730 w 4631286"/>
              <a:gd name="connsiteY4" fmla="*/ 2935662 h 3082528"/>
              <a:gd name="connsiteX5" fmla="*/ 318929 w 4631286"/>
              <a:gd name="connsiteY5" fmla="*/ 2743751 h 3082528"/>
              <a:gd name="connsiteX6" fmla="*/ 612441 w 4631286"/>
              <a:gd name="connsiteY6" fmla="*/ 2630863 h 3082528"/>
              <a:gd name="connsiteX7" fmla="*/ 759196 w 4631286"/>
              <a:gd name="connsiteY7" fmla="*/ 2529263 h 3082528"/>
              <a:gd name="connsiteX8" fmla="*/ 872085 w 4631286"/>
              <a:gd name="connsiteY8" fmla="*/ 2371219 h 3082528"/>
              <a:gd name="connsiteX9" fmla="*/ 928530 w 4631286"/>
              <a:gd name="connsiteY9" fmla="*/ 2427663 h 3082528"/>
              <a:gd name="connsiteX10" fmla="*/ 996263 w 4631286"/>
              <a:gd name="connsiteY10" fmla="*/ 2427663 h 3082528"/>
              <a:gd name="connsiteX11" fmla="*/ 1007552 w 4631286"/>
              <a:gd name="connsiteY11" fmla="*/ 2472819 h 3082528"/>
              <a:gd name="connsiteX12" fmla="*/ 1030130 w 4631286"/>
              <a:gd name="connsiteY12" fmla="*/ 2563130 h 3082528"/>
              <a:gd name="connsiteX13" fmla="*/ 1368796 w 4631286"/>
              <a:gd name="connsiteY13" fmla="*/ 2484108 h 3082528"/>
              <a:gd name="connsiteX14" fmla="*/ 1718752 w 4631286"/>
              <a:gd name="connsiteY14" fmla="*/ 2495396 h 3082528"/>
              <a:gd name="connsiteX15" fmla="*/ 2113863 w 4631286"/>
              <a:gd name="connsiteY15" fmla="*/ 2709885 h 3082528"/>
              <a:gd name="connsiteX16" fmla="*/ 2023552 w 4631286"/>
              <a:gd name="connsiteY16" fmla="*/ 2992108 h 3082528"/>
              <a:gd name="connsiteX17" fmla="*/ 2305774 w 4631286"/>
              <a:gd name="connsiteY17" fmla="*/ 2405085 h 3082528"/>
              <a:gd name="connsiteX18" fmla="*/ 2328352 w 4631286"/>
              <a:gd name="connsiteY18" fmla="*/ 1829352 h 3082528"/>
              <a:gd name="connsiteX19" fmla="*/ 2463819 w 4631286"/>
              <a:gd name="connsiteY19" fmla="*/ 1524552 h 3082528"/>
              <a:gd name="connsiteX20" fmla="*/ 2667019 w 4631286"/>
              <a:gd name="connsiteY20" fmla="*/ 1321352 h 3082528"/>
              <a:gd name="connsiteX21" fmla="*/ 2836352 w 4631286"/>
              <a:gd name="connsiteY21" fmla="*/ 1287485 h 3082528"/>
              <a:gd name="connsiteX22" fmla="*/ 3039552 w 4631286"/>
              <a:gd name="connsiteY22" fmla="*/ 1310063 h 3082528"/>
              <a:gd name="connsiteX23" fmla="*/ 3163730 w 4631286"/>
              <a:gd name="connsiteY23" fmla="*/ 1445530 h 3082528"/>
              <a:gd name="connsiteX24" fmla="*/ 3231463 w 4631286"/>
              <a:gd name="connsiteY24" fmla="*/ 1535841 h 3082528"/>
              <a:gd name="connsiteX25" fmla="*/ 3355641 w 4631286"/>
              <a:gd name="connsiteY25" fmla="*/ 1626152 h 3082528"/>
              <a:gd name="connsiteX26" fmla="*/ 3355641 w 4631286"/>
              <a:gd name="connsiteY26" fmla="*/ 1456819 h 3082528"/>
              <a:gd name="connsiteX27" fmla="*/ 3129863 w 4631286"/>
              <a:gd name="connsiteY27" fmla="*/ 1298774 h 3082528"/>
              <a:gd name="connsiteX28" fmla="*/ 2881508 w 4631286"/>
              <a:gd name="connsiteY28" fmla="*/ 1242330 h 3082528"/>
              <a:gd name="connsiteX29" fmla="*/ 2621863 w 4631286"/>
              <a:gd name="connsiteY29" fmla="*/ 1163308 h 3082528"/>
              <a:gd name="connsiteX30" fmla="*/ 2384797 w 4631286"/>
              <a:gd name="connsiteY30" fmla="*/ 1016552 h 3082528"/>
              <a:gd name="connsiteX31" fmla="*/ 2068708 w 4631286"/>
              <a:gd name="connsiteY31" fmla="*/ 1050419 h 3082528"/>
              <a:gd name="connsiteX32" fmla="*/ 1888085 w 4631286"/>
              <a:gd name="connsiteY32" fmla="*/ 1400374 h 3082528"/>
              <a:gd name="connsiteX33" fmla="*/ 1888086 w 4631286"/>
              <a:gd name="connsiteY33" fmla="*/ 993974 h 3082528"/>
              <a:gd name="connsiteX34" fmla="*/ 2068708 w 4631286"/>
              <a:gd name="connsiteY34" fmla="*/ 824641 h 3082528"/>
              <a:gd name="connsiteX35" fmla="*/ 2170308 w 4631286"/>
              <a:gd name="connsiteY35" fmla="*/ 756908 h 3082528"/>
              <a:gd name="connsiteX36" fmla="*/ 2147730 w 4631286"/>
              <a:gd name="connsiteY36" fmla="*/ 587574 h 3082528"/>
              <a:gd name="connsiteX37" fmla="*/ 1854219 w 4631286"/>
              <a:gd name="connsiteY37" fmla="*/ 497263 h 3082528"/>
              <a:gd name="connsiteX38" fmla="*/ 2362219 w 4631286"/>
              <a:gd name="connsiteY38" fmla="*/ 508552 h 3082528"/>
              <a:gd name="connsiteX39" fmla="*/ 2937952 w 4631286"/>
              <a:gd name="connsiteY39" fmla="*/ 485975 h 3082528"/>
              <a:gd name="connsiteX40" fmla="*/ 3254041 w 4631286"/>
              <a:gd name="connsiteY40" fmla="*/ 305351 h 3082528"/>
              <a:gd name="connsiteX41" fmla="*/ 3389507 w 4631286"/>
              <a:gd name="connsiteY41" fmla="*/ 136018 h 3082528"/>
              <a:gd name="connsiteX42" fmla="*/ 3400796 w 4631286"/>
              <a:gd name="connsiteY42" fmla="*/ 327930 h 3082528"/>
              <a:gd name="connsiteX43" fmla="*/ 3355641 w 4631286"/>
              <a:gd name="connsiteY43" fmla="*/ 406952 h 3082528"/>
              <a:gd name="connsiteX44" fmla="*/ 3649152 w 4631286"/>
              <a:gd name="connsiteY44" fmla="*/ 192464 h 3082528"/>
              <a:gd name="connsiteX45" fmla="*/ 4055552 w 4631286"/>
              <a:gd name="connsiteY45" fmla="*/ 23129 h 3082528"/>
              <a:gd name="connsiteX46" fmla="*/ 4371641 w 4631286"/>
              <a:gd name="connsiteY46" fmla="*/ 552 h 3082528"/>
              <a:gd name="connsiteX47" fmla="*/ 4631286 w 4631286"/>
              <a:gd name="connsiteY47" fmla="*/ 34419 h 3082528"/>
              <a:gd name="connsiteX0" fmla="*/ 352796 w 4631286"/>
              <a:gd name="connsiteY0" fmla="*/ 2247041 h 3082528"/>
              <a:gd name="connsiteX1" fmla="*/ 341508 w 4631286"/>
              <a:gd name="connsiteY1" fmla="*/ 2596997 h 3082528"/>
              <a:gd name="connsiteX2" fmla="*/ 36708 w 4631286"/>
              <a:gd name="connsiteY2" fmla="*/ 2913085 h 3082528"/>
              <a:gd name="connsiteX3" fmla="*/ 14130 w 4631286"/>
              <a:gd name="connsiteY3" fmla="*/ 3082419 h 3082528"/>
              <a:gd name="connsiteX4" fmla="*/ 115730 w 4631286"/>
              <a:gd name="connsiteY4" fmla="*/ 2935662 h 3082528"/>
              <a:gd name="connsiteX5" fmla="*/ 318929 w 4631286"/>
              <a:gd name="connsiteY5" fmla="*/ 2743751 h 3082528"/>
              <a:gd name="connsiteX6" fmla="*/ 612441 w 4631286"/>
              <a:gd name="connsiteY6" fmla="*/ 2630863 h 3082528"/>
              <a:gd name="connsiteX7" fmla="*/ 759196 w 4631286"/>
              <a:gd name="connsiteY7" fmla="*/ 2529263 h 3082528"/>
              <a:gd name="connsiteX8" fmla="*/ 872085 w 4631286"/>
              <a:gd name="connsiteY8" fmla="*/ 2371219 h 3082528"/>
              <a:gd name="connsiteX9" fmla="*/ 928530 w 4631286"/>
              <a:gd name="connsiteY9" fmla="*/ 2427663 h 3082528"/>
              <a:gd name="connsiteX10" fmla="*/ 996263 w 4631286"/>
              <a:gd name="connsiteY10" fmla="*/ 2427663 h 3082528"/>
              <a:gd name="connsiteX11" fmla="*/ 1007552 w 4631286"/>
              <a:gd name="connsiteY11" fmla="*/ 2472819 h 3082528"/>
              <a:gd name="connsiteX12" fmla="*/ 1030130 w 4631286"/>
              <a:gd name="connsiteY12" fmla="*/ 2563130 h 3082528"/>
              <a:gd name="connsiteX13" fmla="*/ 1368796 w 4631286"/>
              <a:gd name="connsiteY13" fmla="*/ 2484108 h 3082528"/>
              <a:gd name="connsiteX14" fmla="*/ 1718752 w 4631286"/>
              <a:gd name="connsiteY14" fmla="*/ 2529263 h 3082528"/>
              <a:gd name="connsiteX15" fmla="*/ 2113863 w 4631286"/>
              <a:gd name="connsiteY15" fmla="*/ 2709885 h 3082528"/>
              <a:gd name="connsiteX16" fmla="*/ 2023552 w 4631286"/>
              <a:gd name="connsiteY16" fmla="*/ 2992108 h 3082528"/>
              <a:gd name="connsiteX17" fmla="*/ 2305774 w 4631286"/>
              <a:gd name="connsiteY17" fmla="*/ 2405085 h 3082528"/>
              <a:gd name="connsiteX18" fmla="*/ 2328352 w 4631286"/>
              <a:gd name="connsiteY18" fmla="*/ 1829352 h 3082528"/>
              <a:gd name="connsiteX19" fmla="*/ 2463819 w 4631286"/>
              <a:gd name="connsiteY19" fmla="*/ 1524552 h 3082528"/>
              <a:gd name="connsiteX20" fmla="*/ 2667019 w 4631286"/>
              <a:gd name="connsiteY20" fmla="*/ 1321352 h 3082528"/>
              <a:gd name="connsiteX21" fmla="*/ 2836352 w 4631286"/>
              <a:gd name="connsiteY21" fmla="*/ 1287485 h 3082528"/>
              <a:gd name="connsiteX22" fmla="*/ 3039552 w 4631286"/>
              <a:gd name="connsiteY22" fmla="*/ 1310063 h 3082528"/>
              <a:gd name="connsiteX23" fmla="*/ 3163730 w 4631286"/>
              <a:gd name="connsiteY23" fmla="*/ 1445530 h 3082528"/>
              <a:gd name="connsiteX24" fmla="*/ 3231463 w 4631286"/>
              <a:gd name="connsiteY24" fmla="*/ 1535841 h 3082528"/>
              <a:gd name="connsiteX25" fmla="*/ 3355641 w 4631286"/>
              <a:gd name="connsiteY25" fmla="*/ 1626152 h 3082528"/>
              <a:gd name="connsiteX26" fmla="*/ 3355641 w 4631286"/>
              <a:gd name="connsiteY26" fmla="*/ 1456819 h 3082528"/>
              <a:gd name="connsiteX27" fmla="*/ 3129863 w 4631286"/>
              <a:gd name="connsiteY27" fmla="*/ 1298774 h 3082528"/>
              <a:gd name="connsiteX28" fmla="*/ 2881508 w 4631286"/>
              <a:gd name="connsiteY28" fmla="*/ 1242330 h 3082528"/>
              <a:gd name="connsiteX29" fmla="*/ 2621863 w 4631286"/>
              <a:gd name="connsiteY29" fmla="*/ 1163308 h 3082528"/>
              <a:gd name="connsiteX30" fmla="*/ 2384797 w 4631286"/>
              <a:gd name="connsiteY30" fmla="*/ 1016552 h 3082528"/>
              <a:gd name="connsiteX31" fmla="*/ 2068708 w 4631286"/>
              <a:gd name="connsiteY31" fmla="*/ 1050419 h 3082528"/>
              <a:gd name="connsiteX32" fmla="*/ 1888085 w 4631286"/>
              <a:gd name="connsiteY32" fmla="*/ 1400374 h 3082528"/>
              <a:gd name="connsiteX33" fmla="*/ 1888086 w 4631286"/>
              <a:gd name="connsiteY33" fmla="*/ 993974 h 3082528"/>
              <a:gd name="connsiteX34" fmla="*/ 2068708 w 4631286"/>
              <a:gd name="connsiteY34" fmla="*/ 824641 h 3082528"/>
              <a:gd name="connsiteX35" fmla="*/ 2170308 w 4631286"/>
              <a:gd name="connsiteY35" fmla="*/ 756908 h 3082528"/>
              <a:gd name="connsiteX36" fmla="*/ 2147730 w 4631286"/>
              <a:gd name="connsiteY36" fmla="*/ 587574 h 3082528"/>
              <a:gd name="connsiteX37" fmla="*/ 1854219 w 4631286"/>
              <a:gd name="connsiteY37" fmla="*/ 497263 h 3082528"/>
              <a:gd name="connsiteX38" fmla="*/ 2362219 w 4631286"/>
              <a:gd name="connsiteY38" fmla="*/ 508552 h 3082528"/>
              <a:gd name="connsiteX39" fmla="*/ 2937952 w 4631286"/>
              <a:gd name="connsiteY39" fmla="*/ 485975 h 3082528"/>
              <a:gd name="connsiteX40" fmla="*/ 3254041 w 4631286"/>
              <a:gd name="connsiteY40" fmla="*/ 305351 h 3082528"/>
              <a:gd name="connsiteX41" fmla="*/ 3389507 w 4631286"/>
              <a:gd name="connsiteY41" fmla="*/ 136018 h 3082528"/>
              <a:gd name="connsiteX42" fmla="*/ 3400796 w 4631286"/>
              <a:gd name="connsiteY42" fmla="*/ 327930 h 3082528"/>
              <a:gd name="connsiteX43" fmla="*/ 3355641 w 4631286"/>
              <a:gd name="connsiteY43" fmla="*/ 406952 h 3082528"/>
              <a:gd name="connsiteX44" fmla="*/ 3649152 w 4631286"/>
              <a:gd name="connsiteY44" fmla="*/ 192464 h 3082528"/>
              <a:gd name="connsiteX45" fmla="*/ 4055552 w 4631286"/>
              <a:gd name="connsiteY45" fmla="*/ 23129 h 3082528"/>
              <a:gd name="connsiteX46" fmla="*/ 4371641 w 4631286"/>
              <a:gd name="connsiteY46" fmla="*/ 552 h 3082528"/>
              <a:gd name="connsiteX47" fmla="*/ 4631286 w 4631286"/>
              <a:gd name="connsiteY47" fmla="*/ 34419 h 3082528"/>
              <a:gd name="connsiteX0" fmla="*/ 352796 w 4631286"/>
              <a:gd name="connsiteY0" fmla="*/ 2247041 h 3082528"/>
              <a:gd name="connsiteX1" fmla="*/ 341508 w 4631286"/>
              <a:gd name="connsiteY1" fmla="*/ 2596997 h 3082528"/>
              <a:gd name="connsiteX2" fmla="*/ 36708 w 4631286"/>
              <a:gd name="connsiteY2" fmla="*/ 2913085 h 3082528"/>
              <a:gd name="connsiteX3" fmla="*/ 14130 w 4631286"/>
              <a:gd name="connsiteY3" fmla="*/ 3082419 h 3082528"/>
              <a:gd name="connsiteX4" fmla="*/ 115730 w 4631286"/>
              <a:gd name="connsiteY4" fmla="*/ 2935662 h 3082528"/>
              <a:gd name="connsiteX5" fmla="*/ 318929 w 4631286"/>
              <a:gd name="connsiteY5" fmla="*/ 2743751 h 3082528"/>
              <a:gd name="connsiteX6" fmla="*/ 612441 w 4631286"/>
              <a:gd name="connsiteY6" fmla="*/ 2630863 h 3082528"/>
              <a:gd name="connsiteX7" fmla="*/ 759196 w 4631286"/>
              <a:gd name="connsiteY7" fmla="*/ 2529263 h 3082528"/>
              <a:gd name="connsiteX8" fmla="*/ 872085 w 4631286"/>
              <a:gd name="connsiteY8" fmla="*/ 2371219 h 3082528"/>
              <a:gd name="connsiteX9" fmla="*/ 928530 w 4631286"/>
              <a:gd name="connsiteY9" fmla="*/ 2427663 h 3082528"/>
              <a:gd name="connsiteX10" fmla="*/ 996263 w 4631286"/>
              <a:gd name="connsiteY10" fmla="*/ 2427663 h 3082528"/>
              <a:gd name="connsiteX11" fmla="*/ 1007552 w 4631286"/>
              <a:gd name="connsiteY11" fmla="*/ 2472819 h 3082528"/>
              <a:gd name="connsiteX12" fmla="*/ 1030130 w 4631286"/>
              <a:gd name="connsiteY12" fmla="*/ 2563130 h 3082528"/>
              <a:gd name="connsiteX13" fmla="*/ 1368796 w 4631286"/>
              <a:gd name="connsiteY13" fmla="*/ 2484108 h 3082528"/>
              <a:gd name="connsiteX14" fmla="*/ 1718752 w 4631286"/>
              <a:gd name="connsiteY14" fmla="*/ 2529263 h 3082528"/>
              <a:gd name="connsiteX15" fmla="*/ 2091286 w 4631286"/>
              <a:gd name="connsiteY15" fmla="*/ 2630862 h 3082528"/>
              <a:gd name="connsiteX16" fmla="*/ 2023552 w 4631286"/>
              <a:gd name="connsiteY16" fmla="*/ 2992108 h 3082528"/>
              <a:gd name="connsiteX17" fmla="*/ 2305774 w 4631286"/>
              <a:gd name="connsiteY17" fmla="*/ 2405085 h 3082528"/>
              <a:gd name="connsiteX18" fmla="*/ 2328352 w 4631286"/>
              <a:gd name="connsiteY18" fmla="*/ 1829352 h 3082528"/>
              <a:gd name="connsiteX19" fmla="*/ 2463819 w 4631286"/>
              <a:gd name="connsiteY19" fmla="*/ 1524552 h 3082528"/>
              <a:gd name="connsiteX20" fmla="*/ 2667019 w 4631286"/>
              <a:gd name="connsiteY20" fmla="*/ 1321352 h 3082528"/>
              <a:gd name="connsiteX21" fmla="*/ 2836352 w 4631286"/>
              <a:gd name="connsiteY21" fmla="*/ 1287485 h 3082528"/>
              <a:gd name="connsiteX22" fmla="*/ 3039552 w 4631286"/>
              <a:gd name="connsiteY22" fmla="*/ 1310063 h 3082528"/>
              <a:gd name="connsiteX23" fmla="*/ 3163730 w 4631286"/>
              <a:gd name="connsiteY23" fmla="*/ 1445530 h 3082528"/>
              <a:gd name="connsiteX24" fmla="*/ 3231463 w 4631286"/>
              <a:gd name="connsiteY24" fmla="*/ 1535841 h 3082528"/>
              <a:gd name="connsiteX25" fmla="*/ 3355641 w 4631286"/>
              <a:gd name="connsiteY25" fmla="*/ 1626152 h 3082528"/>
              <a:gd name="connsiteX26" fmla="*/ 3355641 w 4631286"/>
              <a:gd name="connsiteY26" fmla="*/ 1456819 h 3082528"/>
              <a:gd name="connsiteX27" fmla="*/ 3129863 w 4631286"/>
              <a:gd name="connsiteY27" fmla="*/ 1298774 h 3082528"/>
              <a:gd name="connsiteX28" fmla="*/ 2881508 w 4631286"/>
              <a:gd name="connsiteY28" fmla="*/ 1242330 h 3082528"/>
              <a:gd name="connsiteX29" fmla="*/ 2621863 w 4631286"/>
              <a:gd name="connsiteY29" fmla="*/ 1163308 h 3082528"/>
              <a:gd name="connsiteX30" fmla="*/ 2384797 w 4631286"/>
              <a:gd name="connsiteY30" fmla="*/ 1016552 h 3082528"/>
              <a:gd name="connsiteX31" fmla="*/ 2068708 w 4631286"/>
              <a:gd name="connsiteY31" fmla="*/ 1050419 h 3082528"/>
              <a:gd name="connsiteX32" fmla="*/ 1888085 w 4631286"/>
              <a:gd name="connsiteY32" fmla="*/ 1400374 h 3082528"/>
              <a:gd name="connsiteX33" fmla="*/ 1888086 w 4631286"/>
              <a:gd name="connsiteY33" fmla="*/ 993974 h 3082528"/>
              <a:gd name="connsiteX34" fmla="*/ 2068708 w 4631286"/>
              <a:gd name="connsiteY34" fmla="*/ 824641 h 3082528"/>
              <a:gd name="connsiteX35" fmla="*/ 2170308 w 4631286"/>
              <a:gd name="connsiteY35" fmla="*/ 756908 h 3082528"/>
              <a:gd name="connsiteX36" fmla="*/ 2147730 w 4631286"/>
              <a:gd name="connsiteY36" fmla="*/ 587574 h 3082528"/>
              <a:gd name="connsiteX37" fmla="*/ 1854219 w 4631286"/>
              <a:gd name="connsiteY37" fmla="*/ 497263 h 3082528"/>
              <a:gd name="connsiteX38" fmla="*/ 2362219 w 4631286"/>
              <a:gd name="connsiteY38" fmla="*/ 508552 h 3082528"/>
              <a:gd name="connsiteX39" fmla="*/ 2937952 w 4631286"/>
              <a:gd name="connsiteY39" fmla="*/ 485975 h 3082528"/>
              <a:gd name="connsiteX40" fmla="*/ 3254041 w 4631286"/>
              <a:gd name="connsiteY40" fmla="*/ 305351 h 3082528"/>
              <a:gd name="connsiteX41" fmla="*/ 3389507 w 4631286"/>
              <a:gd name="connsiteY41" fmla="*/ 136018 h 3082528"/>
              <a:gd name="connsiteX42" fmla="*/ 3400796 w 4631286"/>
              <a:gd name="connsiteY42" fmla="*/ 327930 h 3082528"/>
              <a:gd name="connsiteX43" fmla="*/ 3355641 w 4631286"/>
              <a:gd name="connsiteY43" fmla="*/ 406952 h 3082528"/>
              <a:gd name="connsiteX44" fmla="*/ 3649152 w 4631286"/>
              <a:gd name="connsiteY44" fmla="*/ 192464 h 3082528"/>
              <a:gd name="connsiteX45" fmla="*/ 4055552 w 4631286"/>
              <a:gd name="connsiteY45" fmla="*/ 23129 h 3082528"/>
              <a:gd name="connsiteX46" fmla="*/ 4371641 w 4631286"/>
              <a:gd name="connsiteY46" fmla="*/ 552 h 3082528"/>
              <a:gd name="connsiteX47" fmla="*/ 4631286 w 4631286"/>
              <a:gd name="connsiteY47" fmla="*/ 34419 h 3082528"/>
              <a:gd name="connsiteX0" fmla="*/ 352796 w 4631286"/>
              <a:gd name="connsiteY0" fmla="*/ 2247041 h 3082528"/>
              <a:gd name="connsiteX1" fmla="*/ 341508 w 4631286"/>
              <a:gd name="connsiteY1" fmla="*/ 2596997 h 3082528"/>
              <a:gd name="connsiteX2" fmla="*/ 36708 w 4631286"/>
              <a:gd name="connsiteY2" fmla="*/ 2913085 h 3082528"/>
              <a:gd name="connsiteX3" fmla="*/ 14130 w 4631286"/>
              <a:gd name="connsiteY3" fmla="*/ 3082419 h 3082528"/>
              <a:gd name="connsiteX4" fmla="*/ 115730 w 4631286"/>
              <a:gd name="connsiteY4" fmla="*/ 2935662 h 3082528"/>
              <a:gd name="connsiteX5" fmla="*/ 318929 w 4631286"/>
              <a:gd name="connsiteY5" fmla="*/ 2743751 h 3082528"/>
              <a:gd name="connsiteX6" fmla="*/ 612441 w 4631286"/>
              <a:gd name="connsiteY6" fmla="*/ 2630863 h 3082528"/>
              <a:gd name="connsiteX7" fmla="*/ 759196 w 4631286"/>
              <a:gd name="connsiteY7" fmla="*/ 2529263 h 3082528"/>
              <a:gd name="connsiteX8" fmla="*/ 872085 w 4631286"/>
              <a:gd name="connsiteY8" fmla="*/ 2371219 h 3082528"/>
              <a:gd name="connsiteX9" fmla="*/ 928530 w 4631286"/>
              <a:gd name="connsiteY9" fmla="*/ 2427663 h 3082528"/>
              <a:gd name="connsiteX10" fmla="*/ 996263 w 4631286"/>
              <a:gd name="connsiteY10" fmla="*/ 2427663 h 3082528"/>
              <a:gd name="connsiteX11" fmla="*/ 1007552 w 4631286"/>
              <a:gd name="connsiteY11" fmla="*/ 2472819 h 3082528"/>
              <a:gd name="connsiteX12" fmla="*/ 1030130 w 4631286"/>
              <a:gd name="connsiteY12" fmla="*/ 2563130 h 3082528"/>
              <a:gd name="connsiteX13" fmla="*/ 1368796 w 4631286"/>
              <a:gd name="connsiteY13" fmla="*/ 2484108 h 3082528"/>
              <a:gd name="connsiteX14" fmla="*/ 1718752 w 4631286"/>
              <a:gd name="connsiteY14" fmla="*/ 2529263 h 3082528"/>
              <a:gd name="connsiteX15" fmla="*/ 2091286 w 4631286"/>
              <a:gd name="connsiteY15" fmla="*/ 2630862 h 3082528"/>
              <a:gd name="connsiteX16" fmla="*/ 2023552 w 4631286"/>
              <a:gd name="connsiteY16" fmla="*/ 2992108 h 3082528"/>
              <a:gd name="connsiteX17" fmla="*/ 2305774 w 4631286"/>
              <a:gd name="connsiteY17" fmla="*/ 2405085 h 3082528"/>
              <a:gd name="connsiteX18" fmla="*/ 2328352 w 4631286"/>
              <a:gd name="connsiteY18" fmla="*/ 1829352 h 3082528"/>
              <a:gd name="connsiteX19" fmla="*/ 2463819 w 4631286"/>
              <a:gd name="connsiteY19" fmla="*/ 1524552 h 3082528"/>
              <a:gd name="connsiteX20" fmla="*/ 2667019 w 4631286"/>
              <a:gd name="connsiteY20" fmla="*/ 1321352 h 3082528"/>
              <a:gd name="connsiteX21" fmla="*/ 2836352 w 4631286"/>
              <a:gd name="connsiteY21" fmla="*/ 1287485 h 3082528"/>
              <a:gd name="connsiteX22" fmla="*/ 3039552 w 4631286"/>
              <a:gd name="connsiteY22" fmla="*/ 1310063 h 3082528"/>
              <a:gd name="connsiteX23" fmla="*/ 3163730 w 4631286"/>
              <a:gd name="connsiteY23" fmla="*/ 1445530 h 3082528"/>
              <a:gd name="connsiteX24" fmla="*/ 3231463 w 4631286"/>
              <a:gd name="connsiteY24" fmla="*/ 1535841 h 3082528"/>
              <a:gd name="connsiteX25" fmla="*/ 3355641 w 4631286"/>
              <a:gd name="connsiteY25" fmla="*/ 1626152 h 3082528"/>
              <a:gd name="connsiteX26" fmla="*/ 3355641 w 4631286"/>
              <a:gd name="connsiteY26" fmla="*/ 1456819 h 3082528"/>
              <a:gd name="connsiteX27" fmla="*/ 3129863 w 4631286"/>
              <a:gd name="connsiteY27" fmla="*/ 1298774 h 3082528"/>
              <a:gd name="connsiteX28" fmla="*/ 2881508 w 4631286"/>
              <a:gd name="connsiteY28" fmla="*/ 1242330 h 3082528"/>
              <a:gd name="connsiteX29" fmla="*/ 2621863 w 4631286"/>
              <a:gd name="connsiteY29" fmla="*/ 1163308 h 3082528"/>
              <a:gd name="connsiteX30" fmla="*/ 2384797 w 4631286"/>
              <a:gd name="connsiteY30" fmla="*/ 1016552 h 3082528"/>
              <a:gd name="connsiteX31" fmla="*/ 2068708 w 4631286"/>
              <a:gd name="connsiteY31" fmla="*/ 1050419 h 3082528"/>
              <a:gd name="connsiteX32" fmla="*/ 1955818 w 4631286"/>
              <a:gd name="connsiteY32" fmla="*/ 1185884 h 3082528"/>
              <a:gd name="connsiteX33" fmla="*/ 1888085 w 4631286"/>
              <a:gd name="connsiteY33" fmla="*/ 1400374 h 3082528"/>
              <a:gd name="connsiteX34" fmla="*/ 1888086 w 4631286"/>
              <a:gd name="connsiteY34" fmla="*/ 993974 h 3082528"/>
              <a:gd name="connsiteX35" fmla="*/ 2068708 w 4631286"/>
              <a:gd name="connsiteY35" fmla="*/ 824641 h 3082528"/>
              <a:gd name="connsiteX36" fmla="*/ 2170308 w 4631286"/>
              <a:gd name="connsiteY36" fmla="*/ 756908 h 3082528"/>
              <a:gd name="connsiteX37" fmla="*/ 2147730 w 4631286"/>
              <a:gd name="connsiteY37" fmla="*/ 587574 h 3082528"/>
              <a:gd name="connsiteX38" fmla="*/ 1854219 w 4631286"/>
              <a:gd name="connsiteY38" fmla="*/ 497263 h 3082528"/>
              <a:gd name="connsiteX39" fmla="*/ 2362219 w 4631286"/>
              <a:gd name="connsiteY39" fmla="*/ 508552 h 3082528"/>
              <a:gd name="connsiteX40" fmla="*/ 2937952 w 4631286"/>
              <a:gd name="connsiteY40" fmla="*/ 485975 h 3082528"/>
              <a:gd name="connsiteX41" fmla="*/ 3254041 w 4631286"/>
              <a:gd name="connsiteY41" fmla="*/ 305351 h 3082528"/>
              <a:gd name="connsiteX42" fmla="*/ 3389507 w 4631286"/>
              <a:gd name="connsiteY42" fmla="*/ 136018 h 3082528"/>
              <a:gd name="connsiteX43" fmla="*/ 3400796 w 4631286"/>
              <a:gd name="connsiteY43" fmla="*/ 327930 h 3082528"/>
              <a:gd name="connsiteX44" fmla="*/ 3355641 w 4631286"/>
              <a:gd name="connsiteY44" fmla="*/ 406952 h 3082528"/>
              <a:gd name="connsiteX45" fmla="*/ 3649152 w 4631286"/>
              <a:gd name="connsiteY45" fmla="*/ 192464 h 3082528"/>
              <a:gd name="connsiteX46" fmla="*/ 4055552 w 4631286"/>
              <a:gd name="connsiteY46" fmla="*/ 23129 h 3082528"/>
              <a:gd name="connsiteX47" fmla="*/ 4371641 w 4631286"/>
              <a:gd name="connsiteY47" fmla="*/ 552 h 3082528"/>
              <a:gd name="connsiteX48" fmla="*/ 4631286 w 4631286"/>
              <a:gd name="connsiteY48" fmla="*/ 34419 h 3082528"/>
              <a:gd name="connsiteX0" fmla="*/ 341318 w 4619808"/>
              <a:gd name="connsiteY0" fmla="*/ 2247041 h 3084956"/>
              <a:gd name="connsiteX1" fmla="*/ 330030 w 4619808"/>
              <a:gd name="connsiteY1" fmla="*/ 2596997 h 3084956"/>
              <a:gd name="connsiteX2" fmla="*/ 205852 w 4619808"/>
              <a:gd name="connsiteY2" fmla="*/ 2811485 h 3084956"/>
              <a:gd name="connsiteX3" fmla="*/ 2652 w 4619808"/>
              <a:gd name="connsiteY3" fmla="*/ 3082419 h 3084956"/>
              <a:gd name="connsiteX4" fmla="*/ 104252 w 4619808"/>
              <a:gd name="connsiteY4" fmla="*/ 2935662 h 3084956"/>
              <a:gd name="connsiteX5" fmla="*/ 307451 w 4619808"/>
              <a:gd name="connsiteY5" fmla="*/ 2743751 h 3084956"/>
              <a:gd name="connsiteX6" fmla="*/ 600963 w 4619808"/>
              <a:gd name="connsiteY6" fmla="*/ 2630863 h 3084956"/>
              <a:gd name="connsiteX7" fmla="*/ 747718 w 4619808"/>
              <a:gd name="connsiteY7" fmla="*/ 2529263 h 3084956"/>
              <a:gd name="connsiteX8" fmla="*/ 860607 w 4619808"/>
              <a:gd name="connsiteY8" fmla="*/ 2371219 h 3084956"/>
              <a:gd name="connsiteX9" fmla="*/ 917052 w 4619808"/>
              <a:gd name="connsiteY9" fmla="*/ 2427663 h 3084956"/>
              <a:gd name="connsiteX10" fmla="*/ 984785 w 4619808"/>
              <a:gd name="connsiteY10" fmla="*/ 2427663 h 3084956"/>
              <a:gd name="connsiteX11" fmla="*/ 996074 w 4619808"/>
              <a:gd name="connsiteY11" fmla="*/ 2472819 h 3084956"/>
              <a:gd name="connsiteX12" fmla="*/ 1018652 w 4619808"/>
              <a:gd name="connsiteY12" fmla="*/ 2563130 h 3084956"/>
              <a:gd name="connsiteX13" fmla="*/ 1357318 w 4619808"/>
              <a:gd name="connsiteY13" fmla="*/ 2484108 h 3084956"/>
              <a:gd name="connsiteX14" fmla="*/ 1707274 w 4619808"/>
              <a:gd name="connsiteY14" fmla="*/ 2529263 h 3084956"/>
              <a:gd name="connsiteX15" fmla="*/ 2079808 w 4619808"/>
              <a:gd name="connsiteY15" fmla="*/ 2630862 h 3084956"/>
              <a:gd name="connsiteX16" fmla="*/ 2012074 w 4619808"/>
              <a:gd name="connsiteY16" fmla="*/ 2992108 h 3084956"/>
              <a:gd name="connsiteX17" fmla="*/ 2294296 w 4619808"/>
              <a:gd name="connsiteY17" fmla="*/ 2405085 h 3084956"/>
              <a:gd name="connsiteX18" fmla="*/ 2316874 w 4619808"/>
              <a:gd name="connsiteY18" fmla="*/ 1829352 h 3084956"/>
              <a:gd name="connsiteX19" fmla="*/ 2452341 w 4619808"/>
              <a:gd name="connsiteY19" fmla="*/ 1524552 h 3084956"/>
              <a:gd name="connsiteX20" fmla="*/ 2655541 w 4619808"/>
              <a:gd name="connsiteY20" fmla="*/ 1321352 h 3084956"/>
              <a:gd name="connsiteX21" fmla="*/ 2824874 w 4619808"/>
              <a:gd name="connsiteY21" fmla="*/ 1287485 h 3084956"/>
              <a:gd name="connsiteX22" fmla="*/ 3028074 w 4619808"/>
              <a:gd name="connsiteY22" fmla="*/ 1310063 h 3084956"/>
              <a:gd name="connsiteX23" fmla="*/ 3152252 w 4619808"/>
              <a:gd name="connsiteY23" fmla="*/ 1445530 h 3084956"/>
              <a:gd name="connsiteX24" fmla="*/ 3219985 w 4619808"/>
              <a:gd name="connsiteY24" fmla="*/ 1535841 h 3084956"/>
              <a:gd name="connsiteX25" fmla="*/ 3344163 w 4619808"/>
              <a:gd name="connsiteY25" fmla="*/ 1626152 h 3084956"/>
              <a:gd name="connsiteX26" fmla="*/ 3344163 w 4619808"/>
              <a:gd name="connsiteY26" fmla="*/ 1456819 h 3084956"/>
              <a:gd name="connsiteX27" fmla="*/ 3118385 w 4619808"/>
              <a:gd name="connsiteY27" fmla="*/ 1298774 h 3084956"/>
              <a:gd name="connsiteX28" fmla="*/ 2870030 w 4619808"/>
              <a:gd name="connsiteY28" fmla="*/ 1242330 h 3084956"/>
              <a:gd name="connsiteX29" fmla="*/ 2610385 w 4619808"/>
              <a:gd name="connsiteY29" fmla="*/ 1163308 h 3084956"/>
              <a:gd name="connsiteX30" fmla="*/ 2373319 w 4619808"/>
              <a:gd name="connsiteY30" fmla="*/ 1016552 h 3084956"/>
              <a:gd name="connsiteX31" fmla="*/ 2057230 w 4619808"/>
              <a:gd name="connsiteY31" fmla="*/ 1050419 h 3084956"/>
              <a:gd name="connsiteX32" fmla="*/ 1944340 w 4619808"/>
              <a:gd name="connsiteY32" fmla="*/ 1185884 h 3084956"/>
              <a:gd name="connsiteX33" fmla="*/ 1876607 w 4619808"/>
              <a:gd name="connsiteY33" fmla="*/ 1400374 h 3084956"/>
              <a:gd name="connsiteX34" fmla="*/ 1876608 w 4619808"/>
              <a:gd name="connsiteY34" fmla="*/ 993974 h 3084956"/>
              <a:gd name="connsiteX35" fmla="*/ 2057230 w 4619808"/>
              <a:gd name="connsiteY35" fmla="*/ 824641 h 3084956"/>
              <a:gd name="connsiteX36" fmla="*/ 2158830 w 4619808"/>
              <a:gd name="connsiteY36" fmla="*/ 756908 h 3084956"/>
              <a:gd name="connsiteX37" fmla="*/ 2136252 w 4619808"/>
              <a:gd name="connsiteY37" fmla="*/ 587574 h 3084956"/>
              <a:gd name="connsiteX38" fmla="*/ 1842741 w 4619808"/>
              <a:gd name="connsiteY38" fmla="*/ 497263 h 3084956"/>
              <a:gd name="connsiteX39" fmla="*/ 2350741 w 4619808"/>
              <a:gd name="connsiteY39" fmla="*/ 508552 h 3084956"/>
              <a:gd name="connsiteX40" fmla="*/ 2926474 w 4619808"/>
              <a:gd name="connsiteY40" fmla="*/ 485975 h 3084956"/>
              <a:gd name="connsiteX41" fmla="*/ 3242563 w 4619808"/>
              <a:gd name="connsiteY41" fmla="*/ 305351 h 3084956"/>
              <a:gd name="connsiteX42" fmla="*/ 3378029 w 4619808"/>
              <a:gd name="connsiteY42" fmla="*/ 136018 h 3084956"/>
              <a:gd name="connsiteX43" fmla="*/ 3389318 w 4619808"/>
              <a:gd name="connsiteY43" fmla="*/ 327930 h 3084956"/>
              <a:gd name="connsiteX44" fmla="*/ 3344163 w 4619808"/>
              <a:gd name="connsiteY44" fmla="*/ 406952 h 3084956"/>
              <a:gd name="connsiteX45" fmla="*/ 3637674 w 4619808"/>
              <a:gd name="connsiteY45" fmla="*/ 192464 h 3084956"/>
              <a:gd name="connsiteX46" fmla="*/ 4044074 w 4619808"/>
              <a:gd name="connsiteY46" fmla="*/ 23129 h 3084956"/>
              <a:gd name="connsiteX47" fmla="*/ 4360163 w 4619808"/>
              <a:gd name="connsiteY47" fmla="*/ 552 h 3084956"/>
              <a:gd name="connsiteX48" fmla="*/ 4619808 w 4619808"/>
              <a:gd name="connsiteY48" fmla="*/ 34419 h 308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619808" h="3084956">
                <a:moveTo>
                  <a:pt x="341318" y="2247041"/>
                </a:moveTo>
                <a:cubicBezTo>
                  <a:pt x="356370" y="2360871"/>
                  <a:pt x="352608" y="2502923"/>
                  <a:pt x="330030" y="2596997"/>
                </a:cubicBezTo>
                <a:cubicBezTo>
                  <a:pt x="307452" y="2691071"/>
                  <a:pt x="260415" y="2730582"/>
                  <a:pt x="205852" y="2811485"/>
                </a:cubicBezTo>
                <a:cubicBezTo>
                  <a:pt x="151289" y="2892388"/>
                  <a:pt x="19585" y="3061723"/>
                  <a:pt x="2652" y="3082419"/>
                </a:cubicBezTo>
                <a:cubicBezTo>
                  <a:pt x="-14281" y="3103115"/>
                  <a:pt x="53452" y="2992107"/>
                  <a:pt x="104252" y="2935662"/>
                </a:cubicBezTo>
                <a:cubicBezTo>
                  <a:pt x="155052" y="2879217"/>
                  <a:pt x="224666" y="2794551"/>
                  <a:pt x="307451" y="2743751"/>
                </a:cubicBezTo>
                <a:cubicBezTo>
                  <a:pt x="390236" y="2692951"/>
                  <a:pt x="527585" y="2666611"/>
                  <a:pt x="600963" y="2630863"/>
                </a:cubicBezTo>
                <a:cubicBezTo>
                  <a:pt x="674341" y="2595115"/>
                  <a:pt x="704444" y="2572537"/>
                  <a:pt x="747718" y="2529263"/>
                </a:cubicBezTo>
                <a:cubicBezTo>
                  <a:pt x="790992" y="2485989"/>
                  <a:pt x="832385" y="2388152"/>
                  <a:pt x="860607" y="2371219"/>
                </a:cubicBezTo>
                <a:cubicBezTo>
                  <a:pt x="888829" y="2354286"/>
                  <a:pt x="896356" y="2418256"/>
                  <a:pt x="917052" y="2427663"/>
                </a:cubicBezTo>
                <a:cubicBezTo>
                  <a:pt x="937748" y="2437070"/>
                  <a:pt x="971615" y="2420137"/>
                  <a:pt x="984785" y="2427663"/>
                </a:cubicBezTo>
                <a:cubicBezTo>
                  <a:pt x="997955" y="2435189"/>
                  <a:pt x="990430" y="2450241"/>
                  <a:pt x="996074" y="2472819"/>
                </a:cubicBezTo>
                <a:cubicBezTo>
                  <a:pt x="1001718" y="2495397"/>
                  <a:pt x="958445" y="2561248"/>
                  <a:pt x="1018652" y="2563130"/>
                </a:cubicBezTo>
                <a:cubicBezTo>
                  <a:pt x="1078859" y="2565012"/>
                  <a:pt x="1242548" y="2489753"/>
                  <a:pt x="1357318" y="2484108"/>
                </a:cubicBezTo>
                <a:cubicBezTo>
                  <a:pt x="1472088" y="2478463"/>
                  <a:pt x="1586859" y="2504804"/>
                  <a:pt x="1707274" y="2529263"/>
                </a:cubicBezTo>
                <a:cubicBezTo>
                  <a:pt x="1827689" y="2553722"/>
                  <a:pt x="2029008" y="2553721"/>
                  <a:pt x="2079808" y="2630862"/>
                </a:cubicBezTo>
                <a:cubicBezTo>
                  <a:pt x="2130608" y="2708003"/>
                  <a:pt x="1976326" y="3029737"/>
                  <a:pt x="2012074" y="2992108"/>
                </a:cubicBezTo>
                <a:cubicBezTo>
                  <a:pt x="2047822" y="2954479"/>
                  <a:pt x="2243496" y="2598878"/>
                  <a:pt x="2294296" y="2405085"/>
                </a:cubicBezTo>
                <a:cubicBezTo>
                  <a:pt x="2345096" y="2211292"/>
                  <a:pt x="2290533" y="1976108"/>
                  <a:pt x="2316874" y="1829352"/>
                </a:cubicBezTo>
                <a:cubicBezTo>
                  <a:pt x="2343215" y="1682596"/>
                  <a:pt x="2395897" y="1609219"/>
                  <a:pt x="2452341" y="1524552"/>
                </a:cubicBezTo>
                <a:cubicBezTo>
                  <a:pt x="2508786" y="1439885"/>
                  <a:pt x="2593452" y="1360863"/>
                  <a:pt x="2655541" y="1321352"/>
                </a:cubicBezTo>
                <a:cubicBezTo>
                  <a:pt x="2717630" y="1281841"/>
                  <a:pt x="2762785" y="1289366"/>
                  <a:pt x="2824874" y="1287485"/>
                </a:cubicBezTo>
                <a:cubicBezTo>
                  <a:pt x="2886963" y="1285604"/>
                  <a:pt x="2973511" y="1283722"/>
                  <a:pt x="3028074" y="1310063"/>
                </a:cubicBezTo>
                <a:cubicBezTo>
                  <a:pt x="3082637" y="1336404"/>
                  <a:pt x="3120267" y="1407900"/>
                  <a:pt x="3152252" y="1445530"/>
                </a:cubicBezTo>
                <a:cubicBezTo>
                  <a:pt x="3184237" y="1483160"/>
                  <a:pt x="3188000" y="1505737"/>
                  <a:pt x="3219985" y="1535841"/>
                </a:cubicBezTo>
                <a:cubicBezTo>
                  <a:pt x="3251970" y="1565945"/>
                  <a:pt x="3323467" y="1639322"/>
                  <a:pt x="3344163" y="1626152"/>
                </a:cubicBezTo>
                <a:cubicBezTo>
                  <a:pt x="3364859" y="1612982"/>
                  <a:pt x="3381793" y="1511382"/>
                  <a:pt x="3344163" y="1456819"/>
                </a:cubicBezTo>
                <a:cubicBezTo>
                  <a:pt x="3306533" y="1402256"/>
                  <a:pt x="3197407" y="1334522"/>
                  <a:pt x="3118385" y="1298774"/>
                </a:cubicBezTo>
                <a:cubicBezTo>
                  <a:pt x="3039363" y="1263026"/>
                  <a:pt x="2954697" y="1264908"/>
                  <a:pt x="2870030" y="1242330"/>
                </a:cubicBezTo>
                <a:cubicBezTo>
                  <a:pt x="2785363" y="1219752"/>
                  <a:pt x="2693170" y="1200938"/>
                  <a:pt x="2610385" y="1163308"/>
                </a:cubicBezTo>
                <a:cubicBezTo>
                  <a:pt x="2527600" y="1125678"/>
                  <a:pt x="2465511" y="1035367"/>
                  <a:pt x="2373319" y="1016552"/>
                </a:cubicBezTo>
                <a:cubicBezTo>
                  <a:pt x="2281127" y="997737"/>
                  <a:pt x="2128726" y="1022197"/>
                  <a:pt x="2057230" y="1050419"/>
                </a:cubicBezTo>
                <a:cubicBezTo>
                  <a:pt x="1985734" y="1078641"/>
                  <a:pt x="1974444" y="1127558"/>
                  <a:pt x="1944340" y="1185884"/>
                </a:cubicBezTo>
                <a:cubicBezTo>
                  <a:pt x="1914236" y="1244210"/>
                  <a:pt x="1887896" y="1432359"/>
                  <a:pt x="1876607" y="1400374"/>
                </a:cubicBezTo>
                <a:cubicBezTo>
                  <a:pt x="1865318" y="1368389"/>
                  <a:pt x="1846504" y="1089929"/>
                  <a:pt x="1876608" y="993974"/>
                </a:cubicBezTo>
                <a:cubicBezTo>
                  <a:pt x="1906712" y="898019"/>
                  <a:pt x="2010193" y="864152"/>
                  <a:pt x="2057230" y="824641"/>
                </a:cubicBezTo>
                <a:cubicBezTo>
                  <a:pt x="2104267" y="785130"/>
                  <a:pt x="2145660" y="796419"/>
                  <a:pt x="2158830" y="756908"/>
                </a:cubicBezTo>
                <a:cubicBezTo>
                  <a:pt x="2172000" y="717397"/>
                  <a:pt x="2188933" y="630848"/>
                  <a:pt x="2136252" y="587574"/>
                </a:cubicBezTo>
                <a:cubicBezTo>
                  <a:pt x="2083571" y="544300"/>
                  <a:pt x="1806993" y="510433"/>
                  <a:pt x="1842741" y="497263"/>
                </a:cubicBezTo>
                <a:cubicBezTo>
                  <a:pt x="1878489" y="484093"/>
                  <a:pt x="2170119" y="510433"/>
                  <a:pt x="2350741" y="508552"/>
                </a:cubicBezTo>
                <a:cubicBezTo>
                  <a:pt x="2531363" y="506671"/>
                  <a:pt x="2777837" y="519842"/>
                  <a:pt x="2926474" y="485975"/>
                </a:cubicBezTo>
                <a:cubicBezTo>
                  <a:pt x="3075111" y="452108"/>
                  <a:pt x="3167304" y="363677"/>
                  <a:pt x="3242563" y="305351"/>
                </a:cubicBezTo>
                <a:cubicBezTo>
                  <a:pt x="3317822" y="247025"/>
                  <a:pt x="3353570" y="132255"/>
                  <a:pt x="3378029" y="136018"/>
                </a:cubicBezTo>
                <a:cubicBezTo>
                  <a:pt x="3402488" y="139781"/>
                  <a:pt x="3394962" y="282774"/>
                  <a:pt x="3389318" y="327930"/>
                </a:cubicBezTo>
                <a:cubicBezTo>
                  <a:pt x="3383674" y="373086"/>
                  <a:pt x="3302770" y="429530"/>
                  <a:pt x="3344163" y="406952"/>
                </a:cubicBezTo>
                <a:cubicBezTo>
                  <a:pt x="3385556" y="384374"/>
                  <a:pt x="3521022" y="256435"/>
                  <a:pt x="3637674" y="192464"/>
                </a:cubicBezTo>
                <a:cubicBezTo>
                  <a:pt x="3754326" y="128493"/>
                  <a:pt x="3942474" y="45707"/>
                  <a:pt x="4044074" y="23129"/>
                </a:cubicBezTo>
                <a:cubicBezTo>
                  <a:pt x="4145674" y="551"/>
                  <a:pt x="4264207" y="-1330"/>
                  <a:pt x="4360163" y="552"/>
                </a:cubicBezTo>
                <a:cubicBezTo>
                  <a:pt x="4456119" y="2434"/>
                  <a:pt x="4553015" y="-7915"/>
                  <a:pt x="4619808" y="34419"/>
                </a:cubicBezTo>
              </a:path>
            </a:pathLst>
          </a:custGeom>
          <a:ln w="762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133600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Åland</a:t>
            </a:r>
            <a:endParaRPr lang="en-US" sz="1200" b="1" dirty="0" smtClean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Islands</a:t>
            </a:r>
            <a:endParaRPr lang="en-US" sz="12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771900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Gotland</a:t>
            </a:r>
            <a:endParaRPr lang="en-US" sz="12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828" y="3956566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Arial" pitchFamily="34" charset="0"/>
              </a:rPr>
              <a:t>Öland</a:t>
            </a:r>
            <a:endParaRPr lang="en-US" sz="12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861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E19402A-3D2E-43BA-8320-2B7405A987F7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800" y="1447800"/>
            <a:ext cx="87836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/>
              <a:t>The Salt Water Wedge is not</a:t>
            </a:r>
          </a:p>
          <a:p>
            <a:pPr algn="ctr"/>
            <a:r>
              <a:rPr lang="en-US" sz="4000"/>
              <a:t>Flowing “Uphill” </a:t>
            </a:r>
          </a:p>
          <a:p>
            <a:pPr algn="ctr"/>
            <a:endParaRPr lang="en-US" sz="4000"/>
          </a:p>
          <a:p>
            <a:pPr algn="ctr"/>
            <a:r>
              <a:rPr lang="en-US" sz="4000"/>
              <a:t>It is Flowing Across a Salinity Gradient</a:t>
            </a:r>
          </a:p>
          <a:p>
            <a:pPr algn="ctr"/>
            <a:r>
              <a:rPr lang="en-US" sz="4000"/>
              <a:t>And thus is Flowing “Downhill”</a:t>
            </a:r>
          </a:p>
          <a:p>
            <a:pPr algn="ctr"/>
            <a:r>
              <a:rPr lang="en-US" sz="4000"/>
              <a:t>From Higher Salinity to Lower Salinity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7DDC93C-A0C0-40CC-83AC-B83BBF1EE86E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Estuaries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Are Places Where a River Meets the Sea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This May Occur in a Bay, for example…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San Francisco Bay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Chesapeake Bay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Bo Hai Gulf of the Yellow River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Thames River Estuary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02A6361-FA27-4239-9295-640AB432ECF4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12292" name="Picture 7" descr="1776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2000" r="400"/>
          <a:stretch>
            <a:fillRect/>
          </a:stretch>
        </p:blipFill>
        <p:spPr bwMode="auto">
          <a:xfrm>
            <a:off x="4343400" y="1676400"/>
            <a:ext cx="4648200" cy="47339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295" name="Picture 4" descr="bo ha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57175"/>
            <a:ext cx="5041900" cy="56102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2296" name="Text Box 5"/>
          <p:cNvSpPr txBox="1">
            <a:spLocks noChangeArrowheads="1"/>
          </p:cNvSpPr>
          <p:nvPr/>
        </p:nvSpPr>
        <p:spPr bwMode="auto">
          <a:xfrm>
            <a:off x="3489325" y="2601913"/>
            <a:ext cx="168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Bo </a:t>
            </a:r>
            <a:r>
              <a:rPr lang="en-US" dirty="0" err="1"/>
              <a:t>Hai</a:t>
            </a:r>
            <a:r>
              <a:rPr lang="en-US" dirty="0"/>
              <a:t> Gulf</a:t>
            </a:r>
          </a:p>
        </p:txBody>
      </p:sp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2346325" y="5040313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Yellow River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299325" y="3792538"/>
            <a:ext cx="1223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Thames</a:t>
            </a:r>
          </a:p>
          <a:p>
            <a:r>
              <a:rPr lang="en-US"/>
              <a:t>Estuary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48CCA7F-8503-4D09-A36B-FB0323A9EA45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Estuaries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/>
              <a:t>Are Places Where a River Meets the Sea</a:t>
            </a:r>
          </a:p>
          <a:p>
            <a:pPr algn="ctr" eaLnBrk="1" hangingPunct="1">
              <a:buFontTx/>
              <a:buNone/>
            </a:pPr>
            <a:endParaRPr lang="en-US" b="1" smtClean="0"/>
          </a:p>
          <a:p>
            <a:pPr eaLnBrk="1" hangingPunct="1">
              <a:buFontTx/>
              <a:buNone/>
            </a:pPr>
            <a:r>
              <a:rPr lang="en-US" b="1" smtClean="0"/>
              <a:t>Or It May Occur in a Fjord, for example…</a:t>
            </a:r>
          </a:p>
          <a:p>
            <a:pPr eaLnBrk="1" hangingPunct="1"/>
            <a:r>
              <a:rPr lang="en-US" b="1" smtClean="0"/>
              <a:t>Oslofjord</a:t>
            </a:r>
          </a:p>
          <a:p>
            <a:pPr eaLnBrk="1" hangingPunct="1"/>
            <a:r>
              <a:rPr lang="en-US" b="1" smtClean="0"/>
              <a:t>Puget Sound</a:t>
            </a:r>
          </a:p>
          <a:p>
            <a:pPr eaLnBrk="1" hangingPunct="1"/>
            <a:r>
              <a:rPr lang="en-US" b="1" smtClean="0"/>
              <a:t>Cook Inlet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2610F05-8F88-4972-A017-B6182520011B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1433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14340" name="Picture 4" descr="baltic"/>
          <p:cNvPicPr>
            <a:picLocks noChangeAspect="1" noChangeArrowheads="1"/>
          </p:cNvPicPr>
          <p:nvPr/>
        </p:nvPicPr>
        <p:blipFill>
          <a:blip r:embed="rId3"/>
          <a:srcRect l="24026" t="49565" r="56396" b="25914"/>
          <a:stretch>
            <a:fillRect/>
          </a:stretch>
        </p:blipFill>
        <p:spPr bwMode="auto">
          <a:xfrm>
            <a:off x="533400" y="152400"/>
            <a:ext cx="4279900" cy="2743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276600" y="1447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Oslo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2041525" y="2344738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Oslofjord</a:t>
            </a:r>
          </a:p>
        </p:txBody>
      </p:sp>
      <p:pic>
        <p:nvPicPr>
          <p:cNvPr id="14346" name="Picture 6" descr="anchorage-satellite-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362200"/>
            <a:ext cx="4953000" cy="350043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347" name="Text Box 7"/>
          <p:cNvSpPr txBox="1">
            <a:spLocks noChangeArrowheads="1"/>
          </p:cNvSpPr>
          <p:nvPr/>
        </p:nvSpPr>
        <p:spPr bwMode="auto">
          <a:xfrm>
            <a:off x="6553200" y="4191000"/>
            <a:ext cx="161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Anchorage</a:t>
            </a:r>
          </a:p>
        </p:txBody>
      </p:sp>
      <p:sp>
        <p:nvSpPr>
          <p:cNvPr id="14348" name="Text Box 10"/>
          <p:cNvSpPr txBox="1">
            <a:spLocks noChangeArrowheads="1"/>
          </p:cNvSpPr>
          <p:nvPr/>
        </p:nvSpPr>
        <p:spPr bwMode="auto">
          <a:xfrm>
            <a:off x="4419600" y="4191000"/>
            <a:ext cx="1500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Cook Inlet</a:t>
            </a:r>
          </a:p>
        </p:txBody>
      </p:sp>
      <p:pic>
        <p:nvPicPr>
          <p:cNvPr id="14344" name="Picture 11" descr="puget sound"/>
          <p:cNvPicPr>
            <a:picLocks noChangeAspect="1" noChangeArrowheads="1"/>
          </p:cNvPicPr>
          <p:nvPr/>
        </p:nvPicPr>
        <p:blipFill>
          <a:blip r:embed="rId5"/>
          <a:srcRect l="41112" b="56451"/>
          <a:stretch>
            <a:fillRect/>
          </a:stretch>
        </p:blipFill>
        <p:spPr bwMode="auto">
          <a:xfrm>
            <a:off x="533400" y="3200400"/>
            <a:ext cx="3178175" cy="32385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345" name="Text Box 13"/>
          <p:cNvSpPr txBox="1">
            <a:spLocks noChangeArrowheads="1"/>
          </p:cNvSpPr>
          <p:nvPr/>
        </p:nvSpPr>
        <p:spPr bwMode="auto">
          <a:xfrm>
            <a:off x="1676400" y="5562600"/>
            <a:ext cx="1025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Puget </a:t>
            </a:r>
          </a:p>
          <a:p>
            <a:pPr algn="ctr"/>
            <a:r>
              <a:rPr lang="en-US"/>
              <a:t>Sound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DB8E37B-69A5-4F84-BA8A-874C4D97A698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Estuaries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/>
            <a:r>
              <a:rPr lang="en-US" sz="2800" b="1" smtClean="0"/>
              <a:t>Are Important Nursery Grounds for the Ocean</a:t>
            </a:r>
          </a:p>
          <a:p>
            <a:pPr eaLnBrk="1" hangingPunct="1"/>
            <a:r>
              <a:rPr lang="en-US" sz="2800" b="1" smtClean="0"/>
              <a:t>Are as Biologically Productive as Irrigated</a:t>
            </a:r>
          </a:p>
          <a:p>
            <a:pPr eaLnBrk="1" hangingPunct="1">
              <a:buFontTx/>
              <a:buNone/>
            </a:pPr>
            <a:r>
              <a:rPr lang="en-US" sz="2800" b="1" smtClean="0"/>
              <a:t>	Agriculture on a per square meter basis</a:t>
            </a:r>
          </a:p>
          <a:p>
            <a:pPr eaLnBrk="1" hangingPunct="1"/>
            <a:r>
              <a:rPr lang="en-US" sz="2800" b="1" smtClean="0"/>
              <a:t>Are Home to Most of the World’s Human Population</a:t>
            </a:r>
          </a:p>
          <a:p>
            <a:pPr eaLnBrk="1" hangingPunct="1"/>
            <a:r>
              <a:rPr lang="en-US" sz="2800" b="1" smtClean="0"/>
              <a:t>The Sites of Most of the World’s Great Cities</a:t>
            </a:r>
          </a:p>
          <a:p>
            <a:pPr eaLnBrk="1" hangingPunct="1"/>
            <a:r>
              <a:rPr lang="en-US" sz="2800" b="1" smtClean="0"/>
              <a:t>Are the Most Heavily Affected Parts of the Ocean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2E32D3E-8C56-4011-9DE2-52D102DD269D}" type="datetime1">
              <a:rPr lang="en-US" smtClean="0"/>
              <a:pPr/>
              <a:t>9/16/2011</a:t>
            </a:fld>
            <a:endParaRPr lang="en-US" smtClean="0"/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Cities on Estuaries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San Francisco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New York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London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Rangoon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Shanghai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Dhaka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Bombay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Vladivostok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800600" y="1570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Buenos Aires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Montevideo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Rio de Janeiro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Washington D.C.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Ho Chi Min City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Tokyo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St. Petersburg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Bangkok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b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604665"/>
            <a:ext cx="808105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Neva (St. Petersburg)	281,000		77.6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Vistula (Gdansk)		194,400		33.6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Daugava (Riga)		 87,900		20.8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Neman (Klaipeda)</a:t>
            </a:r>
            <a:r>
              <a:rPr lang="en-US" sz="2400" dirty="0"/>
              <a:t>	</a:t>
            </a:r>
            <a:r>
              <a:rPr lang="en-US" sz="2400"/>
              <a:t>	</a:t>
            </a:r>
            <a:r>
              <a:rPr lang="en-US" sz="2400" smtClean="0"/>
              <a:t> </a:t>
            </a:r>
            <a:r>
              <a:rPr lang="en-US" sz="2400" dirty="0" smtClean="0"/>
              <a:t>98,200		19.9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Oder/Odra		</a:t>
            </a:r>
            <a:r>
              <a:rPr lang="en-US" sz="2400" dirty="0" smtClean="0"/>
              <a:t>	118,900</a:t>
            </a:r>
            <a:r>
              <a:rPr lang="en-US" sz="2400" dirty="0"/>
              <a:t>		</a:t>
            </a:r>
            <a:r>
              <a:rPr lang="en-US" sz="2400" dirty="0" smtClean="0"/>
              <a:t>18.1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Göta</a:t>
            </a:r>
            <a:r>
              <a:rPr lang="en-US" sz="2400" dirty="0" smtClean="0"/>
              <a:t> </a:t>
            </a:r>
            <a:r>
              <a:rPr lang="en-US" sz="2400" dirty="0" err="1" smtClean="0"/>
              <a:t>älv</a:t>
            </a:r>
            <a:r>
              <a:rPr lang="en-US" sz="2400" dirty="0"/>
              <a:t> </a:t>
            </a:r>
            <a:r>
              <a:rPr lang="en-US" sz="2400" dirty="0" smtClean="0"/>
              <a:t>(Kattegat)	 50,200		18.1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Kemijoki		</a:t>
            </a:r>
            <a:r>
              <a:rPr lang="en-US" sz="2400" dirty="0" smtClean="0"/>
              <a:t>	 51,400		17,7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Ångermanälven</a:t>
            </a:r>
            <a:r>
              <a:rPr lang="en-US" sz="2400" dirty="0" smtClean="0"/>
              <a:t>		 31,900		15.4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/>
              <a:t>Luleåälven</a:t>
            </a:r>
            <a:r>
              <a:rPr lang="en-US" sz="2400" dirty="0"/>
              <a:t>	 	</a:t>
            </a:r>
            <a:r>
              <a:rPr lang="en-US" sz="2400" dirty="0" smtClean="0"/>
              <a:t>	 25,200		15.3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u="sng" dirty="0" err="1" smtClean="0"/>
              <a:t>Indalsälven</a:t>
            </a:r>
            <a:r>
              <a:rPr lang="en-US" sz="2400" u="sng" dirty="0" smtClean="0"/>
              <a:t>		 26,200		14.0</a:t>
            </a:r>
          </a:p>
          <a:p>
            <a:pPr lvl="8"/>
            <a:r>
              <a:rPr lang="en-US" dirty="0" smtClean="0"/>
              <a:t>	</a:t>
            </a:r>
            <a:r>
              <a:rPr lang="en-US" sz="2400" dirty="0" smtClean="0"/>
              <a:t>  	        250.5  </a:t>
            </a:r>
          </a:p>
          <a:p>
            <a:pPr lvl="8"/>
            <a:r>
              <a:rPr lang="en-US" sz="2400" dirty="0" smtClean="0"/>
              <a:t>                 (57% of Total Inflow)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143000"/>
            <a:ext cx="6779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River	</a:t>
            </a:r>
            <a:r>
              <a:rPr lang="en-US" sz="2400" u="sng" dirty="0"/>
              <a:t> </a:t>
            </a:r>
            <a:r>
              <a:rPr lang="en-US" sz="2400" u="sng" dirty="0" smtClean="0"/>
              <a:t>        Drainage Area: km</a:t>
            </a:r>
            <a:r>
              <a:rPr lang="en-US" sz="2400" u="sng" baseline="30000" dirty="0" smtClean="0"/>
              <a:t>2  </a:t>
            </a:r>
            <a:r>
              <a:rPr lang="en-US" sz="2400" u="sng" dirty="0" smtClean="0"/>
              <a:t>	Inflow: km</a:t>
            </a:r>
            <a:r>
              <a:rPr lang="en-US" sz="2400" u="sng" baseline="30000" dirty="0" smtClean="0"/>
              <a:t>3</a:t>
            </a:r>
            <a:r>
              <a:rPr lang="en-US" sz="2400" u="sng" dirty="0" smtClean="0"/>
              <a:t>/</a:t>
            </a:r>
            <a:r>
              <a:rPr lang="en-US" sz="2400" u="sng" dirty="0" err="1" smtClean="0"/>
              <a:t>yr</a:t>
            </a:r>
            <a:endParaRPr lang="en-US" sz="2400" u="sng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228600"/>
            <a:ext cx="5647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 Largest Rivers by Inflow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25237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133600" cy="457200"/>
          </a:xfrm>
        </p:spPr>
        <p:txBody>
          <a:bodyPr/>
          <a:lstStyle/>
          <a:p>
            <a:fld id="{7F165E1A-A6A9-411E-8551-554C5295475C}" type="datetime1">
              <a:rPr lang="en-US" b="1" smtClean="0"/>
              <a:t>9/16/2011</a:t>
            </a:fld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629400"/>
            <a:ext cx="2895600" cy="457200"/>
          </a:xfrm>
        </p:spPr>
        <p:txBody>
          <a:bodyPr/>
          <a:lstStyle/>
          <a:p>
            <a:r>
              <a:rPr lang="en-US" b="1" dirty="0" smtClean="0"/>
              <a:t>Jim Kelley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62000"/>
            <a:ext cx="4267200" cy="566649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0" y="91440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Kemijoki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75169" y="29718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Neva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82221" y="556260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Vistula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424892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Daugava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62800" y="494124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Neman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95039" y="475657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Oder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8489" y="3341132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Göta</a:t>
            </a:r>
            <a:r>
              <a:rPr lang="en-US" b="1" dirty="0" smtClean="0"/>
              <a:t> </a:t>
            </a:r>
            <a:r>
              <a:rPr lang="en-US" b="1" dirty="0" err="1" smtClean="0"/>
              <a:t>älv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16002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Ångermanälven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9650" y="926068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Luleåälven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76788" y="22098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Indalsälven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5715000" y="3156466"/>
            <a:ext cx="1371600" cy="0"/>
          </a:xfrm>
          <a:prstGeom prst="straightConnector1">
            <a:avLst/>
          </a:prstGeom>
          <a:solidFill>
            <a:schemeClr val="accent1"/>
          </a:solidFill>
          <a:ln w="3556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2209800" y="4778634"/>
            <a:ext cx="1295400" cy="162608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209800" y="2436257"/>
            <a:ext cx="1752600" cy="1846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5" idx="1"/>
          </p:cNvCxnSpPr>
          <p:nvPr/>
        </p:nvCxnSpPr>
        <p:spPr bwMode="auto">
          <a:xfrm flipH="1">
            <a:off x="4876800" y="1099066"/>
            <a:ext cx="1981200" cy="65353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250695" y="1905000"/>
            <a:ext cx="1908935" cy="4894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101184" y="3595245"/>
            <a:ext cx="946816" cy="20677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4114801" y="4778634"/>
            <a:ext cx="838199" cy="839449"/>
          </a:xfrm>
          <a:prstGeom prst="straightConnector1">
            <a:avLst/>
          </a:prstGeom>
          <a:solidFill>
            <a:schemeClr val="accent1"/>
          </a:solidFill>
          <a:ln w="2476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3" idx="3"/>
          </p:cNvCxnSpPr>
          <p:nvPr/>
        </p:nvCxnSpPr>
        <p:spPr bwMode="auto">
          <a:xfrm>
            <a:off x="2250695" y="1110734"/>
            <a:ext cx="2473705" cy="5773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4448177" y="4495800"/>
            <a:ext cx="2638423" cy="614749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4876800" y="4070866"/>
            <a:ext cx="2198369" cy="348734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1630172" y="8638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10 Largest Rivers By Drainage Area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6428889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133600" cy="457200"/>
          </a:xfrm>
        </p:spPr>
        <p:txBody>
          <a:bodyPr/>
          <a:lstStyle/>
          <a:p>
            <a:fld id="{7F165E1A-A6A9-411E-8551-554C5295475C}" type="datetime1">
              <a:rPr lang="en-US" b="1" smtClean="0"/>
              <a:t>9/16/2011</a:t>
            </a:fld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629400"/>
            <a:ext cx="2895600" cy="457200"/>
          </a:xfrm>
        </p:spPr>
        <p:txBody>
          <a:bodyPr/>
          <a:lstStyle/>
          <a:p>
            <a:r>
              <a:rPr lang="en-US" b="1" dirty="0" smtClean="0"/>
              <a:t>Jim Kelley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62000"/>
            <a:ext cx="4267200" cy="566649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0" y="91440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Kemijoki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75169" y="29718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Neva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82221" y="556260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Vistula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424892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Daugava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62800" y="494124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Neman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95039" y="475657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Oder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8489" y="3341132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Göta</a:t>
            </a:r>
            <a:r>
              <a:rPr lang="en-US" b="1" dirty="0" smtClean="0"/>
              <a:t> </a:t>
            </a:r>
            <a:r>
              <a:rPr lang="en-US" b="1" dirty="0" err="1" smtClean="0"/>
              <a:t>älv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16002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Ångermanälven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9650" y="926068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Luleåälven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76788" y="22098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Indalsälven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5715000" y="3156466"/>
            <a:ext cx="1371600" cy="0"/>
          </a:xfrm>
          <a:prstGeom prst="straightConnector1">
            <a:avLst/>
          </a:prstGeom>
          <a:solidFill>
            <a:schemeClr val="accent1"/>
          </a:solidFill>
          <a:ln w="1936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2209800" y="4778634"/>
            <a:ext cx="1295400" cy="16260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209800" y="2436257"/>
            <a:ext cx="1752600" cy="1846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5" idx="1"/>
          </p:cNvCxnSpPr>
          <p:nvPr/>
        </p:nvCxnSpPr>
        <p:spPr bwMode="auto">
          <a:xfrm flipH="1">
            <a:off x="4876800" y="1099066"/>
            <a:ext cx="1981200" cy="65353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250695" y="1905000"/>
            <a:ext cx="1908935" cy="48946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101184" y="3595245"/>
            <a:ext cx="946816" cy="20677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4114801" y="4778634"/>
            <a:ext cx="838199" cy="839449"/>
          </a:xfrm>
          <a:prstGeom prst="straightConnector1">
            <a:avLst/>
          </a:prstGeom>
          <a:solidFill>
            <a:schemeClr val="accent1"/>
          </a:solidFill>
          <a:ln w="857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3" idx="3"/>
          </p:cNvCxnSpPr>
          <p:nvPr/>
        </p:nvCxnSpPr>
        <p:spPr bwMode="auto">
          <a:xfrm>
            <a:off x="2250695" y="1110734"/>
            <a:ext cx="2473705" cy="5773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4448177" y="4495800"/>
            <a:ext cx="2638423" cy="61474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4876800" y="4070866"/>
            <a:ext cx="2198369" cy="34873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1630172" y="8638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10 Largest Rivers By Inflow Volume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632627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8FE-22EC-4259-B988-9397FB6CDE21}" type="datetime1">
              <a:rPr lang="en-US"/>
              <a:pPr/>
              <a:t>9/16/2011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5362" name="Picture 2" descr="shield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45525" cy="4972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286124" y="5629154"/>
            <a:ext cx="2682875" cy="6413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/>
              <a:t>Shield Areas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627561" y="533400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71724" y="381000"/>
            <a:ext cx="2047876" cy="1219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438275"/>
            <a:ext cx="8772525" cy="48101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03375" y="2923520"/>
            <a:ext cx="1016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Öresund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8m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838200"/>
            <a:ext cx="768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Sill Depths at the Mouth of the Baltic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133850" y="3048000"/>
            <a:ext cx="14734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b="1" dirty="0" smtClean="0">
                <a:solidFill>
                  <a:srgbClr val="000000"/>
                </a:solidFill>
              </a:rPr>
              <a:t>Little Belt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5m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7634" y="3491329"/>
            <a:ext cx="12025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Great Belt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18m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1400" y="2209800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Sweden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9260" y="2133600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Denmark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5672" y="5634335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Germany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5899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71202" y="558456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Poland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15686" y="4898572"/>
            <a:ext cx="1251856" cy="1165553"/>
          </a:xfrm>
          <a:prstGeom prst="rect">
            <a:avLst/>
          </a:prstGeom>
          <a:noFill/>
          <a:ln w="28575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760" y="493044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5686" y="1589314"/>
            <a:ext cx="40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1600200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17259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2362200" y="2286000"/>
            <a:ext cx="4495800" cy="2362200"/>
          </a:xfrm>
          <a:prstGeom prst="rect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34671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21,205 km</a:t>
            </a:r>
            <a:r>
              <a:rPr lang="en-US" sz="3600" baseline="30000" dirty="0" smtClean="0">
                <a:solidFill>
                  <a:srgbClr val="002060"/>
                </a:solidFill>
              </a:rPr>
              <a:t>3</a:t>
            </a:r>
            <a:endParaRPr lang="en-US" sz="3600" baseline="30000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58144" y="990600"/>
            <a:ext cx="1672253" cy="1295400"/>
            <a:chOff x="2558144" y="990600"/>
            <a:chExt cx="1672253" cy="1295400"/>
          </a:xfrm>
        </p:grpSpPr>
        <p:sp>
          <p:nvSpPr>
            <p:cNvPr id="7" name="Down Arrow Callout 6"/>
            <p:cNvSpPr/>
            <p:nvPr/>
          </p:nvSpPr>
          <p:spPr bwMode="auto">
            <a:xfrm>
              <a:off x="2590800" y="990600"/>
              <a:ext cx="1524000" cy="1295400"/>
            </a:xfrm>
            <a:prstGeom prst="downArrowCallout">
              <a:avLst>
                <a:gd name="adj1" fmla="val 23095"/>
                <a:gd name="adj2" fmla="val 25000"/>
                <a:gd name="adj3" fmla="val 25000"/>
                <a:gd name="adj4" fmla="val 4733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58144" y="1088571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215 km</a:t>
              </a:r>
              <a:r>
                <a:rPr lang="en-US" sz="2400" baseline="30000" dirty="0" smtClean="0">
                  <a:solidFill>
                    <a:srgbClr val="002060"/>
                  </a:solidFill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</a:rPr>
                <a:t>/a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19600" y="1752600"/>
            <a:ext cx="1690484" cy="1219200"/>
            <a:chOff x="4419600" y="1752600"/>
            <a:chExt cx="1690484" cy="1219200"/>
          </a:xfrm>
        </p:grpSpPr>
        <p:sp>
          <p:nvSpPr>
            <p:cNvPr id="9" name="Down Arrow Callout 8"/>
            <p:cNvSpPr/>
            <p:nvPr/>
          </p:nvSpPr>
          <p:spPr bwMode="auto">
            <a:xfrm flipV="1">
              <a:off x="4419600" y="1752600"/>
              <a:ext cx="1600200" cy="1219200"/>
            </a:xfrm>
            <a:prstGeom prst="downArrowCallout">
              <a:avLst>
                <a:gd name="adj1" fmla="val 23095"/>
                <a:gd name="adj2" fmla="val 25000"/>
                <a:gd name="adj3" fmla="val 25000"/>
                <a:gd name="adj4" fmla="val 4733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52258" y="2510135"/>
              <a:ext cx="1657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175 km</a:t>
              </a:r>
              <a:r>
                <a:rPr lang="en-US" sz="2400" baseline="30000" dirty="0" smtClean="0">
                  <a:solidFill>
                    <a:srgbClr val="002060"/>
                  </a:solidFill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</a:rPr>
                <a:t>/a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48400" y="2438400"/>
            <a:ext cx="2227652" cy="914400"/>
            <a:chOff x="6248400" y="2438400"/>
            <a:chExt cx="2227652" cy="914400"/>
          </a:xfrm>
        </p:grpSpPr>
        <p:sp>
          <p:nvSpPr>
            <p:cNvPr id="6" name="Left Arrow Callout 5"/>
            <p:cNvSpPr/>
            <p:nvPr/>
          </p:nvSpPr>
          <p:spPr bwMode="auto">
            <a:xfrm>
              <a:off x="6248400" y="2438400"/>
              <a:ext cx="2133600" cy="914400"/>
            </a:xfrm>
            <a:prstGeom prst="leftArrowCallout">
              <a:avLst>
                <a:gd name="adj1" fmla="val 36419"/>
                <a:gd name="adj2" fmla="val 42657"/>
                <a:gd name="adj3" fmla="val 25000"/>
                <a:gd name="adj4" fmla="val 79263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06016" y="2697425"/>
              <a:ext cx="17700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440 km</a:t>
              </a:r>
              <a:r>
                <a:rPr lang="en-US" sz="2400" baseline="30000" dirty="0" smtClean="0">
                  <a:solidFill>
                    <a:srgbClr val="002060"/>
                  </a:solidFill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</a:rPr>
                <a:t>/a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2000" y="2400300"/>
            <a:ext cx="2194654" cy="914400"/>
            <a:chOff x="762000" y="2400300"/>
            <a:chExt cx="2194654" cy="914400"/>
          </a:xfrm>
        </p:grpSpPr>
        <p:sp>
          <p:nvSpPr>
            <p:cNvPr id="10" name="Left Arrow Callout 9"/>
            <p:cNvSpPr/>
            <p:nvPr/>
          </p:nvSpPr>
          <p:spPr bwMode="auto">
            <a:xfrm>
              <a:off x="762000" y="2400300"/>
              <a:ext cx="2133600" cy="914400"/>
            </a:xfrm>
            <a:prstGeom prst="leftArrowCallout">
              <a:avLst>
                <a:gd name="adj1" fmla="val 36419"/>
                <a:gd name="adj2" fmla="val 42657"/>
                <a:gd name="adj3" fmla="val 25000"/>
                <a:gd name="adj4" fmla="val 79263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2116" y="2640763"/>
              <a:ext cx="1824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1660 km</a:t>
              </a:r>
              <a:r>
                <a:rPr lang="en-US" sz="2400" baseline="30000" dirty="0" smtClean="0">
                  <a:solidFill>
                    <a:srgbClr val="002060"/>
                  </a:solidFill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</a:rPr>
                <a:t>/a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43000" y="3581400"/>
            <a:ext cx="2133600" cy="914400"/>
            <a:chOff x="1143000" y="3581400"/>
            <a:chExt cx="2133600" cy="914400"/>
          </a:xfrm>
        </p:grpSpPr>
        <p:sp>
          <p:nvSpPr>
            <p:cNvPr id="13" name="Left Arrow Callout 12"/>
            <p:cNvSpPr/>
            <p:nvPr/>
          </p:nvSpPr>
          <p:spPr bwMode="auto">
            <a:xfrm flipH="1">
              <a:off x="1143000" y="3581400"/>
              <a:ext cx="2133600" cy="914400"/>
            </a:xfrm>
            <a:prstGeom prst="leftArrowCallout">
              <a:avLst>
                <a:gd name="adj1" fmla="val 36419"/>
                <a:gd name="adj2" fmla="val 42657"/>
                <a:gd name="adj3" fmla="val 25000"/>
                <a:gd name="adj4" fmla="val 79263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3000" y="3810000"/>
              <a:ext cx="175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1180 km</a:t>
              </a:r>
              <a:r>
                <a:rPr lang="en-US" sz="2400" baseline="30000" dirty="0" smtClean="0">
                  <a:solidFill>
                    <a:srgbClr val="002060"/>
                  </a:solidFill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</a:rPr>
                <a:t>/a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14353" y="5029200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Water Budget of the Baltic Sea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6297427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5800" y="152400"/>
            <a:ext cx="7848600" cy="601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19200" y="381001"/>
            <a:ext cx="7023131" cy="4419599"/>
            <a:chOff x="1219200" y="381001"/>
            <a:chExt cx="7023131" cy="4419599"/>
          </a:xfrm>
        </p:grpSpPr>
        <p:sp>
          <p:nvSpPr>
            <p:cNvPr id="23" name="Freeform 22"/>
            <p:cNvSpPr/>
            <p:nvPr/>
          </p:nvSpPr>
          <p:spPr>
            <a:xfrm>
              <a:off x="1219200" y="381001"/>
              <a:ext cx="7023131" cy="4419599"/>
            </a:xfrm>
            <a:custGeom>
              <a:avLst/>
              <a:gdLst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11864 w 7023131"/>
                <a:gd name="connsiteY47" fmla="*/ 2086812 h 3281108"/>
                <a:gd name="connsiteX48" fmla="*/ 2049964 w 7023131"/>
                <a:gd name="connsiteY48" fmla="*/ 2115387 h 3281108"/>
                <a:gd name="connsiteX49" fmla="*/ 2240464 w 7023131"/>
                <a:gd name="connsiteY49" fmla="*/ 2039187 h 3281108"/>
                <a:gd name="connsiteX50" fmla="*/ 2345239 w 7023131"/>
                <a:gd name="connsiteY50" fmla="*/ 2010612 h 3281108"/>
                <a:gd name="connsiteX51" fmla="*/ 2411914 w 7023131"/>
                <a:gd name="connsiteY51" fmla="*/ 1943937 h 3281108"/>
                <a:gd name="connsiteX52" fmla="*/ 2459539 w 7023131"/>
                <a:gd name="connsiteY52" fmla="*/ 1896312 h 3281108"/>
                <a:gd name="connsiteX53" fmla="*/ 2507164 w 7023131"/>
                <a:gd name="connsiteY53" fmla="*/ 1829637 h 3281108"/>
                <a:gd name="connsiteX54" fmla="*/ 2535739 w 7023131"/>
                <a:gd name="connsiteY54" fmla="*/ 1810587 h 3281108"/>
                <a:gd name="connsiteX55" fmla="*/ 2659564 w 7023131"/>
                <a:gd name="connsiteY55" fmla="*/ 1791537 h 3281108"/>
                <a:gd name="connsiteX56" fmla="*/ 2669089 w 7023131"/>
                <a:gd name="connsiteY56" fmla="*/ 1715337 h 3281108"/>
                <a:gd name="connsiteX57" fmla="*/ 2697664 w 7023131"/>
                <a:gd name="connsiteY57" fmla="*/ 1696287 h 3281108"/>
                <a:gd name="connsiteX58" fmla="*/ 2745289 w 7023131"/>
                <a:gd name="connsiteY58" fmla="*/ 1658187 h 3281108"/>
                <a:gd name="connsiteX59" fmla="*/ 2802439 w 7023131"/>
                <a:gd name="connsiteY59" fmla="*/ 1629612 h 3281108"/>
                <a:gd name="connsiteX60" fmla="*/ 2888164 w 7023131"/>
                <a:gd name="connsiteY60" fmla="*/ 1572462 h 3281108"/>
                <a:gd name="connsiteX61" fmla="*/ 2954839 w 7023131"/>
                <a:gd name="connsiteY61" fmla="*/ 1505787 h 3281108"/>
                <a:gd name="connsiteX62" fmla="*/ 2964364 w 7023131"/>
                <a:gd name="connsiteY62" fmla="*/ 1429587 h 3281108"/>
                <a:gd name="connsiteX63" fmla="*/ 3002464 w 7023131"/>
                <a:gd name="connsiteY63" fmla="*/ 1429587 h 3281108"/>
                <a:gd name="connsiteX64" fmla="*/ 2983414 w 7023131"/>
                <a:gd name="connsiteY64" fmla="*/ 1362912 h 3281108"/>
                <a:gd name="connsiteX65" fmla="*/ 3078664 w 7023131"/>
                <a:gd name="connsiteY65" fmla="*/ 1439112 h 3281108"/>
                <a:gd name="connsiteX66" fmla="*/ 3192964 w 7023131"/>
                <a:gd name="connsiteY66" fmla="*/ 1401012 h 3281108"/>
                <a:gd name="connsiteX67" fmla="*/ 3345364 w 7023131"/>
                <a:gd name="connsiteY67" fmla="*/ 1401012 h 3281108"/>
                <a:gd name="connsiteX68" fmla="*/ 3402514 w 7023131"/>
                <a:gd name="connsiteY68" fmla="*/ 1372437 h 3281108"/>
                <a:gd name="connsiteX69" fmla="*/ 3412039 w 7023131"/>
                <a:gd name="connsiteY69" fmla="*/ 1343862 h 3281108"/>
                <a:gd name="connsiteX70" fmla="*/ 3412039 w 7023131"/>
                <a:gd name="connsiteY70" fmla="*/ 1439112 h 3281108"/>
                <a:gd name="connsiteX71" fmla="*/ 3469189 w 7023131"/>
                <a:gd name="connsiteY71" fmla="*/ 1420062 h 3281108"/>
                <a:gd name="connsiteX72" fmla="*/ 3573964 w 7023131"/>
                <a:gd name="connsiteY72" fmla="*/ 1410537 h 3281108"/>
                <a:gd name="connsiteX73" fmla="*/ 3612064 w 7023131"/>
                <a:gd name="connsiteY73" fmla="*/ 1334337 h 3281108"/>
                <a:gd name="connsiteX74" fmla="*/ 3754939 w 7023131"/>
                <a:gd name="connsiteY74" fmla="*/ 1391487 h 3281108"/>
                <a:gd name="connsiteX75" fmla="*/ 3802564 w 7023131"/>
                <a:gd name="connsiteY75" fmla="*/ 1286712 h 3281108"/>
                <a:gd name="connsiteX76" fmla="*/ 3935914 w 7023131"/>
                <a:gd name="connsiteY76" fmla="*/ 1267662 h 3281108"/>
                <a:gd name="connsiteX77" fmla="*/ 3974014 w 7023131"/>
                <a:gd name="connsiteY77" fmla="*/ 1181937 h 3281108"/>
                <a:gd name="connsiteX78" fmla="*/ 3935914 w 7023131"/>
                <a:gd name="connsiteY78" fmla="*/ 1105737 h 3281108"/>
                <a:gd name="connsiteX79" fmla="*/ 3916864 w 7023131"/>
                <a:gd name="connsiteY79" fmla="*/ 1039062 h 3281108"/>
                <a:gd name="connsiteX80" fmla="*/ 3840664 w 7023131"/>
                <a:gd name="connsiteY80" fmla="*/ 962862 h 3281108"/>
                <a:gd name="connsiteX81" fmla="*/ 3764464 w 7023131"/>
                <a:gd name="connsiteY81" fmla="*/ 915237 h 3281108"/>
                <a:gd name="connsiteX82" fmla="*/ 3840664 w 7023131"/>
                <a:gd name="connsiteY82" fmla="*/ 734262 h 3281108"/>
                <a:gd name="connsiteX83" fmla="*/ 3897814 w 7023131"/>
                <a:gd name="connsiteY83" fmla="*/ 648537 h 3281108"/>
                <a:gd name="connsiteX84" fmla="*/ 3983539 w 7023131"/>
                <a:gd name="connsiteY84" fmla="*/ 591387 h 3281108"/>
                <a:gd name="connsiteX85" fmla="*/ 4069264 w 7023131"/>
                <a:gd name="connsiteY85" fmla="*/ 600912 h 3281108"/>
                <a:gd name="connsiteX86" fmla="*/ 4097839 w 7023131"/>
                <a:gd name="connsiteY86" fmla="*/ 553287 h 3281108"/>
                <a:gd name="connsiteX87" fmla="*/ 4154989 w 7023131"/>
                <a:gd name="connsiteY87" fmla="*/ 505662 h 3281108"/>
                <a:gd name="connsiteX88" fmla="*/ 4174039 w 7023131"/>
                <a:gd name="connsiteY88" fmla="*/ 496137 h 3281108"/>
                <a:gd name="connsiteX89" fmla="*/ 4259764 w 7023131"/>
                <a:gd name="connsiteY89" fmla="*/ 391362 h 3281108"/>
                <a:gd name="connsiteX90" fmla="*/ 4335964 w 7023131"/>
                <a:gd name="connsiteY90" fmla="*/ 429462 h 3281108"/>
                <a:gd name="connsiteX91" fmla="*/ 4431214 w 7023131"/>
                <a:gd name="connsiteY91" fmla="*/ 391362 h 3281108"/>
                <a:gd name="connsiteX92" fmla="*/ 4535989 w 7023131"/>
                <a:gd name="connsiteY92" fmla="*/ 391362 h 3281108"/>
                <a:gd name="connsiteX93" fmla="*/ 4583614 w 7023131"/>
                <a:gd name="connsiteY93" fmla="*/ 362787 h 3281108"/>
                <a:gd name="connsiteX94" fmla="*/ 4659814 w 7023131"/>
                <a:gd name="connsiteY94" fmla="*/ 343737 h 3281108"/>
                <a:gd name="connsiteX95" fmla="*/ 4697914 w 7023131"/>
                <a:gd name="connsiteY95" fmla="*/ 305637 h 3281108"/>
                <a:gd name="connsiteX96" fmla="*/ 4755064 w 7023131"/>
                <a:gd name="connsiteY96" fmla="*/ 343737 h 3281108"/>
                <a:gd name="connsiteX97" fmla="*/ 4840789 w 7023131"/>
                <a:gd name="connsiteY97" fmla="*/ 343737 h 3281108"/>
                <a:gd name="connsiteX98" fmla="*/ 4888414 w 7023131"/>
                <a:gd name="connsiteY98" fmla="*/ 315162 h 3281108"/>
                <a:gd name="connsiteX99" fmla="*/ 4936039 w 7023131"/>
                <a:gd name="connsiteY99" fmla="*/ 324687 h 3281108"/>
                <a:gd name="connsiteX100" fmla="*/ 5040814 w 7023131"/>
                <a:gd name="connsiteY100" fmla="*/ 324687 h 3281108"/>
                <a:gd name="connsiteX101" fmla="*/ 5097964 w 7023131"/>
                <a:gd name="connsiteY101" fmla="*/ 324687 h 3281108"/>
                <a:gd name="connsiteX102" fmla="*/ 5202739 w 7023131"/>
                <a:gd name="connsiteY102" fmla="*/ 334212 h 3281108"/>
                <a:gd name="connsiteX103" fmla="*/ 5307514 w 7023131"/>
                <a:gd name="connsiteY103" fmla="*/ 334212 h 3281108"/>
                <a:gd name="connsiteX104" fmla="*/ 5393239 w 7023131"/>
                <a:gd name="connsiteY104" fmla="*/ 258012 h 3281108"/>
                <a:gd name="connsiteX105" fmla="*/ 5459914 w 7023131"/>
                <a:gd name="connsiteY105" fmla="*/ 258012 h 3281108"/>
                <a:gd name="connsiteX106" fmla="*/ 5564689 w 7023131"/>
                <a:gd name="connsiteY106" fmla="*/ 267537 h 3281108"/>
                <a:gd name="connsiteX107" fmla="*/ 5602789 w 7023131"/>
                <a:gd name="connsiteY107" fmla="*/ 238962 h 3281108"/>
                <a:gd name="connsiteX108" fmla="*/ 5583739 w 7023131"/>
                <a:gd name="connsiteY108" fmla="*/ 162762 h 3281108"/>
                <a:gd name="connsiteX109" fmla="*/ 5545639 w 7023131"/>
                <a:gd name="connsiteY109" fmla="*/ 124662 h 3281108"/>
                <a:gd name="connsiteX110" fmla="*/ 5640889 w 7023131"/>
                <a:gd name="connsiteY110" fmla="*/ 124662 h 3281108"/>
                <a:gd name="connsiteX111" fmla="*/ 5717089 w 7023131"/>
                <a:gd name="connsiteY111" fmla="*/ 77037 h 3281108"/>
                <a:gd name="connsiteX112" fmla="*/ 5736139 w 7023131"/>
                <a:gd name="connsiteY112" fmla="*/ 29412 h 3281108"/>
                <a:gd name="connsiteX113" fmla="*/ 5802814 w 7023131"/>
                <a:gd name="connsiteY113" fmla="*/ 48462 h 3281108"/>
                <a:gd name="connsiteX114" fmla="*/ 5898064 w 7023131"/>
                <a:gd name="connsiteY114" fmla="*/ 67512 h 3281108"/>
                <a:gd name="connsiteX115" fmla="*/ 5898064 w 7023131"/>
                <a:gd name="connsiteY115" fmla="*/ 837 h 3281108"/>
                <a:gd name="connsiteX116" fmla="*/ 6012364 w 7023131"/>
                <a:gd name="connsiteY116" fmla="*/ 29412 h 3281108"/>
                <a:gd name="connsiteX117" fmla="*/ 6059989 w 7023131"/>
                <a:gd name="connsiteY117" fmla="*/ 19887 h 3281108"/>
                <a:gd name="connsiteX118" fmla="*/ 6126664 w 7023131"/>
                <a:gd name="connsiteY118" fmla="*/ 48462 h 3281108"/>
                <a:gd name="connsiteX119" fmla="*/ 6269539 w 7023131"/>
                <a:gd name="connsiteY119" fmla="*/ 96087 h 3281108"/>
                <a:gd name="connsiteX120" fmla="*/ 6364789 w 7023131"/>
                <a:gd name="connsiteY120" fmla="*/ 96087 h 3281108"/>
                <a:gd name="connsiteX121" fmla="*/ 6545764 w 7023131"/>
                <a:gd name="connsiteY121" fmla="*/ 143712 h 3281108"/>
                <a:gd name="connsiteX122" fmla="*/ 6650539 w 7023131"/>
                <a:gd name="connsiteY122" fmla="*/ 267537 h 3281108"/>
                <a:gd name="connsiteX123" fmla="*/ 6631489 w 7023131"/>
                <a:gd name="connsiteY123" fmla="*/ 315162 h 3281108"/>
                <a:gd name="connsiteX124" fmla="*/ 6621964 w 7023131"/>
                <a:gd name="connsiteY124" fmla="*/ 381837 h 3281108"/>
                <a:gd name="connsiteX125" fmla="*/ 6593389 w 7023131"/>
                <a:gd name="connsiteY125" fmla="*/ 410412 h 3281108"/>
                <a:gd name="connsiteX126" fmla="*/ 6469564 w 7023131"/>
                <a:gd name="connsiteY126" fmla="*/ 334212 h 3281108"/>
                <a:gd name="connsiteX127" fmla="*/ 6460039 w 7023131"/>
                <a:gd name="connsiteY127" fmla="*/ 391362 h 3281108"/>
                <a:gd name="connsiteX128" fmla="*/ 6345739 w 7023131"/>
                <a:gd name="connsiteY128" fmla="*/ 391362 h 3281108"/>
                <a:gd name="connsiteX129" fmla="*/ 6288589 w 7023131"/>
                <a:gd name="connsiteY129" fmla="*/ 419937 h 3281108"/>
                <a:gd name="connsiteX130" fmla="*/ 6145714 w 7023131"/>
                <a:gd name="connsiteY130" fmla="*/ 477087 h 3281108"/>
                <a:gd name="connsiteX131" fmla="*/ 6079039 w 7023131"/>
                <a:gd name="connsiteY131" fmla="*/ 467562 h 3281108"/>
                <a:gd name="connsiteX132" fmla="*/ 6031414 w 7023131"/>
                <a:gd name="connsiteY132" fmla="*/ 467562 h 3281108"/>
                <a:gd name="connsiteX133" fmla="*/ 5964739 w 7023131"/>
                <a:gd name="connsiteY133" fmla="*/ 515187 h 3281108"/>
                <a:gd name="connsiteX134" fmla="*/ 5831389 w 7023131"/>
                <a:gd name="connsiteY134" fmla="*/ 486612 h 3281108"/>
                <a:gd name="connsiteX135" fmla="*/ 5745664 w 7023131"/>
                <a:gd name="connsiteY135" fmla="*/ 486612 h 3281108"/>
                <a:gd name="connsiteX136" fmla="*/ 5621839 w 7023131"/>
                <a:gd name="connsiteY136" fmla="*/ 543762 h 3281108"/>
                <a:gd name="connsiteX137" fmla="*/ 5612314 w 7023131"/>
                <a:gd name="connsiteY137" fmla="*/ 562812 h 3281108"/>
                <a:gd name="connsiteX138" fmla="*/ 5564689 w 7023131"/>
                <a:gd name="connsiteY138" fmla="*/ 572337 h 3281108"/>
                <a:gd name="connsiteX139" fmla="*/ 5440864 w 7023131"/>
                <a:gd name="connsiteY139" fmla="*/ 543762 h 3281108"/>
                <a:gd name="connsiteX140" fmla="*/ 5364664 w 7023131"/>
                <a:gd name="connsiteY140" fmla="*/ 534237 h 3281108"/>
                <a:gd name="connsiteX141" fmla="*/ 5355139 w 7023131"/>
                <a:gd name="connsiteY141" fmla="*/ 562812 h 3281108"/>
                <a:gd name="connsiteX142" fmla="*/ 5317039 w 7023131"/>
                <a:gd name="connsiteY142" fmla="*/ 581862 h 3281108"/>
                <a:gd name="connsiteX143" fmla="*/ 5307514 w 7023131"/>
                <a:gd name="connsiteY143" fmla="*/ 591387 h 3281108"/>
                <a:gd name="connsiteX144" fmla="*/ 5202739 w 7023131"/>
                <a:gd name="connsiteY144" fmla="*/ 591387 h 3281108"/>
                <a:gd name="connsiteX145" fmla="*/ 5136064 w 7023131"/>
                <a:gd name="connsiteY145" fmla="*/ 677112 h 3281108"/>
                <a:gd name="connsiteX146" fmla="*/ 5126539 w 7023131"/>
                <a:gd name="connsiteY146" fmla="*/ 724737 h 3281108"/>
                <a:gd name="connsiteX147" fmla="*/ 5136064 w 7023131"/>
                <a:gd name="connsiteY147" fmla="*/ 753312 h 3281108"/>
                <a:gd name="connsiteX148" fmla="*/ 5088439 w 7023131"/>
                <a:gd name="connsiteY148" fmla="*/ 810462 h 3281108"/>
                <a:gd name="connsiteX149" fmla="*/ 5050339 w 7023131"/>
                <a:gd name="connsiteY149" fmla="*/ 819987 h 3281108"/>
                <a:gd name="connsiteX150" fmla="*/ 5069389 w 7023131"/>
                <a:gd name="connsiteY150" fmla="*/ 886662 h 3281108"/>
                <a:gd name="connsiteX151" fmla="*/ 5050339 w 7023131"/>
                <a:gd name="connsiteY151" fmla="*/ 953337 h 3281108"/>
                <a:gd name="connsiteX152" fmla="*/ 5021764 w 7023131"/>
                <a:gd name="connsiteY152" fmla="*/ 991437 h 3281108"/>
                <a:gd name="connsiteX153" fmla="*/ 4955089 w 7023131"/>
                <a:gd name="connsiteY153" fmla="*/ 1029537 h 3281108"/>
                <a:gd name="connsiteX154" fmla="*/ 4878889 w 7023131"/>
                <a:gd name="connsiteY154" fmla="*/ 1086687 h 3281108"/>
                <a:gd name="connsiteX155" fmla="*/ 4859839 w 7023131"/>
                <a:gd name="connsiteY155" fmla="*/ 1105737 h 3281108"/>
                <a:gd name="connsiteX156" fmla="*/ 4821739 w 7023131"/>
                <a:gd name="connsiteY156" fmla="*/ 1134312 h 3281108"/>
                <a:gd name="connsiteX157" fmla="*/ 4783639 w 7023131"/>
                <a:gd name="connsiteY157" fmla="*/ 1134312 h 3281108"/>
                <a:gd name="connsiteX158" fmla="*/ 4755064 w 7023131"/>
                <a:gd name="connsiteY158" fmla="*/ 1220037 h 3281108"/>
                <a:gd name="connsiteX159" fmla="*/ 4793164 w 7023131"/>
                <a:gd name="connsiteY159" fmla="*/ 1258137 h 3281108"/>
                <a:gd name="connsiteX160" fmla="*/ 4840789 w 7023131"/>
                <a:gd name="connsiteY160" fmla="*/ 1305762 h 3281108"/>
                <a:gd name="connsiteX161" fmla="*/ 4888414 w 7023131"/>
                <a:gd name="connsiteY161" fmla="*/ 1343862 h 3281108"/>
                <a:gd name="connsiteX162" fmla="*/ 4926514 w 7023131"/>
                <a:gd name="connsiteY162" fmla="*/ 1429587 h 3281108"/>
                <a:gd name="connsiteX163" fmla="*/ 4916989 w 7023131"/>
                <a:gd name="connsiteY163" fmla="*/ 1486737 h 3281108"/>
                <a:gd name="connsiteX164" fmla="*/ 4936039 w 7023131"/>
                <a:gd name="connsiteY164" fmla="*/ 1486737 h 3281108"/>
                <a:gd name="connsiteX165" fmla="*/ 4936039 w 7023131"/>
                <a:gd name="connsiteY165" fmla="*/ 1534362 h 3281108"/>
                <a:gd name="connsiteX166" fmla="*/ 5078914 w 7023131"/>
                <a:gd name="connsiteY166" fmla="*/ 1601037 h 3281108"/>
                <a:gd name="connsiteX167" fmla="*/ 5097964 w 7023131"/>
                <a:gd name="connsiteY167" fmla="*/ 1601037 h 3281108"/>
                <a:gd name="connsiteX168" fmla="*/ 5174164 w 7023131"/>
                <a:gd name="connsiteY168" fmla="*/ 1648662 h 3281108"/>
                <a:gd name="connsiteX169" fmla="*/ 5297989 w 7023131"/>
                <a:gd name="connsiteY169" fmla="*/ 1648662 h 3281108"/>
                <a:gd name="connsiteX170" fmla="*/ 5374189 w 7023131"/>
                <a:gd name="connsiteY170" fmla="*/ 1686762 h 3281108"/>
                <a:gd name="connsiteX171" fmla="*/ 5431339 w 7023131"/>
                <a:gd name="connsiteY171" fmla="*/ 1715337 h 3281108"/>
                <a:gd name="connsiteX172" fmla="*/ 5517064 w 7023131"/>
                <a:gd name="connsiteY172" fmla="*/ 1677237 h 3281108"/>
                <a:gd name="connsiteX173" fmla="*/ 5650414 w 7023131"/>
                <a:gd name="connsiteY173" fmla="*/ 1686762 h 3281108"/>
                <a:gd name="connsiteX174" fmla="*/ 5736139 w 7023131"/>
                <a:gd name="connsiteY174" fmla="*/ 1715337 h 3281108"/>
                <a:gd name="connsiteX175" fmla="*/ 5850439 w 7023131"/>
                <a:gd name="connsiteY175" fmla="*/ 1782012 h 3281108"/>
                <a:gd name="connsiteX176" fmla="*/ 5869489 w 7023131"/>
                <a:gd name="connsiteY176" fmla="*/ 1705812 h 3281108"/>
                <a:gd name="connsiteX177" fmla="*/ 6021889 w 7023131"/>
                <a:gd name="connsiteY177" fmla="*/ 1772487 h 3281108"/>
                <a:gd name="connsiteX178" fmla="*/ 6107614 w 7023131"/>
                <a:gd name="connsiteY178" fmla="*/ 1782012 h 3281108"/>
                <a:gd name="connsiteX179" fmla="*/ 6193339 w 7023131"/>
                <a:gd name="connsiteY179" fmla="*/ 1791537 h 3281108"/>
                <a:gd name="connsiteX180" fmla="*/ 6326689 w 7023131"/>
                <a:gd name="connsiteY180" fmla="*/ 1839162 h 3281108"/>
                <a:gd name="connsiteX181" fmla="*/ 6374314 w 7023131"/>
                <a:gd name="connsiteY181" fmla="*/ 1848687 h 3281108"/>
                <a:gd name="connsiteX182" fmla="*/ 6555289 w 7023131"/>
                <a:gd name="connsiteY182" fmla="*/ 1934412 h 3281108"/>
                <a:gd name="connsiteX183" fmla="*/ 6660064 w 7023131"/>
                <a:gd name="connsiteY183" fmla="*/ 1915362 h 3281108"/>
                <a:gd name="connsiteX184" fmla="*/ 6745789 w 7023131"/>
                <a:gd name="connsiteY184" fmla="*/ 1924887 h 3281108"/>
                <a:gd name="connsiteX185" fmla="*/ 6688639 w 7023131"/>
                <a:gd name="connsiteY185" fmla="*/ 1982037 h 3281108"/>
                <a:gd name="connsiteX186" fmla="*/ 6641014 w 7023131"/>
                <a:gd name="connsiteY186" fmla="*/ 2010612 h 3281108"/>
                <a:gd name="connsiteX187" fmla="*/ 6707689 w 7023131"/>
                <a:gd name="connsiteY187" fmla="*/ 2048712 h 3281108"/>
                <a:gd name="connsiteX188" fmla="*/ 6745789 w 7023131"/>
                <a:gd name="connsiteY188" fmla="*/ 2124912 h 3281108"/>
                <a:gd name="connsiteX189" fmla="*/ 6841039 w 7023131"/>
                <a:gd name="connsiteY189" fmla="*/ 2182062 h 3281108"/>
                <a:gd name="connsiteX190" fmla="*/ 6945814 w 7023131"/>
                <a:gd name="connsiteY190" fmla="*/ 2210637 h 3281108"/>
                <a:gd name="connsiteX191" fmla="*/ 6993439 w 7023131"/>
                <a:gd name="connsiteY191" fmla="*/ 2296362 h 3281108"/>
                <a:gd name="connsiteX192" fmla="*/ 7022014 w 7023131"/>
                <a:gd name="connsiteY192" fmla="*/ 2343987 h 3281108"/>
                <a:gd name="connsiteX193" fmla="*/ 6955339 w 7023131"/>
                <a:gd name="connsiteY193" fmla="*/ 2353512 h 3281108"/>
                <a:gd name="connsiteX194" fmla="*/ 6793414 w 7023131"/>
                <a:gd name="connsiteY194" fmla="*/ 2239212 h 3281108"/>
                <a:gd name="connsiteX195" fmla="*/ 6745789 w 7023131"/>
                <a:gd name="connsiteY195" fmla="*/ 2210637 h 3281108"/>
                <a:gd name="connsiteX196" fmla="*/ 6698164 w 7023131"/>
                <a:gd name="connsiteY196" fmla="*/ 2239212 h 3281108"/>
                <a:gd name="connsiteX197" fmla="*/ 6612439 w 7023131"/>
                <a:gd name="connsiteY197" fmla="*/ 2248737 h 3281108"/>
                <a:gd name="connsiteX198" fmla="*/ 6555289 w 7023131"/>
                <a:gd name="connsiteY198" fmla="*/ 2229687 h 3281108"/>
                <a:gd name="connsiteX199" fmla="*/ 6507664 w 7023131"/>
                <a:gd name="connsiteY199" fmla="*/ 2191587 h 3281108"/>
                <a:gd name="connsiteX200" fmla="*/ 6460039 w 7023131"/>
                <a:gd name="connsiteY200" fmla="*/ 2248737 h 3281108"/>
                <a:gd name="connsiteX201" fmla="*/ 6402889 w 7023131"/>
                <a:gd name="connsiteY201" fmla="*/ 2210637 h 3281108"/>
                <a:gd name="connsiteX202" fmla="*/ 6364789 w 7023131"/>
                <a:gd name="connsiteY202" fmla="*/ 2191587 h 3281108"/>
                <a:gd name="connsiteX203" fmla="*/ 6355264 w 7023131"/>
                <a:gd name="connsiteY203" fmla="*/ 2239212 h 3281108"/>
                <a:gd name="connsiteX204" fmla="*/ 6288589 w 7023131"/>
                <a:gd name="connsiteY204" fmla="*/ 2286837 h 3281108"/>
                <a:gd name="connsiteX205" fmla="*/ 6212389 w 7023131"/>
                <a:gd name="connsiteY205" fmla="*/ 2286837 h 3281108"/>
                <a:gd name="connsiteX206" fmla="*/ 6050464 w 7023131"/>
                <a:gd name="connsiteY206" fmla="*/ 2201112 h 3281108"/>
                <a:gd name="connsiteX207" fmla="*/ 5983789 w 7023131"/>
                <a:gd name="connsiteY207" fmla="*/ 2172537 h 3281108"/>
                <a:gd name="connsiteX208" fmla="*/ 5898064 w 7023131"/>
                <a:gd name="connsiteY208" fmla="*/ 2105862 h 3281108"/>
                <a:gd name="connsiteX209" fmla="*/ 5783764 w 7023131"/>
                <a:gd name="connsiteY209" fmla="*/ 2067762 h 3281108"/>
                <a:gd name="connsiteX210" fmla="*/ 5745664 w 7023131"/>
                <a:gd name="connsiteY210" fmla="*/ 2029662 h 3281108"/>
                <a:gd name="connsiteX211" fmla="*/ 5688514 w 7023131"/>
                <a:gd name="connsiteY211" fmla="*/ 2010612 h 3281108"/>
                <a:gd name="connsiteX212" fmla="*/ 5612314 w 7023131"/>
                <a:gd name="connsiteY212" fmla="*/ 2010612 h 3281108"/>
                <a:gd name="connsiteX213" fmla="*/ 5450389 w 7023131"/>
                <a:gd name="connsiteY213" fmla="*/ 1934412 h 3281108"/>
                <a:gd name="connsiteX214" fmla="*/ 5412289 w 7023131"/>
                <a:gd name="connsiteY214" fmla="*/ 1924887 h 3281108"/>
                <a:gd name="connsiteX215" fmla="*/ 5317039 w 7023131"/>
                <a:gd name="connsiteY215" fmla="*/ 1934412 h 3281108"/>
                <a:gd name="connsiteX216" fmla="*/ 5212264 w 7023131"/>
                <a:gd name="connsiteY216" fmla="*/ 1905837 h 3281108"/>
                <a:gd name="connsiteX217" fmla="*/ 5069389 w 7023131"/>
                <a:gd name="connsiteY217" fmla="*/ 1886787 h 3281108"/>
                <a:gd name="connsiteX218" fmla="*/ 4964614 w 7023131"/>
                <a:gd name="connsiteY218" fmla="*/ 1877262 h 3281108"/>
                <a:gd name="connsiteX219" fmla="*/ 4945564 w 7023131"/>
                <a:gd name="connsiteY219" fmla="*/ 1924887 h 3281108"/>
                <a:gd name="connsiteX220" fmla="*/ 4916989 w 7023131"/>
                <a:gd name="connsiteY220" fmla="*/ 1953462 h 3281108"/>
                <a:gd name="connsiteX221" fmla="*/ 4878889 w 7023131"/>
                <a:gd name="connsiteY221" fmla="*/ 1982037 h 3281108"/>
                <a:gd name="connsiteX222" fmla="*/ 4907464 w 7023131"/>
                <a:gd name="connsiteY222" fmla="*/ 2048712 h 3281108"/>
                <a:gd name="connsiteX223" fmla="*/ 4840789 w 7023131"/>
                <a:gd name="connsiteY223" fmla="*/ 2096337 h 3281108"/>
                <a:gd name="connsiteX224" fmla="*/ 4840789 w 7023131"/>
                <a:gd name="connsiteY224" fmla="*/ 2105862 h 3281108"/>
                <a:gd name="connsiteX225" fmla="*/ 4793164 w 7023131"/>
                <a:gd name="connsiteY225" fmla="*/ 2163012 h 3281108"/>
                <a:gd name="connsiteX226" fmla="*/ 4840789 w 7023131"/>
                <a:gd name="connsiteY226" fmla="*/ 2229687 h 3281108"/>
                <a:gd name="connsiteX227" fmla="*/ 4888414 w 7023131"/>
                <a:gd name="connsiteY227" fmla="*/ 2267787 h 3281108"/>
                <a:gd name="connsiteX228" fmla="*/ 4993189 w 7023131"/>
                <a:gd name="connsiteY228" fmla="*/ 2286837 h 3281108"/>
                <a:gd name="connsiteX229" fmla="*/ 4831264 w 7023131"/>
                <a:gd name="connsiteY229" fmla="*/ 2391612 h 3281108"/>
                <a:gd name="connsiteX230" fmla="*/ 4878889 w 7023131"/>
                <a:gd name="connsiteY230" fmla="*/ 2420187 h 3281108"/>
                <a:gd name="connsiteX231" fmla="*/ 4831264 w 7023131"/>
                <a:gd name="connsiteY231" fmla="*/ 2477337 h 3281108"/>
                <a:gd name="connsiteX232" fmla="*/ 4783639 w 7023131"/>
                <a:gd name="connsiteY232" fmla="*/ 2544012 h 3281108"/>
                <a:gd name="connsiteX233" fmla="*/ 4755064 w 7023131"/>
                <a:gd name="connsiteY233" fmla="*/ 2620212 h 3281108"/>
                <a:gd name="connsiteX234" fmla="*/ 4697914 w 7023131"/>
                <a:gd name="connsiteY234" fmla="*/ 2696412 h 3281108"/>
                <a:gd name="connsiteX235" fmla="*/ 4640764 w 7023131"/>
                <a:gd name="connsiteY235" fmla="*/ 2715462 h 3281108"/>
                <a:gd name="connsiteX236" fmla="*/ 4469314 w 7023131"/>
                <a:gd name="connsiteY236" fmla="*/ 2715462 h 3281108"/>
                <a:gd name="connsiteX237" fmla="*/ 4383589 w 7023131"/>
                <a:gd name="connsiteY237" fmla="*/ 2715462 h 3281108"/>
                <a:gd name="connsiteX238" fmla="*/ 4364539 w 7023131"/>
                <a:gd name="connsiteY238" fmla="*/ 2686887 h 3281108"/>
                <a:gd name="connsiteX239" fmla="*/ 4326439 w 7023131"/>
                <a:gd name="connsiteY239" fmla="*/ 2648787 h 3281108"/>
                <a:gd name="connsiteX240" fmla="*/ 4307389 w 7023131"/>
                <a:gd name="connsiteY240" fmla="*/ 2591637 h 3281108"/>
                <a:gd name="connsiteX241" fmla="*/ 4307389 w 7023131"/>
                <a:gd name="connsiteY241" fmla="*/ 2505912 h 3281108"/>
                <a:gd name="connsiteX242" fmla="*/ 4297864 w 7023131"/>
                <a:gd name="connsiteY242" fmla="*/ 2429712 h 3281108"/>
                <a:gd name="connsiteX243" fmla="*/ 4269289 w 7023131"/>
                <a:gd name="connsiteY243" fmla="*/ 2334462 h 3281108"/>
                <a:gd name="connsiteX244" fmla="*/ 4250239 w 7023131"/>
                <a:gd name="connsiteY244" fmla="*/ 2258262 h 3281108"/>
                <a:gd name="connsiteX245" fmla="*/ 4145464 w 7023131"/>
                <a:gd name="connsiteY245" fmla="*/ 2258262 h 3281108"/>
                <a:gd name="connsiteX246" fmla="*/ 4050214 w 7023131"/>
                <a:gd name="connsiteY246" fmla="*/ 2239212 h 3281108"/>
                <a:gd name="connsiteX247" fmla="*/ 3983539 w 7023131"/>
                <a:gd name="connsiteY247" fmla="*/ 2296362 h 3281108"/>
                <a:gd name="connsiteX248" fmla="*/ 3821614 w 7023131"/>
                <a:gd name="connsiteY248" fmla="*/ 2353512 h 3281108"/>
                <a:gd name="connsiteX249" fmla="*/ 3802564 w 7023131"/>
                <a:gd name="connsiteY249" fmla="*/ 2420187 h 3281108"/>
                <a:gd name="connsiteX250" fmla="*/ 3650164 w 7023131"/>
                <a:gd name="connsiteY250" fmla="*/ 2420187 h 3281108"/>
                <a:gd name="connsiteX251" fmla="*/ 3564439 w 7023131"/>
                <a:gd name="connsiteY251" fmla="*/ 2515437 h 3281108"/>
                <a:gd name="connsiteX252" fmla="*/ 3450139 w 7023131"/>
                <a:gd name="connsiteY252" fmla="*/ 2629737 h 3281108"/>
                <a:gd name="connsiteX253" fmla="*/ 3421564 w 7023131"/>
                <a:gd name="connsiteY253" fmla="*/ 2763087 h 3281108"/>
                <a:gd name="connsiteX254" fmla="*/ 3326314 w 7023131"/>
                <a:gd name="connsiteY254" fmla="*/ 2839287 h 3281108"/>
                <a:gd name="connsiteX255" fmla="*/ 3231064 w 7023131"/>
                <a:gd name="connsiteY255" fmla="*/ 2915487 h 3281108"/>
                <a:gd name="connsiteX256" fmla="*/ 3154864 w 7023131"/>
                <a:gd name="connsiteY256" fmla="*/ 3029787 h 3281108"/>
                <a:gd name="connsiteX257" fmla="*/ 3107239 w 7023131"/>
                <a:gd name="connsiteY257" fmla="*/ 3144087 h 3281108"/>
                <a:gd name="connsiteX258" fmla="*/ 3050089 w 7023131"/>
                <a:gd name="connsiteY258" fmla="*/ 3220287 h 3281108"/>
                <a:gd name="connsiteX259" fmla="*/ 2973889 w 7023131"/>
                <a:gd name="connsiteY259" fmla="*/ 3229812 h 3281108"/>
                <a:gd name="connsiteX260" fmla="*/ 2878639 w 7023131"/>
                <a:gd name="connsiteY260" fmla="*/ 3163137 h 3281108"/>
                <a:gd name="connsiteX261" fmla="*/ 2802439 w 7023131"/>
                <a:gd name="connsiteY261" fmla="*/ 3105987 h 3281108"/>
                <a:gd name="connsiteX262" fmla="*/ 2726239 w 7023131"/>
                <a:gd name="connsiteY262" fmla="*/ 3096462 h 3281108"/>
                <a:gd name="connsiteX263" fmla="*/ 2630989 w 7023131"/>
                <a:gd name="connsiteY263" fmla="*/ 3153612 h 3281108"/>
                <a:gd name="connsiteX264" fmla="*/ 2659564 w 7023131"/>
                <a:gd name="connsiteY264" fmla="*/ 3210762 h 3281108"/>
                <a:gd name="connsiteX265" fmla="*/ 2545264 w 7023131"/>
                <a:gd name="connsiteY265" fmla="*/ 3220287 h 3281108"/>
                <a:gd name="connsiteX266" fmla="*/ 2383339 w 7023131"/>
                <a:gd name="connsiteY266" fmla="*/ 3229812 h 3281108"/>
                <a:gd name="connsiteX267" fmla="*/ 2307139 w 7023131"/>
                <a:gd name="connsiteY267" fmla="*/ 3267912 h 3281108"/>
                <a:gd name="connsiteX268" fmla="*/ 2221414 w 7023131"/>
                <a:gd name="connsiteY268" fmla="*/ 3277437 h 3281108"/>
                <a:gd name="connsiteX269" fmla="*/ 2192839 w 7023131"/>
                <a:gd name="connsiteY269" fmla="*/ 3210762 h 3281108"/>
                <a:gd name="connsiteX270" fmla="*/ 2088064 w 7023131"/>
                <a:gd name="connsiteY270" fmla="*/ 3144087 h 3281108"/>
                <a:gd name="connsiteX271" fmla="*/ 2116639 w 7023131"/>
                <a:gd name="connsiteY271" fmla="*/ 3077412 h 3281108"/>
                <a:gd name="connsiteX272" fmla="*/ 2145214 w 7023131"/>
                <a:gd name="connsiteY272" fmla="*/ 2982162 h 3281108"/>
                <a:gd name="connsiteX273" fmla="*/ 2154739 w 7023131"/>
                <a:gd name="connsiteY273" fmla="*/ 2886912 h 3281108"/>
                <a:gd name="connsiteX274" fmla="*/ 2078539 w 7023131"/>
                <a:gd name="connsiteY274" fmla="*/ 2867862 h 3281108"/>
                <a:gd name="connsiteX275" fmla="*/ 1973764 w 7023131"/>
                <a:gd name="connsiteY275" fmla="*/ 2848812 h 3281108"/>
                <a:gd name="connsiteX276" fmla="*/ 1840414 w 7023131"/>
                <a:gd name="connsiteY276" fmla="*/ 2829762 h 3281108"/>
                <a:gd name="connsiteX277" fmla="*/ 1678489 w 7023131"/>
                <a:gd name="connsiteY277" fmla="*/ 2820237 h 3281108"/>
                <a:gd name="connsiteX278" fmla="*/ 1602289 w 7023131"/>
                <a:gd name="connsiteY278" fmla="*/ 2810712 h 3281108"/>
                <a:gd name="connsiteX279" fmla="*/ 1507039 w 7023131"/>
                <a:gd name="connsiteY279" fmla="*/ 2848812 h 3281108"/>
                <a:gd name="connsiteX280" fmla="*/ 1326064 w 7023131"/>
                <a:gd name="connsiteY280" fmla="*/ 2858337 h 3281108"/>
                <a:gd name="connsiteX281" fmla="*/ 1126039 w 7023131"/>
                <a:gd name="connsiteY281" fmla="*/ 2791662 h 3281108"/>
                <a:gd name="connsiteX282" fmla="*/ 1021264 w 7023131"/>
                <a:gd name="connsiteY282" fmla="*/ 2791662 h 3281108"/>
                <a:gd name="connsiteX283" fmla="*/ 906964 w 7023131"/>
                <a:gd name="connsiteY283" fmla="*/ 2801187 h 3281108"/>
                <a:gd name="connsiteX284" fmla="*/ 802189 w 7023131"/>
                <a:gd name="connsiteY284" fmla="*/ 2877387 h 3281108"/>
                <a:gd name="connsiteX285" fmla="*/ 725989 w 7023131"/>
                <a:gd name="connsiteY285" fmla="*/ 2896437 h 3281108"/>
                <a:gd name="connsiteX286" fmla="*/ 716464 w 7023131"/>
                <a:gd name="connsiteY286" fmla="*/ 2744037 h 3281108"/>
                <a:gd name="connsiteX287" fmla="*/ 716464 w 7023131"/>
                <a:gd name="connsiteY287" fmla="*/ 2667837 h 3281108"/>
                <a:gd name="connsiteX288" fmla="*/ 706939 w 7023131"/>
                <a:gd name="connsiteY288" fmla="*/ 2572587 h 3281108"/>
                <a:gd name="connsiteX289" fmla="*/ 659314 w 7023131"/>
                <a:gd name="connsiteY289" fmla="*/ 2515437 h 3281108"/>
                <a:gd name="connsiteX290" fmla="*/ 735514 w 7023131"/>
                <a:gd name="connsiteY290" fmla="*/ 2467812 h 3281108"/>
                <a:gd name="connsiteX291" fmla="*/ 773614 w 7023131"/>
                <a:gd name="connsiteY291" fmla="*/ 2401137 h 3281108"/>
                <a:gd name="connsiteX292" fmla="*/ 659314 w 7023131"/>
                <a:gd name="connsiteY292" fmla="*/ 2420187 h 3281108"/>
                <a:gd name="connsiteX293" fmla="*/ 583114 w 7023131"/>
                <a:gd name="connsiteY293" fmla="*/ 2372562 h 3281108"/>
                <a:gd name="connsiteX294" fmla="*/ 402139 w 7023131"/>
                <a:gd name="connsiteY294" fmla="*/ 2410662 h 3281108"/>
                <a:gd name="connsiteX295" fmla="*/ 297364 w 7023131"/>
                <a:gd name="connsiteY295" fmla="*/ 2410662 h 3281108"/>
                <a:gd name="connsiteX296" fmla="*/ 249739 w 7023131"/>
                <a:gd name="connsiteY296" fmla="*/ 2372562 h 3281108"/>
                <a:gd name="connsiteX297" fmla="*/ 135439 w 7023131"/>
                <a:gd name="connsiteY297" fmla="*/ 2391612 h 3281108"/>
                <a:gd name="connsiteX298" fmla="*/ 116389 w 7023131"/>
                <a:gd name="connsiteY298" fmla="*/ 2420187 h 3281108"/>
                <a:gd name="connsiteX299" fmla="*/ 40189 w 7023131"/>
                <a:gd name="connsiteY299" fmla="*/ 2353512 h 3281108"/>
                <a:gd name="connsiteX300" fmla="*/ 21139 w 7023131"/>
                <a:gd name="connsiteY300" fmla="*/ 2296362 h 3281108"/>
                <a:gd name="connsiteX301" fmla="*/ 164014 w 7023131"/>
                <a:gd name="connsiteY301" fmla="*/ 2277312 h 3281108"/>
                <a:gd name="connsiteX302" fmla="*/ 211639 w 7023131"/>
                <a:gd name="connsiteY302" fmla="*/ 2220162 h 3281108"/>
                <a:gd name="connsiteX303" fmla="*/ 78289 w 7023131"/>
                <a:gd name="connsiteY303" fmla="*/ 2191587 h 3281108"/>
                <a:gd name="connsiteX304" fmla="*/ 30664 w 7023131"/>
                <a:gd name="connsiteY304" fmla="*/ 2115387 h 3281108"/>
                <a:gd name="connsiteX305" fmla="*/ 2089 w 7023131"/>
                <a:gd name="connsiteY305" fmla="*/ 2058237 h 3281108"/>
                <a:gd name="connsiteX306" fmla="*/ 87814 w 7023131"/>
                <a:gd name="connsiteY306" fmla="*/ 2020137 h 3281108"/>
                <a:gd name="connsiteX307" fmla="*/ 87814 w 7023131"/>
                <a:gd name="connsiteY307" fmla="*/ 1924887 h 3281108"/>
                <a:gd name="connsiteX308" fmla="*/ 173539 w 7023131"/>
                <a:gd name="connsiteY308" fmla="*/ 1896312 h 3281108"/>
                <a:gd name="connsiteX309" fmla="*/ 211639 w 7023131"/>
                <a:gd name="connsiteY309" fmla="*/ 1753437 h 3281108"/>
                <a:gd name="connsiteX310" fmla="*/ 306889 w 7023131"/>
                <a:gd name="connsiteY310" fmla="*/ 1715337 h 3281108"/>
                <a:gd name="connsiteX311" fmla="*/ 287839 w 7023131"/>
                <a:gd name="connsiteY311" fmla="*/ 1924887 h 3281108"/>
                <a:gd name="connsiteX312" fmla="*/ 459289 w 7023131"/>
                <a:gd name="connsiteY312" fmla="*/ 1934412 h 3281108"/>
                <a:gd name="connsiteX313" fmla="*/ 564064 w 7023131"/>
                <a:gd name="connsiteY313" fmla="*/ 1829637 h 3281108"/>
                <a:gd name="connsiteX314" fmla="*/ 478339 w 7023131"/>
                <a:gd name="connsiteY314" fmla="*/ 1724862 h 3281108"/>
                <a:gd name="connsiteX315" fmla="*/ 430714 w 7023131"/>
                <a:gd name="connsiteY315" fmla="*/ 1686762 h 3281108"/>
                <a:gd name="connsiteX316" fmla="*/ 554539 w 7023131"/>
                <a:gd name="connsiteY316" fmla="*/ 1610562 h 3281108"/>
                <a:gd name="connsiteX317" fmla="*/ 649789 w 7023131"/>
                <a:gd name="connsiteY317" fmla="*/ 1610562 h 3281108"/>
                <a:gd name="connsiteX318" fmla="*/ 697414 w 7023131"/>
                <a:gd name="connsiteY318" fmla="*/ 1562937 h 3281108"/>
                <a:gd name="connsiteX319" fmla="*/ 783139 w 7023131"/>
                <a:gd name="connsiteY319" fmla="*/ 1534362 h 3281108"/>
                <a:gd name="connsiteX320" fmla="*/ 935539 w 7023131"/>
                <a:gd name="connsiteY320" fmla="*/ 1572462 h 3281108"/>
                <a:gd name="connsiteX321" fmla="*/ 973639 w 7023131"/>
                <a:gd name="connsiteY321" fmla="*/ 1458162 h 3281108"/>
                <a:gd name="connsiteX322" fmla="*/ 973639 w 7023131"/>
                <a:gd name="connsiteY322" fmla="*/ 1372437 h 3281108"/>
                <a:gd name="connsiteX323" fmla="*/ 1154614 w 7023131"/>
                <a:gd name="connsiteY323" fmla="*/ 1296237 h 3281108"/>
                <a:gd name="connsiteX324" fmla="*/ 1154614 w 7023131"/>
                <a:gd name="connsiteY324" fmla="*/ 1277187 h 3281108"/>
                <a:gd name="connsiteX325" fmla="*/ 1278439 w 7023131"/>
                <a:gd name="connsiteY325" fmla="*/ 1191462 h 3281108"/>
                <a:gd name="connsiteX326" fmla="*/ 1326064 w 7023131"/>
                <a:gd name="connsiteY326" fmla="*/ 1153362 h 3281108"/>
                <a:gd name="connsiteX327" fmla="*/ 1192714 w 7023131"/>
                <a:gd name="connsiteY327" fmla="*/ 1096212 h 3281108"/>
                <a:gd name="connsiteX328" fmla="*/ 1068889 w 7023131"/>
                <a:gd name="connsiteY328" fmla="*/ 1143837 h 3281108"/>
                <a:gd name="connsiteX329" fmla="*/ 859339 w 7023131"/>
                <a:gd name="connsiteY329" fmla="*/ 1134312 h 3281108"/>
                <a:gd name="connsiteX330" fmla="*/ 1335589 w 7023131"/>
                <a:gd name="connsiteY330" fmla="*/ 753312 h 3281108"/>
                <a:gd name="connsiteX331" fmla="*/ 1402264 w 7023131"/>
                <a:gd name="connsiteY331" fmla="*/ 715212 h 3281108"/>
                <a:gd name="connsiteX332" fmla="*/ 1497514 w 7023131"/>
                <a:gd name="connsiteY332" fmla="*/ 715212 h 3281108"/>
                <a:gd name="connsiteX333" fmla="*/ 1583239 w 7023131"/>
                <a:gd name="connsiteY333" fmla="*/ 696162 h 3281108"/>
                <a:gd name="connsiteX334" fmla="*/ 1602289 w 7023131"/>
                <a:gd name="connsiteY334" fmla="*/ 648537 h 3281108"/>
                <a:gd name="connsiteX335" fmla="*/ 1649914 w 7023131"/>
                <a:gd name="connsiteY335" fmla="*/ 715212 h 3281108"/>
                <a:gd name="connsiteX336" fmla="*/ 1783264 w 7023131"/>
                <a:gd name="connsiteY336" fmla="*/ 724737 h 3281108"/>
                <a:gd name="connsiteX337" fmla="*/ 1840414 w 7023131"/>
                <a:gd name="connsiteY337" fmla="*/ 629487 h 3281108"/>
                <a:gd name="connsiteX338" fmla="*/ 1897564 w 7023131"/>
                <a:gd name="connsiteY338" fmla="*/ 619962 h 3281108"/>
                <a:gd name="connsiteX339" fmla="*/ 1983289 w 7023131"/>
                <a:gd name="connsiteY339" fmla="*/ 562812 h 3281108"/>
                <a:gd name="connsiteX340" fmla="*/ 2049964 w 7023131"/>
                <a:gd name="connsiteY340" fmla="*/ 515187 h 3281108"/>
                <a:gd name="connsiteX341" fmla="*/ 2088064 w 7023131"/>
                <a:gd name="connsiteY341" fmla="*/ 524712 h 3281108"/>
                <a:gd name="connsiteX342" fmla="*/ 2107114 w 7023131"/>
                <a:gd name="connsiteY342" fmla="*/ 600912 h 3281108"/>
                <a:gd name="connsiteX343" fmla="*/ 2049964 w 7023131"/>
                <a:gd name="connsiteY343" fmla="*/ 600912 h 3281108"/>
                <a:gd name="connsiteX344" fmla="*/ 1973764 w 7023131"/>
                <a:gd name="connsiteY344" fmla="*/ 667587 h 3281108"/>
                <a:gd name="connsiteX345" fmla="*/ 1907089 w 7023131"/>
                <a:gd name="connsiteY345" fmla="*/ 696162 h 3281108"/>
                <a:gd name="connsiteX346" fmla="*/ 1935664 w 7023131"/>
                <a:gd name="connsiteY346" fmla="*/ 791412 h 3281108"/>
                <a:gd name="connsiteX347" fmla="*/ 1849939 w 7023131"/>
                <a:gd name="connsiteY347" fmla="*/ 915237 h 3281108"/>
                <a:gd name="connsiteX348" fmla="*/ 1773739 w 7023131"/>
                <a:gd name="connsiteY348" fmla="*/ 962862 h 3281108"/>
                <a:gd name="connsiteX349" fmla="*/ 1783264 w 7023131"/>
                <a:gd name="connsiteY349" fmla="*/ 1029537 h 3281108"/>
                <a:gd name="connsiteX350" fmla="*/ 1821364 w 7023131"/>
                <a:gd name="connsiteY350" fmla="*/ 1115262 h 3281108"/>
                <a:gd name="connsiteX351" fmla="*/ 1678489 w 7023131"/>
                <a:gd name="connsiteY351" fmla="*/ 1153362 h 3281108"/>
                <a:gd name="connsiteX352" fmla="*/ 1602289 w 7023131"/>
                <a:gd name="connsiteY352" fmla="*/ 1239087 h 3281108"/>
                <a:gd name="connsiteX353" fmla="*/ 1602289 w 7023131"/>
                <a:gd name="connsiteY353" fmla="*/ 1334337 h 3281108"/>
                <a:gd name="connsiteX354" fmla="*/ 1545139 w 7023131"/>
                <a:gd name="connsiteY354" fmla="*/ 1362912 h 3281108"/>
                <a:gd name="connsiteX355" fmla="*/ 1535614 w 7023131"/>
                <a:gd name="connsiteY355" fmla="*/ 1458162 h 3281108"/>
                <a:gd name="connsiteX356" fmla="*/ 1507039 w 7023131"/>
                <a:gd name="connsiteY356" fmla="*/ 1505787 h 3281108"/>
                <a:gd name="connsiteX357" fmla="*/ 1535614 w 7023131"/>
                <a:gd name="connsiteY357" fmla="*/ 1639137 h 3281108"/>
                <a:gd name="connsiteX358" fmla="*/ 1497514 w 7023131"/>
                <a:gd name="connsiteY358" fmla="*/ 1696287 h 3281108"/>
                <a:gd name="connsiteX359" fmla="*/ 1364164 w 7023131"/>
                <a:gd name="connsiteY359" fmla="*/ 1724862 h 3281108"/>
                <a:gd name="connsiteX360" fmla="*/ 1354639 w 7023131"/>
                <a:gd name="connsiteY360" fmla="*/ 1772487 h 3281108"/>
                <a:gd name="connsiteX361" fmla="*/ 1307014 w 7023131"/>
                <a:gd name="connsiteY361" fmla="*/ 1772487 h 3281108"/>
                <a:gd name="connsiteX362" fmla="*/ 1287964 w 7023131"/>
                <a:gd name="connsiteY362" fmla="*/ 1839162 h 3281108"/>
                <a:gd name="connsiteX363" fmla="*/ 1230814 w 7023131"/>
                <a:gd name="connsiteY363" fmla="*/ 1886787 h 3281108"/>
                <a:gd name="connsiteX364" fmla="*/ 1221289 w 7023131"/>
                <a:gd name="connsiteY364" fmla="*/ 1991562 h 3281108"/>
                <a:gd name="connsiteX365" fmla="*/ 1135564 w 7023131"/>
                <a:gd name="connsiteY365" fmla="*/ 2010612 h 3281108"/>
                <a:gd name="connsiteX366" fmla="*/ 1135564 w 7023131"/>
                <a:gd name="connsiteY366" fmla="*/ 2067762 h 3281108"/>
                <a:gd name="connsiteX367" fmla="*/ 1259389 w 7023131"/>
                <a:gd name="connsiteY367" fmla="*/ 2153487 h 3281108"/>
                <a:gd name="connsiteX368" fmla="*/ 1411789 w 7023131"/>
                <a:gd name="connsiteY368" fmla="*/ 2182062 h 3281108"/>
                <a:gd name="connsiteX369" fmla="*/ 1440364 w 7023131"/>
                <a:gd name="connsiteY369" fmla="*/ 2096337 h 3281108"/>
                <a:gd name="connsiteX370" fmla="*/ 1573714 w 7023131"/>
                <a:gd name="connsiteY370" fmla="*/ 2048712 h 3281108"/>
                <a:gd name="connsiteX371" fmla="*/ 1707064 w 7023131"/>
                <a:gd name="connsiteY371" fmla="*/ 2029662 h 3281108"/>
                <a:gd name="connsiteX372" fmla="*/ 1773739 w 7023131"/>
                <a:gd name="connsiteY372" fmla="*/ 1991562 h 3281108"/>
                <a:gd name="connsiteX373" fmla="*/ 1945189 w 7023131"/>
                <a:gd name="connsiteY373" fmla="*/ 2067762 h 3281108"/>
                <a:gd name="connsiteX374" fmla="*/ 2002339 w 7023131"/>
                <a:gd name="connsiteY374" fmla="*/ 2124912 h 3281108"/>
                <a:gd name="connsiteX375" fmla="*/ 2135689 w 7023131"/>
                <a:gd name="connsiteY375" fmla="*/ 2048712 h 3281108"/>
                <a:gd name="connsiteX376" fmla="*/ 2230939 w 7023131"/>
                <a:gd name="connsiteY376" fmla="*/ 2029662 h 3281108"/>
                <a:gd name="connsiteX377" fmla="*/ 2354764 w 7023131"/>
                <a:gd name="connsiteY377" fmla="*/ 1953462 h 3281108"/>
                <a:gd name="connsiteX378" fmla="*/ 2411914 w 7023131"/>
                <a:gd name="connsiteY378" fmla="*/ 1896312 h 3281108"/>
                <a:gd name="connsiteX379" fmla="*/ 2526214 w 7023131"/>
                <a:gd name="connsiteY379" fmla="*/ 1829637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11864 w 7023131"/>
                <a:gd name="connsiteY47" fmla="*/ 2086812 h 3281108"/>
                <a:gd name="connsiteX48" fmla="*/ 2049964 w 7023131"/>
                <a:gd name="connsiteY48" fmla="*/ 2115387 h 3281108"/>
                <a:gd name="connsiteX49" fmla="*/ 2240464 w 7023131"/>
                <a:gd name="connsiteY49" fmla="*/ 2039187 h 3281108"/>
                <a:gd name="connsiteX50" fmla="*/ 2345239 w 7023131"/>
                <a:gd name="connsiteY50" fmla="*/ 2010612 h 3281108"/>
                <a:gd name="connsiteX51" fmla="*/ 2411914 w 7023131"/>
                <a:gd name="connsiteY51" fmla="*/ 1943937 h 3281108"/>
                <a:gd name="connsiteX52" fmla="*/ 2459539 w 7023131"/>
                <a:gd name="connsiteY52" fmla="*/ 1896312 h 3281108"/>
                <a:gd name="connsiteX53" fmla="*/ 2507164 w 7023131"/>
                <a:gd name="connsiteY53" fmla="*/ 1829637 h 3281108"/>
                <a:gd name="connsiteX54" fmla="*/ 2535739 w 7023131"/>
                <a:gd name="connsiteY54" fmla="*/ 1810587 h 3281108"/>
                <a:gd name="connsiteX55" fmla="*/ 2659564 w 7023131"/>
                <a:gd name="connsiteY55" fmla="*/ 1791537 h 3281108"/>
                <a:gd name="connsiteX56" fmla="*/ 2669089 w 7023131"/>
                <a:gd name="connsiteY56" fmla="*/ 1715337 h 3281108"/>
                <a:gd name="connsiteX57" fmla="*/ 2697664 w 7023131"/>
                <a:gd name="connsiteY57" fmla="*/ 1696287 h 3281108"/>
                <a:gd name="connsiteX58" fmla="*/ 2745289 w 7023131"/>
                <a:gd name="connsiteY58" fmla="*/ 1658187 h 3281108"/>
                <a:gd name="connsiteX59" fmla="*/ 2802439 w 7023131"/>
                <a:gd name="connsiteY59" fmla="*/ 1629612 h 3281108"/>
                <a:gd name="connsiteX60" fmla="*/ 2888164 w 7023131"/>
                <a:gd name="connsiteY60" fmla="*/ 1572462 h 3281108"/>
                <a:gd name="connsiteX61" fmla="*/ 2954839 w 7023131"/>
                <a:gd name="connsiteY61" fmla="*/ 1505787 h 3281108"/>
                <a:gd name="connsiteX62" fmla="*/ 2964364 w 7023131"/>
                <a:gd name="connsiteY62" fmla="*/ 1429587 h 3281108"/>
                <a:gd name="connsiteX63" fmla="*/ 3002464 w 7023131"/>
                <a:gd name="connsiteY63" fmla="*/ 1429587 h 3281108"/>
                <a:gd name="connsiteX64" fmla="*/ 2983414 w 7023131"/>
                <a:gd name="connsiteY64" fmla="*/ 1362912 h 3281108"/>
                <a:gd name="connsiteX65" fmla="*/ 3078664 w 7023131"/>
                <a:gd name="connsiteY65" fmla="*/ 1439112 h 3281108"/>
                <a:gd name="connsiteX66" fmla="*/ 3192964 w 7023131"/>
                <a:gd name="connsiteY66" fmla="*/ 1401012 h 3281108"/>
                <a:gd name="connsiteX67" fmla="*/ 3345364 w 7023131"/>
                <a:gd name="connsiteY67" fmla="*/ 1401012 h 3281108"/>
                <a:gd name="connsiteX68" fmla="*/ 3402514 w 7023131"/>
                <a:gd name="connsiteY68" fmla="*/ 1372437 h 3281108"/>
                <a:gd name="connsiteX69" fmla="*/ 3412039 w 7023131"/>
                <a:gd name="connsiteY69" fmla="*/ 1343862 h 3281108"/>
                <a:gd name="connsiteX70" fmla="*/ 3412039 w 7023131"/>
                <a:gd name="connsiteY70" fmla="*/ 1439112 h 3281108"/>
                <a:gd name="connsiteX71" fmla="*/ 3469189 w 7023131"/>
                <a:gd name="connsiteY71" fmla="*/ 1420062 h 3281108"/>
                <a:gd name="connsiteX72" fmla="*/ 3573964 w 7023131"/>
                <a:gd name="connsiteY72" fmla="*/ 1410537 h 3281108"/>
                <a:gd name="connsiteX73" fmla="*/ 3612064 w 7023131"/>
                <a:gd name="connsiteY73" fmla="*/ 1334337 h 3281108"/>
                <a:gd name="connsiteX74" fmla="*/ 3754939 w 7023131"/>
                <a:gd name="connsiteY74" fmla="*/ 1391487 h 3281108"/>
                <a:gd name="connsiteX75" fmla="*/ 3802564 w 7023131"/>
                <a:gd name="connsiteY75" fmla="*/ 1286712 h 3281108"/>
                <a:gd name="connsiteX76" fmla="*/ 3935914 w 7023131"/>
                <a:gd name="connsiteY76" fmla="*/ 1267662 h 3281108"/>
                <a:gd name="connsiteX77" fmla="*/ 3974014 w 7023131"/>
                <a:gd name="connsiteY77" fmla="*/ 1181937 h 3281108"/>
                <a:gd name="connsiteX78" fmla="*/ 3935914 w 7023131"/>
                <a:gd name="connsiteY78" fmla="*/ 1105737 h 3281108"/>
                <a:gd name="connsiteX79" fmla="*/ 3916864 w 7023131"/>
                <a:gd name="connsiteY79" fmla="*/ 1039062 h 3281108"/>
                <a:gd name="connsiteX80" fmla="*/ 3840664 w 7023131"/>
                <a:gd name="connsiteY80" fmla="*/ 962862 h 3281108"/>
                <a:gd name="connsiteX81" fmla="*/ 3764464 w 7023131"/>
                <a:gd name="connsiteY81" fmla="*/ 915237 h 3281108"/>
                <a:gd name="connsiteX82" fmla="*/ 3840664 w 7023131"/>
                <a:gd name="connsiteY82" fmla="*/ 734262 h 3281108"/>
                <a:gd name="connsiteX83" fmla="*/ 3897814 w 7023131"/>
                <a:gd name="connsiteY83" fmla="*/ 648537 h 3281108"/>
                <a:gd name="connsiteX84" fmla="*/ 3983539 w 7023131"/>
                <a:gd name="connsiteY84" fmla="*/ 591387 h 3281108"/>
                <a:gd name="connsiteX85" fmla="*/ 4069264 w 7023131"/>
                <a:gd name="connsiteY85" fmla="*/ 600912 h 3281108"/>
                <a:gd name="connsiteX86" fmla="*/ 4097839 w 7023131"/>
                <a:gd name="connsiteY86" fmla="*/ 553287 h 3281108"/>
                <a:gd name="connsiteX87" fmla="*/ 4154989 w 7023131"/>
                <a:gd name="connsiteY87" fmla="*/ 505662 h 3281108"/>
                <a:gd name="connsiteX88" fmla="*/ 4174039 w 7023131"/>
                <a:gd name="connsiteY88" fmla="*/ 496137 h 3281108"/>
                <a:gd name="connsiteX89" fmla="*/ 4259764 w 7023131"/>
                <a:gd name="connsiteY89" fmla="*/ 391362 h 3281108"/>
                <a:gd name="connsiteX90" fmla="*/ 4335964 w 7023131"/>
                <a:gd name="connsiteY90" fmla="*/ 429462 h 3281108"/>
                <a:gd name="connsiteX91" fmla="*/ 4431214 w 7023131"/>
                <a:gd name="connsiteY91" fmla="*/ 391362 h 3281108"/>
                <a:gd name="connsiteX92" fmla="*/ 4535989 w 7023131"/>
                <a:gd name="connsiteY92" fmla="*/ 391362 h 3281108"/>
                <a:gd name="connsiteX93" fmla="*/ 4583614 w 7023131"/>
                <a:gd name="connsiteY93" fmla="*/ 362787 h 3281108"/>
                <a:gd name="connsiteX94" fmla="*/ 4659814 w 7023131"/>
                <a:gd name="connsiteY94" fmla="*/ 343737 h 3281108"/>
                <a:gd name="connsiteX95" fmla="*/ 4697914 w 7023131"/>
                <a:gd name="connsiteY95" fmla="*/ 305637 h 3281108"/>
                <a:gd name="connsiteX96" fmla="*/ 4755064 w 7023131"/>
                <a:gd name="connsiteY96" fmla="*/ 343737 h 3281108"/>
                <a:gd name="connsiteX97" fmla="*/ 4840789 w 7023131"/>
                <a:gd name="connsiteY97" fmla="*/ 343737 h 3281108"/>
                <a:gd name="connsiteX98" fmla="*/ 4888414 w 7023131"/>
                <a:gd name="connsiteY98" fmla="*/ 315162 h 3281108"/>
                <a:gd name="connsiteX99" fmla="*/ 4936039 w 7023131"/>
                <a:gd name="connsiteY99" fmla="*/ 324687 h 3281108"/>
                <a:gd name="connsiteX100" fmla="*/ 5040814 w 7023131"/>
                <a:gd name="connsiteY100" fmla="*/ 324687 h 3281108"/>
                <a:gd name="connsiteX101" fmla="*/ 5097964 w 7023131"/>
                <a:gd name="connsiteY101" fmla="*/ 324687 h 3281108"/>
                <a:gd name="connsiteX102" fmla="*/ 5202739 w 7023131"/>
                <a:gd name="connsiteY102" fmla="*/ 334212 h 3281108"/>
                <a:gd name="connsiteX103" fmla="*/ 5307514 w 7023131"/>
                <a:gd name="connsiteY103" fmla="*/ 334212 h 3281108"/>
                <a:gd name="connsiteX104" fmla="*/ 5393239 w 7023131"/>
                <a:gd name="connsiteY104" fmla="*/ 258012 h 3281108"/>
                <a:gd name="connsiteX105" fmla="*/ 5459914 w 7023131"/>
                <a:gd name="connsiteY105" fmla="*/ 258012 h 3281108"/>
                <a:gd name="connsiteX106" fmla="*/ 5564689 w 7023131"/>
                <a:gd name="connsiteY106" fmla="*/ 267537 h 3281108"/>
                <a:gd name="connsiteX107" fmla="*/ 5602789 w 7023131"/>
                <a:gd name="connsiteY107" fmla="*/ 238962 h 3281108"/>
                <a:gd name="connsiteX108" fmla="*/ 5583739 w 7023131"/>
                <a:gd name="connsiteY108" fmla="*/ 162762 h 3281108"/>
                <a:gd name="connsiteX109" fmla="*/ 5545639 w 7023131"/>
                <a:gd name="connsiteY109" fmla="*/ 124662 h 3281108"/>
                <a:gd name="connsiteX110" fmla="*/ 5640889 w 7023131"/>
                <a:gd name="connsiteY110" fmla="*/ 124662 h 3281108"/>
                <a:gd name="connsiteX111" fmla="*/ 5717089 w 7023131"/>
                <a:gd name="connsiteY111" fmla="*/ 77037 h 3281108"/>
                <a:gd name="connsiteX112" fmla="*/ 5736139 w 7023131"/>
                <a:gd name="connsiteY112" fmla="*/ 29412 h 3281108"/>
                <a:gd name="connsiteX113" fmla="*/ 5802814 w 7023131"/>
                <a:gd name="connsiteY113" fmla="*/ 48462 h 3281108"/>
                <a:gd name="connsiteX114" fmla="*/ 5898064 w 7023131"/>
                <a:gd name="connsiteY114" fmla="*/ 67512 h 3281108"/>
                <a:gd name="connsiteX115" fmla="*/ 5898064 w 7023131"/>
                <a:gd name="connsiteY115" fmla="*/ 837 h 3281108"/>
                <a:gd name="connsiteX116" fmla="*/ 6012364 w 7023131"/>
                <a:gd name="connsiteY116" fmla="*/ 29412 h 3281108"/>
                <a:gd name="connsiteX117" fmla="*/ 6059989 w 7023131"/>
                <a:gd name="connsiteY117" fmla="*/ 19887 h 3281108"/>
                <a:gd name="connsiteX118" fmla="*/ 6126664 w 7023131"/>
                <a:gd name="connsiteY118" fmla="*/ 48462 h 3281108"/>
                <a:gd name="connsiteX119" fmla="*/ 6269539 w 7023131"/>
                <a:gd name="connsiteY119" fmla="*/ 96087 h 3281108"/>
                <a:gd name="connsiteX120" fmla="*/ 6364789 w 7023131"/>
                <a:gd name="connsiteY120" fmla="*/ 96087 h 3281108"/>
                <a:gd name="connsiteX121" fmla="*/ 6545764 w 7023131"/>
                <a:gd name="connsiteY121" fmla="*/ 143712 h 3281108"/>
                <a:gd name="connsiteX122" fmla="*/ 6650539 w 7023131"/>
                <a:gd name="connsiteY122" fmla="*/ 267537 h 3281108"/>
                <a:gd name="connsiteX123" fmla="*/ 6631489 w 7023131"/>
                <a:gd name="connsiteY123" fmla="*/ 315162 h 3281108"/>
                <a:gd name="connsiteX124" fmla="*/ 6621964 w 7023131"/>
                <a:gd name="connsiteY124" fmla="*/ 381837 h 3281108"/>
                <a:gd name="connsiteX125" fmla="*/ 6593389 w 7023131"/>
                <a:gd name="connsiteY125" fmla="*/ 410412 h 3281108"/>
                <a:gd name="connsiteX126" fmla="*/ 6469564 w 7023131"/>
                <a:gd name="connsiteY126" fmla="*/ 334212 h 3281108"/>
                <a:gd name="connsiteX127" fmla="*/ 6460039 w 7023131"/>
                <a:gd name="connsiteY127" fmla="*/ 391362 h 3281108"/>
                <a:gd name="connsiteX128" fmla="*/ 6345739 w 7023131"/>
                <a:gd name="connsiteY128" fmla="*/ 391362 h 3281108"/>
                <a:gd name="connsiteX129" fmla="*/ 6288589 w 7023131"/>
                <a:gd name="connsiteY129" fmla="*/ 419937 h 3281108"/>
                <a:gd name="connsiteX130" fmla="*/ 6145714 w 7023131"/>
                <a:gd name="connsiteY130" fmla="*/ 477087 h 3281108"/>
                <a:gd name="connsiteX131" fmla="*/ 6079039 w 7023131"/>
                <a:gd name="connsiteY131" fmla="*/ 467562 h 3281108"/>
                <a:gd name="connsiteX132" fmla="*/ 6031414 w 7023131"/>
                <a:gd name="connsiteY132" fmla="*/ 467562 h 3281108"/>
                <a:gd name="connsiteX133" fmla="*/ 5964739 w 7023131"/>
                <a:gd name="connsiteY133" fmla="*/ 515187 h 3281108"/>
                <a:gd name="connsiteX134" fmla="*/ 5831389 w 7023131"/>
                <a:gd name="connsiteY134" fmla="*/ 486612 h 3281108"/>
                <a:gd name="connsiteX135" fmla="*/ 5745664 w 7023131"/>
                <a:gd name="connsiteY135" fmla="*/ 486612 h 3281108"/>
                <a:gd name="connsiteX136" fmla="*/ 5621839 w 7023131"/>
                <a:gd name="connsiteY136" fmla="*/ 543762 h 3281108"/>
                <a:gd name="connsiteX137" fmla="*/ 5612314 w 7023131"/>
                <a:gd name="connsiteY137" fmla="*/ 562812 h 3281108"/>
                <a:gd name="connsiteX138" fmla="*/ 5564689 w 7023131"/>
                <a:gd name="connsiteY138" fmla="*/ 572337 h 3281108"/>
                <a:gd name="connsiteX139" fmla="*/ 5440864 w 7023131"/>
                <a:gd name="connsiteY139" fmla="*/ 543762 h 3281108"/>
                <a:gd name="connsiteX140" fmla="*/ 5364664 w 7023131"/>
                <a:gd name="connsiteY140" fmla="*/ 534237 h 3281108"/>
                <a:gd name="connsiteX141" fmla="*/ 5355139 w 7023131"/>
                <a:gd name="connsiteY141" fmla="*/ 562812 h 3281108"/>
                <a:gd name="connsiteX142" fmla="*/ 5317039 w 7023131"/>
                <a:gd name="connsiteY142" fmla="*/ 581862 h 3281108"/>
                <a:gd name="connsiteX143" fmla="*/ 5307514 w 7023131"/>
                <a:gd name="connsiteY143" fmla="*/ 591387 h 3281108"/>
                <a:gd name="connsiteX144" fmla="*/ 5202739 w 7023131"/>
                <a:gd name="connsiteY144" fmla="*/ 591387 h 3281108"/>
                <a:gd name="connsiteX145" fmla="*/ 5136064 w 7023131"/>
                <a:gd name="connsiteY145" fmla="*/ 677112 h 3281108"/>
                <a:gd name="connsiteX146" fmla="*/ 5126539 w 7023131"/>
                <a:gd name="connsiteY146" fmla="*/ 724737 h 3281108"/>
                <a:gd name="connsiteX147" fmla="*/ 5136064 w 7023131"/>
                <a:gd name="connsiteY147" fmla="*/ 753312 h 3281108"/>
                <a:gd name="connsiteX148" fmla="*/ 5088439 w 7023131"/>
                <a:gd name="connsiteY148" fmla="*/ 810462 h 3281108"/>
                <a:gd name="connsiteX149" fmla="*/ 5050339 w 7023131"/>
                <a:gd name="connsiteY149" fmla="*/ 819987 h 3281108"/>
                <a:gd name="connsiteX150" fmla="*/ 5069389 w 7023131"/>
                <a:gd name="connsiteY150" fmla="*/ 886662 h 3281108"/>
                <a:gd name="connsiteX151" fmla="*/ 5050339 w 7023131"/>
                <a:gd name="connsiteY151" fmla="*/ 953337 h 3281108"/>
                <a:gd name="connsiteX152" fmla="*/ 5021764 w 7023131"/>
                <a:gd name="connsiteY152" fmla="*/ 991437 h 3281108"/>
                <a:gd name="connsiteX153" fmla="*/ 4955089 w 7023131"/>
                <a:gd name="connsiteY153" fmla="*/ 1029537 h 3281108"/>
                <a:gd name="connsiteX154" fmla="*/ 4878889 w 7023131"/>
                <a:gd name="connsiteY154" fmla="*/ 1086687 h 3281108"/>
                <a:gd name="connsiteX155" fmla="*/ 4859839 w 7023131"/>
                <a:gd name="connsiteY155" fmla="*/ 1105737 h 3281108"/>
                <a:gd name="connsiteX156" fmla="*/ 4821739 w 7023131"/>
                <a:gd name="connsiteY156" fmla="*/ 1134312 h 3281108"/>
                <a:gd name="connsiteX157" fmla="*/ 4783639 w 7023131"/>
                <a:gd name="connsiteY157" fmla="*/ 1134312 h 3281108"/>
                <a:gd name="connsiteX158" fmla="*/ 4755064 w 7023131"/>
                <a:gd name="connsiteY158" fmla="*/ 1220037 h 3281108"/>
                <a:gd name="connsiteX159" fmla="*/ 4793164 w 7023131"/>
                <a:gd name="connsiteY159" fmla="*/ 1258137 h 3281108"/>
                <a:gd name="connsiteX160" fmla="*/ 4840789 w 7023131"/>
                <a:gd name="connsiteY160" fmla="*/ 1305762 h 3281108"/>
                <a:gd name="connsiteX161" fmla="*/ 4888414 w 7023131"/>
                <a:gd name="connsiteY161" fmla="*/ 1343862 h 3281108"/>
                <a:gd name="connsiteX162" fmla="*/ 4926514 w 7023131"/>
                <a:gd name="connsiteY162" fmla="*/ 1429587 h 3281108"/>
                <a:gd name="connsiteX163" fmla="*/ 4916989 w 7023131"/>
                <a:gd name="connsiteY163" fmla="*/ 1486737 h 3281108"/>
                <a:gd name="connsiteX164" fmla="*/ 4936039 w 7023131"/>
                <a:gd name="connsiteY164" fmla="*/ 1486737 h 3281108"/>
                <a:gd name="connsiteX165" fmla="*/ 4936039 w 7023131"/>
                <a:gd name="connsiteY165" fmla="*/ 1534362 h 3281108"/>
                <a:gd name="connsiteX166" fmla="*/ 5078914 w 7023131"/>
                <a:gd name="connsiteY166" fmla="*/ 1601037 h 3281108"/>
                <a:gd name="connsiteX167" fmla="*/ 5097964 w 7023131"/>
                <a:gd name="connsiteY167" fmla="*/ 1601037 h 3281108"/>
                <a:gd name="connsiteX168" fmla="*/ 5174164 w 7023131"/>
                <a:gd name="connsiteY168" fmla="*/ 1648662 h 3281108"/>
                <a:gd name="connsiteX169" fmla="*/ 5297989 w 7023131"/>
                <a:gd name="connsiteY169" fmla="*/ 1648662 h 3281108"/>
                <a:gd name="connsiteX170" fmla="*/ 5374189 w 7023131"/>
                <a:gd name="connsiteY170" fmla="*/ 1686762 h 3281108"/>
                <a:gd name="connsiteX171" fmla="*/ 5431339 w 7023131"/>
                <a:gd name="connsiteY171" fmla="*/ 1715337 h 3281108"/>
                <a:gd name="connsiteX172" fmla="*/ 5517064 w 7023131"/>
                <a:gd name="connsiteY172" fmla="*/ 1677237 h 3281108"/>
                <a:gd name="connsiteX173" fmla="*/ 5650414 w 7023131"/>
                <a:gd name="connsiteY173" fmla="*/ 1686762 h 3281108"/>
                <a:gd name="connsiteX174" fmla="*/ 5736139 w 7023131"/>
                <a:gd name="connsiteY174" fmla="*/ 1715337 h 3281108"/>
                <a:gd name="connsiteX175" fmla="*/ 5850439 w 7023131"/>
                <a:gd name="connsiteY175" fmla="*/ 1782012 h 3281108"/>
                <a:gd name="connsiteX176" fmla="*/ 5869489 w 7023131"/>
                <a:gd name="connsiteY176" fmla="*/ 1705812 h 3281108"/>
                <a:gd name="connsiteX177" fmla="*/ 6021889 w 7023131"/>
                <a:gd name="connsiteY177" fmla="*/ 1772487 h 3281108"/>
                <a:gd name="connsiteX178" fmla="*/ 6107614 w 7023131"/>
                <a:gd name="connsiteY178" fmla="*/ 1782012 h 3281108"/>
                <a:gd name="connsiteX179" fmla="*/ 6193339 w 7023131"/>
                <a:gd name="connsiteY179" fmla="*/ 1791537 h 3281108"/>
                <a:gd name="connsiteX180" fmla="*/ 6326689 w 7023131"/>
                <a:gd name="connsiteY180" fmla="*/ 1839162 h 3281108"/>
                <a:gd name="connsiteX181" fmla="*/ 6374314 w 7023131"/>
                <a:gd name="connsiteY181" fmla="*/ 1848687 h 3281108"/>
                <a:gd name="connsiteX182" fmla="*/ 6555289 w 7023131"/>
                <a:gd name="connsiteY182" fmla="*/ 1934412 h 3281108"/>
                <a:gd name="connsiteX183" fmla="*/ 6660064 w 7023131"/>
                <a:gd name="connsiteY183" fmla="*/ 1915362 h 3281108"/>
                <a:gd name="connsiteX184" fmla="*/ 6745789 w 7023131"/>
                <a:gd name="connsiteY184" fmla="*/ 1924887 h 3281108"/>
                <a:gd name="connsiteX185" fmla="*/ 6688639 w 7023131"/>
                <a:gd name="connsiteY185" fmla="*/ 1982037 h 3281108"/>
                <a:gd name="connsiteX186" fmla="*/ 6641014 w 7023131"/>
                <a:gd name="connsiteY186" fmla="*/ 2010612 h 3281108"/>
                <a:gd name="connsiteX187" fmla="*/ 6707689 w 7023131"/>
                <a:gd name="connsiteY187" fmla="*/ 2048712 h 3281108"/>
                <a:gd name="connsiteX188" fmla="*/ 6745789 w 7023131"/>
                <a:gd name="connsiteY188" fmla="*/ 2124912 h 3281108"/>
                <a:gd name="connsiteX189" fmla="*/ 6841039 w 7023131"/>
                <a:gd name="connsiteY189" fmla="*/ 2182062 h 3281108"/>
                <a:gd name="connsiteX190" fmla="*/ 6945814 w 7023131"/>
                <a:gd name="connsiteY190" fmla="*/ 2210637 h 3281108"/>
                <a:gd name="connsiteX191" fmla="*/ 6993439 w 7023131"/>
                <a:gd name="connsiteY191" fmla="*/ 2296362 h 3281108"/>
                <a:gd name="connsiteX192" fmla="*/ 7022014 w 7023131"/>
                <a:gd name="connsiteY192" fmla="*/ 2343987 h 3281108"/>
                <a:gd name="connsiteX193" fmla="*/ 6955339 w 7023131"/>
                <a:gd name="connsiteY193" fmla="*/ 2353512 h 3281108"/>
                <a:gd name="connsiteX194" fmla="*/ 6793414 w 7023131"/>
                <a:gd name="connsiteY194" fmla="*/ 2239212 h 3281108"/>
                <a:gd name="connsiteX195" fmla="*/ 6745789 w 7023131"/>
                <a:gd name="connsiteY195" fmla="*/ 2210637 h 3281108"/>
                <a:gd name="connsiteX196" fmla="*/ 6698164 w 7023131"/>
                <a:gd name="connsiteY196" fmla="*/ 2239212 h 3281108"/>
                <a:gd name="connsiteX197" fmla="*/ 6612439 w 7023131"/>
                <a:gd name="connsiteY197" fmla="*/ 2248737 h 3281108"/>
                <a:gd name="connsiteX198" fmla="*/ 6555289 w 7023131"/>
                <a:gd name="connsiteY198" fmla="*/ 2229687 h 3281108"/>
                <a:gd name="connsiteX199" fmla="*/ 6507664 w 7023131"/>
                <a:gd name="connsiteY199" fmla="*/ 2191587 h 3281108"/>
                <a:gd name="connsiteX200" fmla="*/ 6460039 w 7023131"/>
                <a:gd name="connsiteY200" fmla="*/ 2248737 h 3281108"/>
                <a:gd name="connsiteX201" fmla="*/ 6402889 w 7023131"/>
                <a:gd name="connsiteY201" fmla="*/ 2210637 h 3281108"/>
                <a:gd name="connsiteX202" fmla="*/ 6364789 w 7023131"/>
                <a:gd name="connsiteY202" fmla="*/ 2191587 h 3281108"/>
                <a:gd name="connsiteX203" fmla="*/ 6355264 w 7023131"/>
                <a:gd name="connsiteY203" fmla="*/ 2239212 h 3281108"/>
                <a:gd name="connsiteX204" fmla="*/ 6288589 w 7023131"/>
                <a:gd name="connsiteY204" fmla="*/ 2286837 h 3281108"/>
                <a:gd name="connsiteX205" fmla="*/ 6212389 w 7023131"/>
                <a:gd name="connsiteY205" fmla="*/ 2286837 h 3281108"/>
                <a:gd name="connsiteX206" fmla="*/ 6050464 w 7023131"/>
                <a:gd name="connsiteY206" fmla="*/ 2201112 h 3281108"/>
                <a:gd name="connsiteX207" fmla="*/ 5983789 w 7023131"/>
                <a:gd name="connsiteY207" fmla="*/ 2172537 h 3281108"/>
                <a:gd name="connsiteX208" fmla="*/ 5898064 w 7023131"/>
                <a:gd name="connsiteY208" fmla="*/ 2105862 h 3281108"/>
                <a:gd name="connsiteX209" fmla="*/ 5783764 w 7023131"/>
                <a:gd name="connsiteY209" fmla="*/ 2067762 h 3281108"/>
                <a:gd name="connsiteX210" fmla="*/ 5745664 w 7023131"/>
                <a:gd name="connsiteY210" fmla="*/ 2029662 h 3281108"/>
                <a:gd name="connsiteX211" fmla="*/ 5688514 w 7023131"/>
                <a:gd name="connsiteY211" fmla="*/ 2010612 h 3281108"/>
                <a:gd name="connsiteX212" fmla="*/ 5612314 w 7023131"/>
                <a:gd name="connsiteY212" fmla="*/ 2010612 h 3281108"/>
                <a:gd name="connsiteX213" fmla="*/ 5450389 w 7023131"/>
                <a:gd name="connsiteY213" fmla="*/ 1934412 h 3281108"/>
                <a:gd name="connsiteX214" fmla="*/ 5412289 w 7023131"/>
                <a:gd name="connsiteY214" fmla="*/ 1924887 h 3281108"/>
                <a:gd name="connsiteX215" fmla="*/ 5317039 w 7023131"/>
                <a:gd name="connsiteY215" fmla="*/ 1934412 h 3281108"/>
                <a:gd name="connsiteX216" fmla="*/ 5212264 w 7023131"/>
                <a:gd name="connsiteY216" fmla="*/ 1905837 h 3281108"/>
                <a:gd name="connsiteX217" fmla="*/ 5069389 w 7023131"/>
                <a:gd name="connsiteY217" fmla="*/ 1886787 h 3281108"/>
                <a:gd name="connsiteX218" fmla="*/ 4964614 w 7023131"/>
                <a:gd name="connsiteY218" fmla="*/ 1877262 h 3281108"/>
                <a:gd name="connsiteX219" fmla="*/ 4945564 w 7023131"/>
                <a:gd name="connsiteY219" fmla="*/ 1924887 h 3281108"/>
                <a:gd name="connsiteX220" fmla="*/ 4916989 w 7023131"/>
                <a:gd name="connsiteY220" fmla="*/ 1953462 h 3281108"/>
                <a:gd name="connsiteX221" fmla="*/ 4878889 w 7023131"/>
                <a:gd name="connsiteY221" fmla="*/ 1982037 h 3281108"/>
                <a:gd name="connsiteX222" fmla="*/ 4907464 w 7023131"/>
                <a:gd name="connsiteY222" fmla="*/ 2048712 h 3281108"/>
                <a:gd name="connsiteX223" fmla="*/ 4840789 w 7023131"/>
                <a:gd name="connsiteY223" fmla="*/ 2096337 h 3281108"/>
                <a:gd name="connsiteX224" fmla="*/ 4840789 w 7023131"/>
                <a:gd name="connsiteY224" fmla="*/ 2105862 h 3281108"/>
                <a:gd name="connsiteX225" fmla="*/ 4793164 w 7023131"/>
                <a:gd name="connsiteY225" fmla="*/ 2163012 h 3281108"/>
                <a:gd name="connsiteX226" fmla="*/ 4840789 w 7023131"/>
                <a:gd name="connsiteY226" fmla="*/ 2229687 h 3281108"/>
                <a:gd name="connsiteX227" fmla="*/ 4888414 w 7023131"/>
                <a:gd name="connsiteY227" fmla="*/ 2267787 h 3281108"/>
                <a:gd name="connsiteX228" fmla="*/ 4993189 w 7023131"/>
                <a:gd name="connsiteY228" fmla="*/ 2286837 h 3281108"/>
                <a:gd name="connsiteX229" fmla="*/ 4831264 w 7023131"/>
                <a:gd name="connsiteY229" fmla="*/ 2391612 h 3281108"/>
                <a:gd name="connsiteX230" fmla="*/ 4878889 w 7023131"/>
                <a:gd name="connsiteY230" fmla="*/ 2420187 h 3281108"/>
                <a:gd name="connsiteX231" fmla="*/ 4831264 w 7023131"/>
                <a:gd name="connsiteY231" fmla="*/ 2477337 h 3281108"/>
                <a:gd name="connsiteX232" fmla="*/ 4783639 w 7023131"/>
                <a:gd name="connsiteY232" fmla="*/ 2544012 h 3281108"/>
                <a:gd name="connsiteX233" fmla="*/ 4755064 w 7023131"/>
                <a:gd name="connsiteY233" fmla="*/ 2620212 h 3281108"/>
                <a:gd name="connsiteX234" fmla="*/ 4697914 w 7023131"/>
                <a:gd name="connsiteY234" fmla="*/ 2696412 h 3281108"/>
                <a:gd name="connsiteX235" fmla="*/ 4640764 w 7023131"/>
                <a:gd name="connsiteY235" fmla="*/ 2715462 h 3281108"/>
                <a:gd name="connsiteX236" fmla="*/ 4469314 w 7023131"/>
                <a:gd name="connsiteY236" fmla="*/ 2715462 h 3281108"/>
                <a:gd name="connsiteX237" fmla="*/ 4383589 w 7023131"/>
                <a:gd name="connsiteY237" fmla="*/ 2715462 h 3281108"/>
                <a:gd name="connsiteX238" fmla="*/ 4364539 w 7023131"/>
                <a:gd name="connsiteY238" fmla="*/ 2686887 h 3281108"/>
                <a:gd name="connsiteX239" fmla="*/ 4326439 w 7023131"/>
                <a:gd name="connsiteY239" fmla="*/ 2648787 h 3281108"/>
                <a:gd name="connsiteX240" fmla="*/ 4307389 w 7023131"/>
                <a:gd name="connsiteY240" fmla="*/ 2591637 h 3281108"/>
                <a:gd name="connsiteX241" fmla="*/ 4307389 w 7023131"/>
                <a:gd name="connsiteY241" fmla="*/ 2505912 h 3281108"/>
                <a:gd name="connsiteX242" fmla="*/ 4297864 w 7023131"/>
                <a:gd name="connsiteY242" fmla="*/ 2429712 h 3281108"/>
                <a:gd name="connsiteX243" fmla="*/ 4269289 w 7023131"/>
                <a:gd name="connsiteY243" fmla="*/ 2334462 h 3281108"/>
                <a:gd name="connsiteX244" fmla="*/ 4250239 w 7023131"/>
                <a:gd name="connsiteY244" fmla="*/ 2258262 h 3281108"/>
                <a:gd name="connsiteX245" fmla="*/ 4145464 w 7023131"/>
                <a:gd name="connsiteY245" fmla="*/ 2258262 h 3281108"/>
                <a:gd name="connsiteX246" fmla="*/ 4050214 w 7023131"/>
                <a:gd name="connsiteY246" fmla="*/ 2239212 h 3281108"/>
                <a:gd name="connsiteX247" fmla="*/ 3983539 w 7023131"/>
                <a:gd name="connsiteY247" fmla="*/ 2296362 h 3281108"/>
                <a:gd name="connsiteX248" fmla="*/ 3821614 w 7023131"/>
                <a:gd name="connsiteY248" fmla="*/ 2353512 h 3281108"/>
                <a:gd name="connsiteX249" fmla="*/ 3802564 w 7023131"/>
                <a:gd name="connsiteY249" fmla="*/ 2420187 h 3281108"/>
                <a:gd name="connsiteX250" fmla="*/ 3650164 w 7023131"/>
                <a:gd name="connsiteY250" fmla="*/ 2420187 h 3281108"/>
                <a:gd name="connsiteX251" fmla="*/ 3564439 w 7023131"/>
                <a:gd name="connsiteY251" fmla="*/ 2515437 h 3281108"/>
                <a:gd name="connsiteX252" fmla="*/ 3450139 w 7023131"/>
                <a:gd name="connsiteY252" fmla="*/ 2629737 h 3281108"/>
                <a:gd name="connsiteX253" fmla="*/ 3421564 w 7023131"/>
                <a:gd name="connsiteY253" fmla="*/ 2763087 h 3281108"/>
                <a:gd name="connsiteX254" fmla="*/ 3326314 w 7023131"/>
                <a:gd name="connsiteY254" fmla="*/ 2839287 h 3281108"/>
                <a:gd name="connsiteX255" fmla="*/ 3231064 w 7023131"/>
                <a:gd name="connsiteY255" fmla="*/ 2915487 h 3281108"/>
                <a:gd name="connsiteX256" fmla="*/ 3154864 w 7023131"/>
                <a:gd name="connsiteY256" fmla="*/ 3029787 h 3281108"/>
                <a:gd name="connsiteX257" fmla="*/ 3107239 w 7023131"/>
                <a:gd name="connsiteY257" fmla="*/ 3144087 h 3281108"/>
                <a:gd name="connsiteX258" fmla="*/ 3050089 w 7023131"/>
                <a:gd name="connsiteY258" fmla="*/ 3220287 h 3281108"/>
                <a:gd name="connsiteX259" fmla="*/ 2973889 w 7023131"/>
                <a:gd name="connsiteY259" fmla="*/ 3229812 h 3281108"/>
                <a:gd name="connsiteX260" fmla="*/ 2878639 w 7023131"/>
                <a:gd name="connsiteY260" fmla="*/ 3163137 h 3281108"/>
                <a:gd name="connsiteX261" fmla="*/ 2802439 w 7023131"/>
                <a:gd name="connsiteY261" fmla="*/ 3105987 h 3281108"/>
                <a:gd name="connsiteX262" fmla="*/ 2726239 w 7023131"/>
                <a:gd name="connsiteY262" fmla="*/ 3096462 h 3281108"/>
                <a:gd name="connsiteX263" fmla="*/ 2630989 w 7023131"/>
                <a:gd name="connsiteY263" fmla="*/ 3153612 h 3281108"/>
                <a:gd name="connsiteX264" fmla="*/ 2659564 w 7023131"/>
                <a:gd name="connsiteY264" fmla="*/ 3210762 h 3281108"/>
                <a:gd name="connsiteX265" fmla="*/ 2545264 w 7023131"/>
                <a:gd name="connsiteY265" fmla="*/ 3220287 h 3281108"/>
                <a:gd name="connsiteX266" fmla="*/ 2383339 w 7023131"/>
                <a:gd name="connsiteY266" fmla="*/ 3229812 h 3281108"/>
                <a:gd name="connsiteX267" fmla="*/ 2307139 w 7023131"/>
                <a:gd name="connsiteY267" fmla="*/ 3267912 h 3281108"/>
                <a:gd name="connsiteX268" fmla="*/ 2221414 w 7023131"/>
                <a:gd name="connsiteY268" fmla="*/ 3277437 h 3281108"/>
                <a:gd name="connsiteX269" fmla="*/ 2192839 w 7023131"/>
                <a:gd name="connsiteY269" fmla="*/ 3210762 h 3281108"/>
                <a:gd name="connsiteX270" fmla="*/ 2088064 w 7023131"/>
                <a:gd name="connsiteY270" fmla="*/ 3144087 h 3281108"/>
                <a:gd name="connsiteX271" fmla="*/ 2116639 w 7023131"/>
                <a:gd name="connsiteY271" fmla="*/ 3077412 h 3281108"/>
                <a:gd name="connsiteX272" fmla="*/ 2145214 w 7023131"/>
                <a:gd name="connsiteY272" fmla="*/ 2982162 h 3281108"/>
                <a:gd name="connsiteX273" fmla="*/ 2154739 w 7023131"/>
                <a:gd name="connsiteY273" fmla="*/ 2886912 h 3281108"/>
                <a:gd name="connsiteX274" fmla="*/ 2078539 w 7023131"/>
                <a:gd name="connsiteY274" fmla="*/ 2867862 h 3281108"/>
                <a:gd name="connsiteX275" fmla="*/ 1973764 w 7023131"/>
                <a:gd name="connsiteY275" fmla="*/ 2848812 h 3281108"/>
                <a:gd name="connsiteX276" fmla="*/ 1840414 w 7023131"/>
                <a:gd name="connsiteY276" fmla="*/ 2829762 h 3281108"/>
                <a:gd name="connsiteX277" fmla="*/ 1678489 w 7023131"/>
                <a:gd name="connsiteY277" fmla="*/ 2820237 h 3281108"/>
                <a:gd name="connsiteX278" fmla="*/ 1602289 w 7023131"/>
                <a:gd name="connsiteY278" fmla="*/ 2810712 h 3281108"/>
                <a:gd name="connsiteX279" fmla="*/ 1507039 w 7023131"/>
                <a:gd name="connsiteY279" fmla="*/ 2848812 h 3281108"/>
                <a:gd name="connsiteX280" fmla="*/ 1326064 w 7023131"/>
                <a:gd name="connsiteY280" fmla="*/ 2858337 h 3281108"/>
                <a:gd name="connsiteX281" fmla="*/ 1126039 w 7023131"/>
                <a:gd name="connsiteY281" fmla="*/ 2791662 h 3281108"/>
                <a:gd name="connsiteX282" fmla="*/ 1021264 w 7023131"/>
                <a:gd name="connsiteY282" fmla="*/ 2791662 h 3281108"/>
                <a:gd name="connsiteX283" fmla="*/ 906964 w 7023131"/>
                <a:gd name="connsiteY283" fmla="*/ 2801187 h 3281108"/>
                <a:gd name="connsiteX284" fmla="*/ 802189 w 7023131"/>
                <a:gd name="connsiteY284" fmla="*/ 2877387 h 3281108"/>
                <a:gd name="connsiteX285" fmla="*/ 725989 w 7023131"/>
                <a:gd name="connsiteY285" fmla="*/ 2896437 h 3281108"/>
                <a:gd name="connsiteX286" fmla="*/ 716464 w 7023131"/>
                <a:gd name="connsiteY286" fmla="*/ 2744037 h 3281108"/>
                <a:gd name="connsiteX287" fmla="*/ 716464 w 7023131"/>
                <a:gd name="connsiteY287" fmla="*/ 2667837 h 3281108"/>
                <a:gd name="connsiteX288" fmla="*/ 706939 w 7023131"/>
                <a:gd name="connsiteY288" fmla="*/ 2572587 h 3281108"/>
                <a:gd name="connsiteX289" fmla="*/ 659314 w 7023131"/>
                <a:gd name="connsiteY289" fmla="*/ 2515437 h 3281108"/>
                <a:gd name="connsiteX290" fmla="*/ 735514 w 7023131"/>
                <a:gd name="connsiteY290" fmla="*/ 2467812 h 3281108"/>
                <a:gd name="connsiteX291" fmla="*/ 773614 w 7023131"/>
                <a:gd name="connsiteY291" fmla="*/ 2401137 h 3281108"/>
                <a:gd name="connsiteX292" fmla="*/ 659314 w 7023131"/>
                <a:gd name="connsiteY292" fmla="*/ 2420187 h 3281108"/>
                <a:gd name="connsiteX293" fmla="*/ 583114 w 7023131"/>
                <a:gd name="connsiteY293" fmla="*/ 2372562 h 3281108"/>
                <a:gd name="connsiteX294" fmla="*/ 402139 w 7023131"/>
                <a:gd name="connsiteY294" fmla="*/ 2410662 h 3281108"/>
                <a:gd name="connsiteX295" fmla="*/ 297364 w 7023131"/>
                <a:gd name="connsiteY295" fmla="*/ 2410662 h 3281108"/>
                <a:gd name="connsiteX296" fmla="*/ 249739 w 7023131"/>
                <a:gd name="connsiteY296" fmla="*/ 2372562 h 3281108"/>
                <a:gd name="connsiteX297" fmla="*/ 135439 w 7023131"/>
                <a:gd name="connsiteY297" fmla="*/ 2391612 h 3281108"/>
                <a:gd name="connsiteX298" fmla="*/ 116389 w 7023131"/>
                <a:gd name="connsiteY298" fmla="*/ 2420187 h 3281108"/>
                <a:gd name="connsiteX299" fmla="*/ 40189 w 7023131"/>
                <a:gd name="connsiteY299" fmla="*/ 2353512 h 3281108"/>
                <a:gd name="connsiteX300" fmla="*/ 21139 w 7023131"/>
                <a:gd name="connsiteY300" fmla="*/ 2296362 h 3281108"/>
                <a:gd name="connsiteX301" fmla="*/ 164014 w 7023131"/>
                <a:gd name="connsiteY301" fmla="*/ 2277312 h 3281108"/>
                <a:gd name="connsiteX302" fmla="*/ 211639 w 7023131"/>
                <a:gd name="connsiteY302" fmla="*/ 2220162 h 3281108"/>
                <a:gd name="connsiteX303" fmla="*/ 78289 w 7023131"/>
                <a:gd name="connsiteY303" fmla="*/ 2191587 h 3281108"/>
                <a:gd name="connsiteX304" fmla="*/ 30664 w 7023131"/>
                <a:gd name="connsiteY304" fmla="*/ 2115387 h 3281108"/>
                <a:gd name="connsiteX305" fmla="*/ 2089 w 7023131"/>
                <a:gd name="connsiteY305" fmla="*/ 2058237 h 3281108"/>
                <a:gd name="connsiteX306" fmla="*/ 87814 w 7023131"/>
                <a:gd name="connsiteY306" fmla="*/ 2020137 h 3281108"/>
                <a:gd name="connsiteX307" fmla="*/ 87814 w 7023131"/>
                <a:gd name="connsiteY307" fmla="*/ 1924887 h 3281108"/>
                <a:gd name="connsiteX308" fmla="*/ 173539 w 7023131"/>
                <a:gd name="connsiteY308" fmla="*/ 1896312 h 3281108"/>
                <a:gd name="connsiteX309" fmla="*/ 211639 w 7023131"/>
                <a:gd name="connsiteY309" fmla="*/ 1753437 h 3281108"/>
                <a:gd name="connsiteX310" fmla="*/ 306889 w 7023131"/>
                <a:gd name="connsiteY310" fmla="*/ 1715337 h 3281108"/>
                <a:gd name="connsiteX311" fmla="*/ 287839 w 7023131"/>
                <a:gd name="connsiteY311" fmla="*/ 1924887 h 3281108"/>
                <a:gd name="connsiteX312" fmla="*/ 459289 w 7023131"/>
                <a:gd name="connsiteY312" fmla="*/ 1934412 h 3281108"/>
                <a:gd name="connsiteX313" fmla="*/ 564064 w 7023131"/>
                <a:gd name="connsiteY313" fmla="*/ 1829637 h 3281108"/>
                <a:gd name="connsiteX314" fmla="*/ 478339 w 7023131"/>
                <a:gd name="connsiteY314" fmla="*/ 1724862 h 3281108"/>
                <a:gd name="connsiteX315" fmla="*/ 430714 w 7023131"/>
                <a:gd name="connsiteY315" fmla="*/ 1686762 h 3281108"/>
                <a:gd name="connsiteX316" fmla="*/ 554539 w 7023131"/>
                <a:gd name="connsiteY316" fmla="*/ 1610562 h 3281108"/>
                <a:gd name="connsiteX317" fmla="*/ 649789 w 7023131"/>
                <a:gd name="connsiteY317" fmla="*/ 1610562 h 3281108"/>
                <a:gd name="connsiteX318" fmla="*/ 697414 w 7023131"/>
                <a:gd name="connsiteY318" fmla="*/ 1562937 h 3281108"/>
                <a:gd name="connsiteX319" fmla="*/ 783139 w 7023131"/>
                <a:gd name="connsiteY319" fmla="*/ 1534362 h 3281108"/>
                <a:gd name="connsiteX320" fmla="*/ 935539 w 7023131"/>
                <a:gd name="connsiteY320" fmla="*/ 1572462 h 3281108"/>
                <a:gd name="connsiteX321" fmla="*/ 973639 w 7023131"/>
                <a:gd name="connsiteY321" fmla="*/ 1458162 h 3281108"/>
                <a:gd name="connsiteX322" fmla="*/ 973639 w 7023131"/>
                <a:gd name="connsiteY322" fmla="*/ 1372437 h 3281108"/>
                <a:gd name="connsiteX323" fmla="*/ 1154614 w 7023131"/>
                <a:gd name="connsiteY323" fmla="*/ 1296237 h 3281108"/>
                <a:gd name="connsiteX324" fmla="*/ 1154614 w 7023131"/>
                <a:gd name="connsiteY324" fmla="*/ 1277187 h 3281108"/>
                <a:gd name="connsiteX325" fmla="*/ 1278439 w 7023131"/>
                <a:gd name="connsiteY325" fmla="*/ 1191462 h 3281108"/>
                <a:gd name="connsiteX326" fmla="*/ 1326064 w 7023131"/>
                <a:gd name="connsiteY326" fmla="*/ 1153362 h 3281108"/>
                <a:gd name="connsiteX327" fmla="*/ 1192714 w 7023131"/>
                <a:gd name="connsiteY327" fmla="*/ 1096212 h 3281108"/>
                <a:gd name="connsiteX328" fmla="*/ 1068889 w 7023131"/>
                <a:gd name="connsiteY328" fmla="*/ 1143837 h 3281108"/>
                <a:gd name="connsiteX329" fmla="*/ 859339 w 7023131"/>
                <a:gd name="connsiteY329" fmla="*/ 1134312 h 3281108"/>
                <a:gd name="connsiteX330" fmla="*/ 1335589 w 7023131"/>
                <a:gd name="connsiteY330" fmla="*/ 753312 h 3281108"/>
                <a:gd name="connsiteX331" fmla="*/ 1402264 w 7023131"/>
                <a:gd name="connsiteY331" fmla="*/ 715212 h 3281108"/>
                <a:gd name="connsiteX332" fmla="*/ 1497514 w 7023131"/>
                <a:gd name="connsiteY332" fmla="*/ 715212 h 3281108"/>
                <a:gd name="connsiteX333" fmla="*/ 1583239 w 7023131"/>
                <a:gd name="connsiteY333" fmla="*/ 696162 h 3281108"/>
                <a:gd name="connsiteX334" fmla="*/ 1602289 w 7023131"/>
                <a:gd name="connsiteY334" fmla="*/ 648537 h 3281108"/>
                <a:gd name="connsiteX335" fmla="*/ 1649914 w 7023131"/>
                <a:gd name="connsiteY335" fmla="*/ 715212 h 3281108"/>
                <a:gd name="connsiteX336" fmla="*/ 1783264 w 7023131"/>
                <a:gd name="connsiteY336" fmla="*/ 724737 h 3281108"/>
                <a:gd name="connsiteX337" fmla="*/ 1840414 w 7023131"/>
                <a:gd name="connsiteY337" fmla="*/ 629487 h 3281108"/>
                <a:gd name="connsiteX338" fmla="*/ 1897564 w 7023131"/>
                <a:gd name="connsiteY338" fmla="*/ 619962 h 3281108"/>
                <a:gd name="connsiteX339" fmla="*/ 1983289 w 7023131"/>
                <a:gd name="connsiteY339" fmla="*/ 562812 h 3281108"/>
                <a:gd name="connsiteX340" fmla="*/ 2049964 w 7023131"/>
                <a:gd name="connsiteY340" fmla="*/ 515187 h 3281108"/>
                <a:gd name="connsiteX341" fmla="*/ 2088064 w 7023131"/>
                <a:gd name="connsiteY341" fmla="*/ 524712 h 3281108"/>
                <a:gd name="connsiteX342" fmla="*/ 2107114 w 7023131"/>
                <a:gd name="connsiteY342" fmla="*/ 600912 h 3281108"/>
                <a:gd name="connsiteX343" fmla="*/ 2049964 w 7023131"/>
                <a:gd name="connsiteY343" fmla="*/ 600912 h 3281108"/>
                <a:gd name="connsiteX344" fmla="*/ 1973764 w 7023131"/>
                <a:gd name="connsiteY344" fmla="*/ 667587 h 3281108"/>
                <a:gd name="connsiteX345" fmla="*/ 1907089 w 7023131"/>
                <a:gd name="connsiteY345" fmla="*/ 696162 h 3281108"/>
                <a:gd name="connsiteX346" fmla="*/ 1935664 w 7023131"/>
                <a:gd name="connsiteY346" fmla="*/ 791412 h 3281108"/>
                <a:gd name="connsiteX347" fmla="*/ 1849939 w 7023131"/>
                <a:gd name="connsiteY347" fmla="*/ 915237 h 3281108"/>
                <a:gd name="connsiteX348" fmla="*/ 1773739 w 7023131"/>
                <a:gd name="connsiteY348" fmla="*/ 962862 h 3281108"/>
                <a:gd name="connsiteX349" fmla="*/ 1783264 w 7023131"/>
                <a:gd name="connsiteY349" fmla="*/ 1029537 h 3281108"/>
                <a:gd name="connsiteX350" fmla="*/ 1821364 w 7023131"/>
                <a:gd name="connsiteY350" fmla="*/ 1115262 h 3281108"/>
                <a:gd name="connsiteX351" fmla="*/ 1678489 w 7023131"/>
                <a:gd name="connsiteY351" fmla="*/ 1153362 h 3281108"/>
                <a:gd name="connsiteX352" fmla="*/ 1602289 w 7023131"/>
                <a:gd name="connsiteY352" fmla="*/ 1239087 h 3281108"/>
                <a:gd name="connsiteX353" fmla="*/ 1602289 w 7023131"/>
                <a:gd name="connsiteY353" fmla="*/ 1334337 h 3281108"/>
                <a:gd name="connsiteX354" fmla="*/ 1545139 w 7023131"/>
                <a:gd name="connsiteY354" fmla="*/ 1362912 h 3281108"/>
                <a:gd name="connsiteX355" fmla="*/ 1535614 w 7023131"/>
                <a:gd name="connsiteY355" fmla="*/ 1458162 h 3281108"/>
                <a:gd name="connsiteX356" fmla="*/ 1507039 w 7023131"/>
                <a:gd name="connsiteY356" fmla="*/ 1505787 h 3281108"/>
                <a:gd name="connsiteX357" fmla="*/ 1535614 w 7023131"/>
                <a:gd name="connsiteY357" fmla="*/ 1639137 h 3281108"/>
                <a:gd name="connsiteX358" fmla="*/ 1497514 w 7023131"/>
                <a:gd name="connsiteY358" fmla="*/ 1696287 h 3281108"/>
                <a:gd name="connsiteX359" fmla="*/ 1364164 w 7023131"/>
                <a:gd name="connsiteY359" fmla="*/ 1724862 h 3281108"/>
                <a:gd name="connsiteX360" fmla="*/ 1354639 w 7023131"/>
                <a:gd name="connsiteY360" fmla="*/ 1772487 h 3281108"/>
                <a:gd name="connsiteX361" fmla="*/ 1307014 w 7023131"/>
                <a:gd name="connsiteY361" fmla="*/ 1772487 h 3281108"/>
                <a:gd name="connsiteX362" fmla="*/ 1287964 w 7023131"/>
                <a:gd name="connsiteY362" fmla="*/ 1839162 h 3281108"/>
                <a:gd name="connsiteX363" fmla="*/ 1230814 w 7023131"/>
                <a:gd name="connsiteY363" fmla="*/ 1886787 h 3281108"/>
                <a:gd name="connsiteX364" fmla="*/ 1221289 w 7023131"/>
                <a:gd name="connsiteY364" fmla="*/ 1991562 h 3281108"/>
                <a:gd name="connsiteX365" fmla="*/ 1135564 w 7023131"/>
                <a:gd name="connsiteY365" fmla="*/ 2010612 h 3281108"/>
                <a:gd name="connsiteX366" fmla="*/ 1135564 w 7023131"/>
                <a:gd name="connsiteY366" fmla="*/ 2067762 h 3281108"/>
                <a:gd name="connsiteX367" fmla="*/ 1259389 w 7023131"/>
                <a:gd name="connsiteY367" fmla="*/ 2153487 h 3281108"/>
                <a:gd name="connsiteX368" fmla="*/ 1411789 w 7023131"/>
                <a:gd name="connsiteY368" fmla="*/ 2182062 h 3281108"/>
                <a:gd name="connsiteX369" fmla="*/ 1440364 w 7023131"/>
                <a:gd name="connsiteY369" fmla="*/ 2096337 h 3281108"/>
                <a:gd name="connsiteX370" fmla="*/ 1573714 w 7023131"/>
                <a:gd name="connsiteY370" fmla="*/ 2048712 h 3281108"/>
                <a:gd name="connsiteX371" fmla="*/ 1707064 w 7023131"/>
                <a:gd name="connsiteY371" fmla="*/ 2029662 h 3281108"/>
                <a:gd name="connsiteX372" fmla="*/ 1773739 w 7023131"/>
                <a:gd name="connsiteY372" fmla="*/ 1991562 h 3281108"/>
                <a:gd name="connsiteX373" fmla="*/ 1945189 w 7023131"/>
                <a:gd name="connsiteY373" fmla="*/ 2067762 h 3281108"/>
                <a:gd name="connsiteX374" fmla="*/ 2002339 w 7023131"/>
                <a:gd name="connsiteY374" fmla="*/ 2124912 h 3281108"/>
                <a:gd name="connsiteX375" fmla="*/ 2230939 w 7023131"/>
                <a:gd name="connsiteY375" fmla="*/ 2029662 h 3281108"/>
                <a:gd name="connsiteX376" fmla="*/ 2354764 w 7023131"/>
                <a:gd name="connsiteY376" fmla="*/ 1953462 h 3281108"/>
                <a:gd name="connsiteX377" fmla="*/ 2411914 w 7023131"/>
                <a:gd name="connsiteY377" fmla="*/ 1896312 h 3281108"/>
                <a:gd name="connsiteX378" fmla="*/ 2526214 w 7023131"/>
                <a:gd name="connsiteY378" fmla="*/ 1829637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11864 w 7023131"/>
                <a:gd name="connsiteY47" fmla="*/ 2086812 h 3281108"/>
                <a:gd name="connsiteX48" fmla="*/ 2049964 w 7023131"/>
                <a:gd name="connsiteY48" fmla="*/ 2115387 h 3281108"/>
                <a:gd name="connsiteX49" fmla="*/ 2240464 w 7023131"/>
                <a:gd name="connsiteY49" fmla="*/ 2039187 h 3281108"/>
                <a:gd name="connsiteX50" fmla="*/ 2345239 w 7023131"/>
                <a:gd name="connsiteY50" fmla="*/ 2010612 h 3281108"/>
                <a:gd name="connsiteX51" fmla="*/ 2411914 w 7023131"/>
                <a:gd name="connsiteY51" fmla="*/ 1943937 h 3281108"/>
                <a:gd name="connsiteX52" fmla="*/ 2459539 w 7023131"/>
                <a:gd name="connsiteY52" fmla="*/ 1896312 h 3281108"/>
                <a:gd name="connsiteX53" fmla="*/ 2507164 w 7023131"/>
                <a:gd name="connsiteY53" fmla="*/ 1829637 h 3281108"/>
                <a:gd name="connsiteX54" fmla="*/ 2535739 w 7023131"/>
                <a:gd name="connsiteY54" fmla="*/ 1810587 h 3281108"/>
                <a:gd name="connsiteX55" fmla="*/ 2659564 w 7023131"/>
                <a:gd name="connsiteY55" fmla="*/ 1791537 h 3281108"/>
                <a:gd name="connsiteX56" fmla="*/ 2669089 w 7023131"/>
                <a:gd name="connsiteY56" fmla="*/ 1715337 h 3281108"/>
                <a:gd name="connsiteX57" fmla="*/ 2697664 w 7023131"/>
                <a:gd name="connsiteY57" fmla="*/ 1696287 h 3281108"/>
                <a:gd name="connsiteX58" fmla="*/ 2745289 w 7023131"/>
                <a:gd name="connsiteY58" fmla="*/ 1658187 h 3281108"/>
                <a:gd name="connsiteX59" fmla="*/ 2802439 w 7023131"/>
                <a:gd name="connsiteY59" fmla="*/ 1629612 h 3281108"/>
                <a:gd name="connsiteX60" fmla="*/ 2888164 w 7023131"/>
                <a:gd name="connsiteY60" fmla="*/ 1572462 h 3281108"/>
                <a:gd name="connsiteX61" fmla="*/ 2954839 w 7023131"/>
                <a:gd name="connsiteY61" fmla="*/ 1505787 h 3281108"/>
                <a:gd name="connsiteX62" fmla="*/ 2964364 w 7023131"/>
                <a:gd name="connsiteY62" fmla="*/ 1429587 h 3281108"/>
                <a:gd name="connsiteX63" fmla="*/ 3002464 w 7023131"/>
                <a:gd name="connsiteY63" fmla="*/ 1429587 h 3281108"/>
                <a:gd name="connsiteX64" fmla="*/ 2983414 w 7023131"/>
                <a:gd name="connsiteY64" fmla="*/ 1362912 h 3281108"/>
                <a:gd name="connsiteX65" fmla="*/ 3078664 w 7023131"/>
                <a:gd name="connsiteY65" fmla="*/ 1439112 h 3281108"/>
                <a:gd name="connsiteX66" fmla="*/ 3192964 w 7023131"/>
                <a:gd name="connsiteY66" fmla="*/ 1401012 h 3281108"/>
                <a:gd name="connsiteX67" fmla="*/ 3345364 w 7023131"/>
                <a:gd name="connsiteY67" fmla="*/ 1401012 h 3281108"/>
                <a:gd name="connsiteX68" fmla="*/ 3402514 w 7023131"/>
                <a:gd name="connsiteY68" fmla="*/ 1372437 h 3281108"/>
                <a:gd name="connsiteX69" fmla="*/ 3412039 w 7023131"/>
                <a:gd name="connsiteY69" fmla="*/ 1343862 h 3281108"/>
                <a:gd name="connsiteX70" fmla="*/ 3412039 w 7023131"/>
                <a:gd name="connsiteY70" fmla="*/ 1439112 h 3281108"/>
                <a:gd name="connsiteX71" fmla="*/ 3469189 w 7023131"/>
                <a:gd name="connsiteY71" fmla="*/ 1420062 h 3281108"/>
                <a:gd name="connsiteX72" fmla="*/ 3573964 w 7023131"/>
                <a:gd name="connsiteY72" fmla="*/ 1410537 h 3281108"/>
                <a:gd name="connsiteX73" fmla="*/ 3612064 w 7023131"/>
                <a:gd name="connsiteY73" fmla="*/ 1334337 h 3281108"/>
                <a:gd name="connsiteX74" fmla="*/ 3754939 w 7023131"/>
                <a:gd name="connsiteY74" fmla="*/ 1391487 h 3281108"/>
                <a:gd name="connsiteX75" fmla="*/ 3802564 w 7023131"/>
                <a:gd name="connsiteY75" fmla="*/ 1286712 h 3281108"/>
                <a:gd name="connsiteX76" fmla="*/ 3935914 w 7023131"/>
                <a:gd name="connsiteY76" fmla="*/ 1267662 h 3281108"/>
                <a:gd name="connsiteX77" fmla="*/ 3974014 w 7023131"/>
                <a:gd name="connsiteY77" fmla="*/ 1181937 h 3281108"/>
                <a:gd name="connsiteX78" fmla="*/ 3935914 w 7023131"/>
                <a:gd name="connsiteY78" fmla="*/ 1105737 h 3281108"/>
                <a:gd name="connsiteX79" fmla="*/ 3916864 w 7023131"/>
                <a:gd name="connsiteY79" fmla="*/ 1039062 h 3281108"/>
                <a:gd name="connsiteX80" fmla="*/ 3840664 w 7023131"/>
                <a:gd name="connsiteY80" fmla="*/ 962862 h 3281108"/>
                <a:gd name="connsiteX81" fmla="*/ 3764464 w 7023131"/>
                <a:gd name="connsiteY81" fmla="*/ 915237 h 3281108"/>
                <a:gd name="connsiteX82" fmla="*/ 3840664 w 7023131"/>
                <a:gd name="connsiteY82" fmla="*/ 734262 h 3281108"/>
                <a:gd name="connsiteX83" fmla="*/ 3897814 w 7023131"/>
                <a:gd name="connsiteY83" fmla="*/ 648537 h 3281108"/>
                <a:gd name="connsiteX84" fmla="*/ 3983539 w 7023131"/>
                <a:gd name="connsiteY84" fmla="*/ 591387 h 3281108"/>
                <a:gd name="connsiteX85" fmla="*/ 4069264 w 7023131"/>
                <a:gd name="connsiteY85" fmla="*/ 600912 h 3281108"/>
                <a:gd name="connsiteX86" fmla="*/ 4097839 w 7023131"/>
                <a:gd name="connsiteY86" fmla="*/ 553287 h 3281108"/>
                <a:gd name="connsiteX87" fmla="*/ 4154989 w 7023131"/>
                <a:gd name="connsiteY87" fmla="*/ 505662 h 3281108"/>
                <a:gd name="connsiteX88" fmla="*/ 4174039 w 7023131"/>
                <a:gd name="connsiteY88" fmla="*/ 496137 h 3281108"/>
                <a:gd name="connsiteX89" fmla="*/ 4259764 w 7023131"/>
                <a:gd name="connsiteY89" fmla="*/ 391362 h 3281108"/>
                <a:gd name="connsiteX90" fmla="*/ 4335964 w 7023131"/>
                <a:gd name="connsiteY90" fmla="*/ 429462 h 3281108"/>
                <a:gd name="connsiteX91" fmla="*/ 4431214 w 7023131"/>
                <a:gd name="connsiteY91" fmla="*/ 391362 h 3281108"/>
                <a:gd name="connsiteX92" fmla="*/ 4535989 w 7023131"/>
                <a:gd name="connsiteY92" fmla="*/ 391362 h 3281108"/>
                <a:gd name="connsiteX93" fmla="*/ 4583614 w 7023131"/>
                <a:gd name="connsiteY93" fmla="*/ 362787 h 3281108"/>
                <a:gd name="connsiteX94" fmla="*/ 4659814 w 7023131"/>
                <a:gd name="connsiteY94" fmla="*/ 343737 h 3281108"/>
                <a:gd name="connsiteX95" fmla="*/ 4697914 w 7023131"/>
                <a:gd name="connsiteY95" fmla="*/ 305637 h 3281108"/>
                <a:gd name="connsiteX96" fmla="*/ 4755064 w 7023131"/>
                <a:gd name="connsiteY96" fmla="*/ 343737 h 3281108"/>
                <a:gd name="connsiteX97" fmla="*/ 4840789 w 7023131"/>
                <a:gd name="connsiteY97" fmla="*/ 343737 h 3281108"/>
                <a:gd name="connsiteX98" fmla="*/ 4888414 w 7023131"/>
                <a:gd name="connsiteY98" fmla="*/ 315162 h 3281108"/>
                <a:gd name="connsiteX99" fmla="*/ 4936039 w 7023131"/>
                <a:gd name="connsiteY99" fmla="*/ 324687 h 3281108"/>
                <a:gd name="connsiteX100" fmla="*/ 5040814 w 7023131"/>
                <a:gd name="connsiteY100" fmla="*/ 324687 h 3281108"/>
                <a:gd name="connsiteX101" fmla="*/ 5097964 w 7023131"/>
                <a:gd name="connsiteY101" fmla="*/ 324687 h 3281108"/>
                <a:gd name="connsiteX102" fmla="*/ 5202739 w 7023131"/>
                <a:gd name="connsiteY102" fmla="*/ 334212 h 3281108"/>
                <a:gd name="connsiteX103" fmla="*/ 5307514 w 7023131"/>
                <a:gd name="connsiteY103" fmla="*/ 334212 h 3281108"/>
                <a:gd name="connsiteX104" fmla="*/ 5393239 w 7023131"/>
                <a:gd name="connsiteY104" fmla="*/ 258012 h 3281108"/>
                <a:gd name="connsiteX105" fmla="*/ 5459914 w 7023131"/>
                <a:gd name="connsiteY105" fmla="*/ 258012 h 3281108"/>
                <a:gd name="connsiteX106" fmla="*/ 5564689 w 7023131"/>
                <a:gd name="connsiteY106" fmla="*/ 267537 h 3281108"/>
                <a:gd name="connsiteX107" fmla="*/ 5602789 w 7023131"/>
                <a:gd name="connsiteY107" fmla="*/ 238962 h 3281108"/>
                <a:gd name="connsiteX108" fmla="*/ 5583739 w 7023131"/>
                <a:gd name="connsiteY108" fmla="*/ 162762 h 3281108"/>
                <a:gd name="connsiteX109" fmla="*/ 5545639 w 7023131"/>
                <a:gd name="connsiteY109" fmla="*/ 124662 h 3281108"/>
                <a:gd name="connsiteX110" fmla="*/ 5640889 w 7023131"/>
                <a:gd name="connsiteY110" fmla="*/ 124662 h 3281108"/>
                <a:gd name="connsiteX111" fmla="*/ 5717089 w 7023131"/>
                <a:gd name="connsiteY111" fmla="*/ 77037 h 3281108"/>
                <a:gd name="connsiteX112" fmla="*/ 5736139 w 7023131"/>
                <a:gd name="connsiteY112" fmla="*/ 29412 h 3281108"/>
                <a:gd name="connsiteX113" fmla="*/ 5802814 w 7023131"/>
                <a:gd name="connsiteY113" fmla="*/ 48462 h 3281108"/>
                <a:gd name="connsiteX114" fmla="*/ 5898064 w 7023131"/>
                <a:gd name="connsiteY114" fmla="*/ 67512 h 3281108"/>
                <a:gd name="connsiteX115" fmla="*/ 5898064 w 7023131"/>
                <a:gd name="connsiteY115" fmla="*/ 837 h 3281108"/>
                <a:gd name="connsiteX116" fmla="*/ 6012364 w 7023131"/>
                <a:gd name="connsiteY116" fmla="*/ 29412 h 3281108"/>
                <a:gd name="connsiteX117" fmla="*/ 6059989 w 7023131"/>
                <a:gd name="connsiteY117" fmla="*/ 19887 h 3281108"/>
                <a:gd name="connsiteX118" fmla="*/ 6126664 w 7023131"/>
                <a:gd name="connsiteY118" fmla="*/ 48462 h 3281108"/>
                <a:gd name="connsiteX119" fmla="*/ 6269539 w 7023131"/>
                <a:gd name="connsiteY119" fmla="*/ 96087 h 3281108"/>
                <a:gd name="connsiteX120" fmla="*/ 6364789 w 7023131"/>
                <a:gd name="connsiteY120" fmla="*/ 96087 h 3281108"/>
                <a:gd name="connsiteX121" fmla="*/ 6545764 w 7023131"/>
                <a:gd name="connsiteY121" fmla="*/ 143712 h 3281108"/>
                <a:gd name="connsiteX122" fmla="*/ 6650539 w 7023131"/>
                <a:gd name="connsiteY122" fmla="*/ 267537 h 3281108"/>
                <a:gd name="connsiteX123" fmla="*/ 6631489 w 7023131"/>
                <a:gd name="connsiteY123" fmla="*/ 315162 h 3281108"/>
                <a:gd name="connsiteX124" fmla="*/ 6621964 w 7023131"/>
                <a:gd name="connsiteY124" fmla="*/ 381837 h 3281108"/>
                <a:gd name="connsiteX125" fmla="*/ 6593389 w 7023131"/>
                <a:gd name="connsiteY125" fmla="*/ 410412 h 3281108"/>
                <a:gd name="connsiteX126" fmla="*/ 6469564 w 7023131"/>
                <a:gd name="connsiteY126" fmla="*/ 334212 h 3281108"/>
                <a:gd name="connsiteX127" fmla="*/ 6460039 w 7023131"/>
                <a:gd name="connsiteY127" fmla="*/ 391362 h 3281108"/>
                <a:gd name="connsiteX128" fmla="*/ 6345739 w 7023131"/>
                <a:gd name="connsiteY128" fmla="*/ 391362 h 3281108"/>
                <a:gd name="connsiteX129" fmla="*/ 6288589 w 7023131"/>
                <a:gd name="connsiteY129" fmla="*/ 419937 h 3281108"/>
                <a:gd name="connsiteX130" fmla="*/ 6145714 w 7023131"/>
                <a:gd name="connsiteY130" fmla="*/ 477087 h 3281108"/>
                <a:gd name="connsiteX131" fmla="*/ 6079039 w 7023131"/>
                <a:gd name="connsiteY131" fmla="*/ 467562 h 3281108"/>
                <a:gd name="connsiteX132" fmla="*/ 6031414 w 7023131"/>
                <a:gd name="connsiteY132" fmla="*/ 467562 h 3281108"/>
                <a:gd name="connsiteX133" fmla="*/ 5964739 w 7023131"/>
                <a:gd name="connsiteY133" fmla="*/ 515187 h 3281108"/>
                <a:gd name="connsiteX134" fmla="*/ 5831389 w 7023131"/>
                <a:gd name="connsiteY134" fmla="*/ 486612 h 3281108"/>
                <a:gd name="connsiteX135" fmla="*/ 5745664 w 7023131"/>
                <a:gd name="connsiteY135" fmla="*/ 486612 h 3281108"/>
                <a:gd name="connsiteX136" fmla="*/ 5621839 w 7023131"/>
                <a:gd name="connsiteY136" fmla="*/ 543762 h 3281108"/>
                <a:gd name="connsiteX137" fmla="*/ 5612314 w 7023131"/>
                <a:gd name="connsiteY137" fmla="*/ 562812 h 3281108"/>
                <a:gd name="connsiteX138" fmla="*/ 5564689 w 7023131"/>
                <a:gd name="connsiteY138" fmla="*/ 572337 h 3281108"/>
                <a:gd name="connsiteX139" fmla="*/ 5440864 w 7023131"/>
                <a:gd name="connsiteY139" fmla="*/ 543762 h 3281108"/>
                <a:gd name="connsiteX140" fmla="*/ 5364664 w 7023131"/>
                <a:gd name="connsiteY140" fmla="*/ 534237 h 3281108"/>
                <a:gd name="connsiteX141" fmla="*/ 5355139 w 7023131"/>
                <a:gd name="connsiteY141" fmla="*/ 562812 h 3281108"/>
                <a:gd name="connsiteX142" fmla="*/ 5317039 w 7023131"/>
                <a:gd name="connsiteY142" fmla="*/ 581862 h 3281108"/>
                <a:gd name="connsiteX143" fmla="*/ 5307514 w 7023131"/>
                <a:gd name="connsiteY143" fmla="*/ 591387 h 3281108"/>
                <a:gd name="connsiteX144" fmla="*/ 5202739 w 7023131"/>
                <a:gd name="connsiteY144" fmla="*/ 591387 h 3281108"/>
                <a:gd name="connsiteX145" fmla="*/ 5136064 w 7023131"/>
                <a:gd name="connsiteY145" fmla="*/ 677112 h 3281108"/>
                <a:gd name="connsiteX146" fmla="*/ 5126539 w 7023131"/>
                <a:gd name="connsiteY146" fmla="*/ 724737 h 3281108"/>
                <a:gd name="connsiteX147" fmla="*/ 5136064 w 7023131"/>
                <a:gd name="connsiteY147" fmla="*/ 753312 h 3281108"/>
                <a:gd name="connsiteX148" fmla="*/ 5088439 w 7023131"/>
                <a:gd name="connsiteY148" fmla="*/ 810462 h 3281108"/>
                <a:gd name="connsiteX149" fmla="*/ 5050339 w 7023131"/>
                <a:gd name="connsiteY149" fmla="*/ 819987 h 3281108"/>
                <a:gd name="connsiteX150" fmla="*/ 5069389 w 7023131"/>
                <a:gd name="connsiteY150" fmla="*/ 886662 h 3281108"/>
                <a:gd name="connsiteX151" fmla="*/ 5050339 w 7023131"/>
                <a:gd name="connsiteY151" fmla="*/ 953337 h 3281108"/>
                <a:gd name="connsiteX152" fmla="*/ 5021764 w 7023131"/>
                <a:gd name="connsiteY152" fmla="*/ 991437 h 3281108"/>
                <a:gd name="connsiteX153" fmla="*/ 4955089 w 7023131"/>
                <a:gd name="connsiteY153" fmla="*/ 1029537 h 3281108"/>
                <a:gd name="connsiteX154" fmla="*/ 4878889 w 7023131"/>
                <a:gd name="connsiteY154" fmla="*/ 1086687 h 3281108"/>
                <a:gd name="connsiteX155" fmla="*/ 4859839 w 7023131"/>
                <a:gd name="connsiteY155" fmla="*/ 1105737 h 3281108"/>
                <a:gd name="connsiteX156" fmla="*/ 4821739 w 7023131"/>
                <a:gd name="connsiteY156" fmla="*/ 1134312 h 3281108"/>
                <a:gd name="connsiteX157" fmla="*/ 4783639 w 7023131"/>
                <a:gd name="connsiteY157" fmla="*/ 1134312 h 3281108"/>
                <a:gd name="connsiteX158" fmla="*/ 4755064 w 7023131"/>
                <a:gd name="connsiteY158" fmla="*/ 1220037 h 3281108"/>
                <a:gd name="connsiteX159" fmla="*/ 4793164 w 7023131"/>
                <a:gd name="connsiteY159" fmla="*/ 1258137 h 3281108"/>
                <a:gd name="connsiteX160" fmla="*/ 4840789 w 7023131"/>
                <a:gd name="connsiteY160" fmla="*/ 1305762 h 3281108"/>
                <a:gd name="connsiteX161" fmla="*/ 4888414 w 7023131"/>
                <a:gd name="connsiteY161" fmla="*/ 1343862 h 3281108"/>
                <a:gd name="connsiteX162" fmla="*/ 4926514 w 7023131"/>
                <a:gd name="connsiteY162" fmla="*/ 1429587 h 3281108"/>
                <a:gd name="connsiteX163" fmla="*/ 4916989 w 7023131"/>
                <a:gd name="connsiteY163" fmla="*/ 1486737 h 3281108"/>
                <a:gd name="connsiteX164" fmla="*/ 4936039 w 7023131"/>
                <a:gd name="connsiteY164" fmla="*/ 1486737 h 3281108"/>
                <a:gd name="connsiteX165" fmla="*/ 4936039 w 7023131"/>
                <a:gd name="connsiteY165" fmla="*/ 1534362 h 3281108"/>
                <a:gd name="connsiteX166" fmla="*/ 5078914 w 7023131"/>
                <a:gd name="connsiteY166" fmla="*/ 1601037 h 3281108"/>
                <a:gd name="connsiteX167" fmla="*/ 5097964 w 7023131"/>
                <a:gd name="connsiteY167" fmla="*/ 1601037 h 3281108"/>
                <a:gd name="connsiteX168" fmla="*/ 5174164 w 7023131"/>
                <a:gd name="connsiteY168" fmla="*/ 1648662 h 3281108"/>
                <a:gd name="connsiteX169" fmla="*/ 5297989 w 7023131"/>
                <a:gd name="connsiteY169" fmla="*/ 1648662 h 3281108"/>
                <a:gd name="connsiteX170" fmla="*/ 5374189 w 7023131"/>
                <a:gd name="connsiteY170" fmla="*/ 1686762 h 3281108"/>
                <a:gd name="connsiteX171" fmla="*/ 5431339 w 7023131"/>
                <a:gd name="connsiteY171" fmla="*/ 1715337 h 3281108"/>
                <a:gd name="connsiteX172" fmla="*/ 5517064 w 7023131"/>
                <a:gd name="connsiteY172" fmla="*/ 1677237 h 3281108"/>
                <a:gd name="connsiteX173" fmla="*/ 5650414 w 7023131"/>
                <a:gd name="connsiteY173" fmla="*/ 1686762 h 3281108"/>
                <a:gd name="connsiteX174" fmla="*/ 5736139 w 7023131"/>
                <a:gd name="connsiteY174" fmla="*/ 1715337 h 3281108"/>
                <a:gd name="connsiteX175" fmla="*/ 5850439 w 7023131"/>
                <a:gd name="connsiteY175" fmla="*/ 1782012 h 3281108"/>
                <a:gd name="connsiteX176" fmla="*/ 5869489 w 7023131"/>
                <a:gd name="connsiteY176" fmla="*/ 1705812 h 3281108"/>
                <a:gd name="connsiteX177" fmla="*/ 6021889 w 7023131"/>
                <a:gd name="connsiteY177" fmla="*/ 1772487 h 3281108"/>
                <a:gd name="connsiteX178" fmla="*/ 6107614 w 7023131"/>
                <a:gd name="connsiteY178" fmla="*/ 1782012 h 3281108"/>
                <a:gd name="connsiteX179" fmla="*/ 6193339 w 7023131"/>
                <a:gd name="connsiteY179" fmla="*/ 1791537 h 3281108"/>
                <a:gd name="connsiteX180" fmla="*/ 6326689 w 7023131"/>
                <a:gd name="connsiteY180" fmla="*/ 1839162 h 3281108"/>
                <a:gd name="connsiteX181" fmla="*/ 6374314 w 7023131"/>
                <a:gd name="connsiteY181" fmla="*/ 1848687 h 3281108"/>
                <a:gd name="connsiteX182" fmla="*/ 6555289 w 7023131"/>
                <a:gd name="connsiteY182" fmla="*/ 1934412 h 3281108"/>
                <a:gd name="connsiteX183" fmla="*/ 6660064 w 7023131"/>
                <a:gd name="connsiteY183" fmla="*/ 1915362 h 3281108"/>
                <a:gd name="connsiteX184" fmla="*/ 6745789 w 7023131"/>
                <a:gd name="connsiteY184" fmla="*/ 1924887 h 3281108"/>
                <a:gd name="connsiteX185" fmla="*/ 6688639 w 7023131"/>
                <a:gd name="connsiteY185" fmla="*/ 1982037 h 3281108"/>
                <a:gd name="connsiteX186" fmla="*/ 6641014 w 7023131"/>
                <a:gd name="connsiteY186" fmla="*/ 2010612 h 3281108"/>
                <a:gd name="connsiteX187" fmla="*/ 6707689 w 7023131"/>
                <a:gd name="connsiteY187" fmla="*/ 2048712 h 3281108"/>
                <a:gd name="connsiteX188" fmla="*/ 6745789 w 7023131"/>
                <a:gd name="connsiteY188" fmla="*/ 2124912 h 3281108"/>
                <a:gd name="connsiteX189" fmla="*/ 6841039 w 7023131"/>
                <a:gd name="connsiteY189" fmla="*/ 2182062 h 3281108"/>
                <a:gd name="connsiteX190" fmla="*/ 6945814 w 7023131"/>
                <a:gd name="connsiteY190" fmla="*/ 2210637 h 3281108"/>
                <a:gd name="connsiteX191" fmla="*/ 6993439 w 7023131"/>
                <a:gd name="connsiteY191" fmla="*/ 2296362 h 3281108"/>
                <a:gd name="connsiteX192" fmla="*/ 7022014 w 7023131"/>
                <a:gd name="connsiteY192" fmla="*/ 2343987 h 3281108"/>
                <a:gd name="connsiteX193" fmla="*/ 6955339 w 7023131"/>
                <a:gd name="connsiteY193" fmla="*/ 2353512 h 3281108"/>
                <a:gd name="connsiteX194" fmla="*/ 6793414 w 7023131"/>
                <a:gd name="connsiteY194" fmla="*/ 2239212 h 3281108"/>
                <a:gd name="connsiteX195" fmla="*/ 6745789 w 7023131"/>
                <a:gd name="connsiteY195" fmla="*/ 2210637 h 3281108"/>
                <a:gd name="connsiteX196" fmla="*/ 6698164 w 7023131"/>
                <a:gd name="connsiteY196" fmla="*/ 2239212 h 3281108"/>
                <a:gd name="connsiteX197" fmla="*/ 6612439 w 7023131"/>
                <a:gd name="connsiteY197" fmla="*/ 2248737 h 3281108"/>
                <a:gd name="connsiteX198" fmla="*/ 6555289 w 7023131"/>
                <a:gd name="connsiteY198" fmla="*/ 2229687 h 3281108"/>
                <a:gd name="connsiteX199" fmla="*/ 6507664 w 7023131"/>
                <a:gd name="connsiteY199" fmla="*/ 2191587 h 3281108"/>
                <a:gd name="connsiteX200" fmla="*/ 6460039 w 7023131"/>
                <a:gd name="connsiteY200" fmla="*/ 2248737 h 3281108"/>
                <a:gd name="connsiteX201" fmla="*/ 6402889 w 7023131"/>
                <a:gd name="connsiteY201" fmla="*/ 2210637 h 3281108"/>
                <a:gd name="connsiteX202" fmla="*/ 6364789 w 7023131"/>
                <a:gd name="connsiteY202" fmla="*/ 2191587 h 3281108"/>
                <a:gd name="connsiteX203" fmla="*/ 6355264 w 7023131"/>
                <a:gd name="connsiteY203" fmla="*/ 2239212 h 3281108"/>
                <a:gd name="connsiteX204" fmla="*/ 6288589 w 7023131"/>
                <a:gd name="connsiteY204" fmla="*/ 2286837 h 3281108"/>
                <a:gd name="connsiteX205" fmla="*/ 6212389 w 7023131"/>
                <a:gd name="connsiteY205" fmla="*/ 2286837 h 3281108"/>
                <a:gd name="connsiteX206" fmla="*/ 6050464 w 7023131"/>
                <a:gd name="connsiteY206" fmla="*/ 2201112 h 3281108"/>
                <a:gd name="connsiteX207" fmla="*/ 5983789 w 7023131"/>
                <a:gd name="connsiteY207" fmla="*/ 2172537 h 3281108"/>
                <a:gd name="connsiteX208" fmla="*/ 5898064 w 7023131"/>
                <a:gd name="connsiteY208" fmla="*/ 2105862 h 3281108"/>
                <a:gd name="connsiteX209" fmla="*/ 5783764 w 7023131"/>
                <a:gd name="connsiteY209" fmla="*/ 2067762 h 3281108"/>
                <a:gd name="connsiteX210" fmla="*/ 5745664 w 7023131"/>
                <a:gd name="connsiteY210" fmla="*/ 2029662 h 3281108"/>
                <a:gd name="connsiteX211" fmla="*/ 5688514 w 7023131"/>
                <a:gd name="connsiteY211" fmla="*/ 2010612 h 3281108"/>
                <a:gd name="connsiteX212" fmla="*/ 5612314 w 7023131"/>
                <a:gd name="connsiteY212" fmla="*/ 2010612 h 3281108"/>
                <a:gd name="connsiteX213" fmla="*/ 5450389 w 7023131"/>
                <a:gd name="connsiteY213" fmla="*/ 1934412 h 3281108"/>
                <a:gd name="connsiteX214" fmla="*/ 5412289 w 7023131"/>
                <a:gd name="connsiteY214" fmla="*/ 1924887 h 3281108"/>
                <a:gd name="connsiteX215" fmla="*/ 5317039 w 7023131"/>
                <a:gd name="connsiteY215" fmla="*/ 1934412 h 3281108"/>
                <a:gd name="connsiteX216" fmla="*/ 5212264 w 7023131"/>
                <a:gd name="connsiteY216" fmla="*/ 1905837 h 3281108"/>
                <a:gd name="connsiteX217" fmla="*/ 5069389 w 7023131"/>
                <a:gd name="connsiteY217" fmla="*/ 1886787 h 3281108"/>
                <a:gd name="connsiteX218" fmla="*/ 4964614 w 7023131"/>
                <a:gd name="connsiteY218" fmla="*/ 1877262 h 3281108"/>
                <a:gd name="connsiteX219" fmla="*/ 4945564 w 7023131"/>
                <a:gd name="connsiteY219" fmla="*/ 1924887 h 3281108"/>
                <a:gd name="connsiteX220" fmla="*/ 4916989 w 7023131"/>
                <a:gd name="connsiteY220" fmla="*/ 1953462 h 3281108"/>
                <a:gd name="connsiteX221" fmla="*/ 4878889 w 7023131"/>
                <a:gd name="connsiteY221" fmla="*/ 1982037 h 3281108"/>
                <a:gd name="connsiteX222" fmla="*/ 4907464 w 7023131"/>
                <a:gd name="connsiteY222" fmla="*/ 2048712 h 3281108"/>
                <a:gd name="connsiteX223" fmla="*/ 4840789 w 7023131"/>
                <a:gd name="connsiteY223" fmla="*/ 2096337 h 3281108"/>
                <a:gd name="connsiteX224" fmla="*/ 4840789 w 7023131"/>
                <a:gd name="connsiteY224" fmla="*/ 2105862 h 3281108"/>
                <a:gd name="connsiteX225" fmla="*/ 4793164 w 7023131"/>
                <a:gd name="connsiteY225" fmla="*/ 2163012 h 3281108"/>
                <a:gd name="connsiteX226" fmla="*/ 4840789 w 7023131"/>
                <a:gd name="connsiteY226" fmla="*/ 2229687 h 3281108"/>
                <a:gd name="connsiteX227" fmla="*/ 4888414 w 7023131"/>
                <a:gd name="connsiteY227" fmla="*/ 2267787 h 3281108"/>
                <a:gd name="connsiteX228" fmla="*/ 4993189 w 7023131"/>
                <a:gd name="connsiteY228" fmla="*/ 2286837 h 3281108"/>
                <a:gd name="connsiteX229" fmla="*/ 4831264 w 7023131"/>
                <a:gd name="connsiteY229" fmla="*/ 2391612 h 3281108"/>
                <a:gd name="connsiteX230" fmla="*/ 4878889 w 7023131"/>
                <a:gd name="connsiteY230" fmla="*/ 2420187 h 3281108"/>
                <a:gd name="connsiteX231" fmla="*/ 4831264 w 7023131"/>
                <a:gd name="connsiteY231" fmla="*/ 2477337 h 3281108"/>
                <a:gd name="connsiteX232" fmla="*/ 4783639 w 7023131"/>
                <a:gd name="connsiteY232" fmla="*/ 2544012 h 3281108"/>
                <a:gd name="connsiteX233" fmla="*/ 4755064 w 7023131"/>
                <a:gd name="connsiteY233" fmla="*/ 2620212 h 3281108"/>
                <a:gd name="connsiteX234" fmla="*/ 4697914 w 7023131"/>
                <a:gd name="connsiteY234" fmla="*/ 2696412 h 3281108"/>
                <a:gd name="connsiteX235" fmla="*/ 4640764 w 7023131"/>
                <a:gd name="connsiteY235" fmla="*/ 2715462 h 3281108"/>
                <a:gd name="connsiteX236" fmla="*/ 4469314 w 7023131"/>
                <a:gd name="connsiteY236" fmla="*/ 2715462 h 3281108"/>
                <a:gd name="connsiteX237" fmla="*/ 4383589 w 7023131"/>
                <a:gd name="connsiteY237" fmla="*/ 2715462 h 3281108"/>
                <a:gd name="connsiteX238" fmla="*/ 4364539 w 7023131"/>
                <a:gd name="connsiteY238" fmla="*/ 2686887 h 3281108"/>
                <a:gd name="connsiteX239" fmla="*/ 4326439 w 7023131"/>
                <a:gd name="connsiteY239" fmla="*/ 2648787 h 3281108"/>
                <a:gd name="connsiteX240" fmla="*/ 4307389 w 7023131"/>
                <a:gd name="connsiteY240" fmla="*/ 2591637 h 3281108"/>
                <a:gd name="connsiteX241" fmla="*/ 4307389 w 7023131"/>
                <a:gd name="connsiteY241" fmla="*/ 2505912 h 3281108"/>
                <a:gd name="connsiteX242" fmla="*/ 4297864 w 7023131"/>
                <a:gd name="connsiteY242" fmla="*/ 2429712 h 3281108"/>
                <a:gd name="connsiteX243" fmla="*/ 4269289 w 7023131"/>
                <a:gd name="connsiteY243" fmla="*/ 2334462 h 3281108"/>
                <a:gd name="connsiteX244" fmla="*/ 4250239 w 7023131"/>
                <a:gd name="connsiteY244" fmla="*/ 2258262 h 3281108"/>
                <a:gd name="connsiteX245" fmla="*/ 4145464 w 7023131"/>
                <a:gd name="connsiteY245" fmla="*/ 2258262 h 3281108"/>
                <a:gd name="connsiteX246" fmla="*/ 4050214 w 7023131"/>
                <a:gd name="connsiteY246" fmla="*/ 2239212 h 3281108"/>
                <a:gd name="connsiteX247" fmla="*/ 3983539 w 7023131"/>
                <a:gd name="connsiteY247" fmla="*/ 2296362 h 3281108"/>
                <a:gd name="connsiteX248" fmla="*/ 3821614 w 7023131"/>
                <a:gd name="connsiteY248" fmla="*/ 2353512 h 3281108"/>
                <a:gd name="connsiteX249" fmla="*/ 3802564 w 7023131"/>
                <a:gd name="connsiteY249" fmla="*/ 2420187 h 3281108"/>
                <a:gd name="connsiteX250" fmla="*/ 3650164 w 7023131"/>
                <a:gd name="connsiteY250" fmla="*/ 2420187 h 3281108"/>
                <a:gd name="connsiteX251" fmla="*/ 3564439 w 7023131"/>
                <a:gd name="connsiteY251" fmla="*/ 2515437 h 3281108"/>
                <a:gd name="connsiteX252" fmla="*/ 3450139 w 7023131"/>
                <a:gd name="connsiteY252" fmla="*/ 2629737 h 3281108"/>
                <a:gd name="connsiteX253" fmla="*/ 3421564 w 7023131"/>
                <a:gd name="connsiteY253" fmla="*/ 2763087 h 3281108"/>
                <a:gd name="connsiteX254" fmla="*/ 3326314 w 7023131"/>
                <a:gd name="connsiteY254" fmla="*/ 2839287 h 3281108"/>
                <a:gd name="connsiteX255" fmla="*/ 3231064 w 7023131"/>
                <a:gd name="connsiteY255" fmla="*/ 2915487 h 3281108"/>
                <a:gd name="connsiteX256" fmla="*/ 3154864 w 7023131"/>
                <a:gd name="connsiteY256" fmla="*/ 3029787 h 3281108"/>
                <a:gd name="connsiteX257" fmla="*/ 3107239 w 7023131"/>
                <a:gd name="connsiteY257" fmla="*/ 3144087 h 3281108"/>
                <a:gd name="connsiteX258" fmla="*/ 3050089 w 7023131"/>
                <a:gd name="connsiteY258" fmla="*/ 3220287 h 3281108"/>
                <a:gd name="connsiteX259" fmla="*/ 2973889 w 7023131"/>
                <a:gd name="connsiteY259" fmla="*/ 3229812 h 3281108"/>
                <a:gd name="connsiteX260" fmla="*/ 2878639 w 7023131"/>
                <a:gd name="connsiteY260" fmla="*/ 3163137 h 3281108"/>
                <a:gd name="connsiteX261" fmla="*/ 2802439 w 7023131"/>
                <a:gd name="connsiteY261" fmla="*/ 3105987 h 3281108"/>
                <a:gd name="connsiteX262" fmla="*/ 2726239 w 7023131"/>
                <a:gd name="connsiteY262" fmla="*/ 3096462 h 3281108"/>
                <a:gd name="connsiteX263" fmla="*/ 2630989 w 7023131"/>
                <a:gd name="connsiteY263" fmla="*/ 3153612 h 3281108"/>
                <a:gd name="connsiteX264" fmla="*/ 2659564 w 7023131"/>
                <a:gd name="connsiteY264" fmla="*/ 3210762 h 3281108"/>
                <a:gd name="connsiteX265" fmla="*/ 2545264 w 7023131"/>
                <a:gd name="connsiteY265" fmla="*/ 3220287 h 3281108"/>
                <a:gd name="connsiteX266" fmla="*/ 2383339 w 7023131"/>
                <a:gd name="connsiteY266" fmla="*/ 3229812 h 3281108"/>
                <a:gd name="connsiteX267" fmla="*/ 2307139 w 7023131"/>
                <a:gd name="connsiteY267" fmla="*/ 3267912 h 3281108"/>
                <a:gd name="connsiteX268" fmla="*/ 2221414 w 7023131"/>
                <a:gd name="connsiteY268" fmla="*/ 3277437 h 3281108"/>
                <a:gd name="connsiteX269" fmla="*/ 2192839 w 7023131"/>
                <a:gd name="connsiteY269" fmla="*/ 3210762 h 3281108"/>
                <a:gd name="connsiteX270" fmla="*/ 2088064 w 7023131"/>
                <a:gd name="connsiteY270" fmla="*/ 3144087 h 3281108"/>
                <a:gd name="connsiteX271" fmla="*/ 2116639 w 7023131"/>
                <a:gd name="connsiteY271" fmla="*/ 3077412 h 3281108"/>
                <a:gd name="connsiteX272" fmla="*/ 2145214 w 7023131"/>
                <a:gd name="connsiteY272" fmla="*/ 2982162 h 3281108"/>
                <a:gd name="connsiteX273" fmla="*/ 2154739 w 7023131"/>
                <a:gd name="connsiteY273" fmla="*/ 2886912 h 3281108"/>
                <a:gd name="connsiteX274" fmla="*/ 2078539 w 7023131"/>
                <a:gd name="connsiteY274" fmla="*/ 2867862 h 3281108"/>
                <a:gd name="connsiteX275" fmla="*/ 1973764 w 7023131"/>
                <a:gd name="connsiteY275" fmla="*/ 2848812 h 3281108"/>
                <a:gd name="connsiteX276" fmla="*/ 1840414 w 7023131"/>
                <a:gd name="connsiteY276" fmla="*/ 2829762 h 3281108"/>
                <a:gd name="connsiteX277" fmla="*/ 1678489 w 7023131"/>
                <a:gd name="connsiteY277" fmla="*/ 2820237 h 3281108"/>
                <a:gd name="connsiteX278" fmla="*/ 1602289 w 7023131"/>
                <a:gd name="connsiteY278" fmla="*/ 2810712 h 3281108"/>
                <a:gd name="connsiteX279" fmla="*/ 1507039 w 7023131"/>
                <a:gd name="connsiteY279" fmla="*/ 2848812 h 3281108"/>
                <a:gd name="connsiteX280" fmla="*/ 1326064 w 7023131"/>
                <a:gd name="connsiteY280" fmla="*/ 2858337 h 3281108"/>
                <a:gd name="connsiteX281" fmla="*/ 1126039 w 7023131"/>
                <a:gd name="connsiteY281" fmla="*/ 2791662 h 3281108"/>
                <a:gd name="connsiteX282" fmla="*/ 1021264 w 7023131"/>
                <a:gd name="connsiteY282" fmla="*/ 2791662 h 3281108"/>
                <a:gd name="connsiteX283" fmla="*/ 906964 w 7023131"/>
                <a:gd name="connsiteY283" fmla="*/ 2801187 h 3281108"/>
                <a:gd name="connsiteX284" fmla="*/ 802189 w 7023131"/>
                <a:gd name="connsiteY284" fmla="*/ 2877387 h 3281108"/>
                <a:gd name="connsiteX285" fmla="*/ 725989 w 7023131"/>
                <a:gd name="connsiteY285" fmla="*/ 2896437 h 3281108"/>
                <a:gd name="connsiteX286" fmla="*/ 716464 w 7023131"/>
                <a:gd name="connsiteY286" fmla="*/ 2744037 h 3281108"/>
                <a:gd name="connsiteX287" fmla="*/ 716464 w 7023131"/>
                <a:gd name="connsiteY287" fmla="*/ 2667837 h 3281108"/>
                <a:gd name="connsiteX288" fmla="*/ 706939 w 7023131"/>
                <a:gd name="connsiteY288" fmla="*/ 2572587 h 3281108"/>
                <a:gd name="connsiteX289" fmla="*/ 659314 w 7023131"/>
                <a:gd name="connsiteY289" fmla="*/ 2515437 h 3281108"/>
                <a:gd name="connsiteX290" fmla="*/ 735514 w 7023131"/>
                <a:gd name="connsiteY290" fmla="*/ 2467812 h 3281108"/>
                <a:gd name="connsiteX291" fmla="*/ 773614 w 7023131"/>
                <a:gd name="connsiteY291" fmla="*/ 2401137 h 3281108"/>
                <a:gd name="connsiteX292" fmla="*/ 659314 w 7023131"/>
                <a:gd name="connsiteY292" fmla="*/ 2420187 h 3281108"/>
                <a:gd name="connsiteX293" fmla="*/ 583114 w 7023131"/>
                <a:gd name="connsiteY293" fmla="*/ 2372562 h 3281108"/>
                <a:gd name="connsiteX294" fmla="*/ 402139 w 7023131"/>
                <a:gd name="connsiteY294" fmla="*/ 2410662 h 3281108"/>
                <a:gd name="connsiteX295" fmla="*/ 297364 w 7023131"/>
                <a:gd name="connsiteY295" fmla="*/ 2410662 h 3281108"/>
                <a:gd name="connsiteX296" fmla="*/ 249739 w 7023131"/>
                <a:gd name="connsiteY296" fmla="*/ 2372562 h 3281108"/>
                <a:gd name="connsiteX297" fmla="*/ 135439 w 7023131"/>
                <a:gd name="connsiteY297" fmla="*/ 2391612 h 3281108"/>
                <a:gd name="connsiteX298" fmla="*/ 116389 w 7023131"/>
                <a:gd name="connsiteY298" fmla="*/ 2420187 h 3281108"/>
                <a:gd name="connsiteX299" fmla="*/ 40189 w 7023131"/>
                <a:gd name="connsiteY299" fmla="*/ 2353512 h 3281108"/>
                <a:gd name="connsiteX300" fmla="*/ 21139 w 7023131"/>
                <a:gd name="connsiteY300" fmla="*/ 2296362 h 3281108"/>
                <a:gd name="connsiteX301" fmla="*/ 164014 w 7023131"/>
                <a:gd name="connsiteY301" fmla="*/ 2277312 h 3281108"/>
                <a:gd name="connsiteX302" fmla="*/ 211639 w 7023131"/>
                <a:gd name="connsiteY302" fmla="*/ 2220162 h 3281108"/>
                <a:gd name="connsiteX303" fmla="*/ 78289 w 7023131"/>
                <a:gd name="connsiteY303" fmla="*/ 2191587 h 3281108"/>
                <a:gd name="connsiteX304" fmla="*/ 30664 w 7023131"/>
                <a:gd name="connsiteY304" fmla="*/ 2115387 h 3281108"/>
                <a:gd name="connsiteX305" fmla="*/ 2089 w 7023131"/>
                <a:gd name="connsiteY305" fmla="*/ 2058237 h 3281108"/>
                <a:gd name="connsiteX306" fmla="*/ 87814 w 7023131"/>
                <a:gd name="connsiteY306" fmla="*/ 2020137 h 3281108"/>
                <a:gd name="connsiteX307" fmla="*/ 87814 w 7023131"/>
                <a:gd name="connsiteY307" fmla="*/ 1924887 h 3281108"/>
                <a:gd name="connsiteX308" fmla="*/ 173539 w 7023131"/>
                <a:gd name="connsiteY308" fmla="*/ 1896312 h 3281108"/>
                <a:gd name="connsiteX309" fmla="*/ 211639 w 7023131"/>
                <a:gd name="connsiteY309" fmla="*/ 1753437 h 3281108"/>
                <a:gd name="connsiteX310" fmla="*/ 306889 w 7023131"/>
                <a:gd name="connsiteY310" fmla="*/ 1715337 h 3281108"/>
                <a:gd name="connsiteX311" fmla="*/ 287839 w 7023131"/>
                <a:gd name="connsiteY311" fmla="*/ 1924887 h 3281108"/>
                <a:gd name="connsiteX312" fmla="*/ 459289 w 7023131"/>
                <a:gd name="connsiteY312" fmla="*/ 1934412 h 3281108"/>
                <a:gd name="connsiteX313" fmla="*/ 564064 w 7023131"/>
                <a:gd name="connsiteY313" fmla="*/ 1829637 h 3281108"/>
                <a:gd name="connsiteX314" fmla="*/ 478339 w 7023131"/>
                <a:gd name="connsiteY314" fmla="*/ 1724862 h 3281108"/>
                <a:gd name="connsiteX315" fmla="*/ 430714 w 7023131"/>
                <a:gd name="connsiteY315" fmla="*/ 1686762 h 3281108"/>
                <a:gd name="connsiteX316" fmla="*/ 554539 w 7023131"/>
                <a:gd name="connsiteY316" fmla="*/ 1610562 h 3281108"/>
                <a:gd name="connsiteX317" fmla="*/ 649789 w 7023131"/>
                <a:gd name="connsiteY317" fmla="*/ 1610562 h 3281108"/>
                <a:gd name="connsiteX318" fmla="*/ 697414 w 7023131"/>
                <a:gd name="connsiteY318" fmla="*/ 1562937 h 3281108"/>
                <a:gd name="connsiteX319" fmla="*/ 783139 w 7023131"/>
                <a:gd name="connsiteY319" fmla="*/ 1534362 h 3281108"/>
                <a:gd name="connsiteX320" fmla="*/ 935539 w 7023131"/>
                <a:gd name="connsiteY320" fmla="*/ 1572462 h 3281108"/>
                <a:gd name="connsiteX321" fmla="*/ 973639 w 7023131"/>
                <a:gd name="connsiteY321" fmla="*/ 1458162 h 3281108"/>
                <a:gd name="connsiteX322" fmla="*/ 973639 w 7023131"/>
                <a:gd name="connsiteY322" fmla="*/ 1372437 h 3281108"/>
                <a:gd name="connsiteX323" fmla="*/ 1154614 w 7023131"/>
                <a:gd name="connsiteY323" fmla="*/ 1296237 h 3281108"/>
                <a:gd name="connsiteX324" fmla="*/ 1154614 w 7023131"/>
                <a:gd name="connsiteY324" fmla="*/ 1277187 h 3281108"/>
                <a:gd name="connsiteX325" fmla="*/ 1278439 w 7023131"/>
                <a:gd name="connsiteY325" fmla="*/ 1191462 h 3281108"/>
                <a:gd name="connsiteX326" fmla="*/ 1326064 w 7023131"/>
                <a:gd name="connsiteY326" fmla="*/ 1153362 h 3281108"/>
                <a:gd name="connsiteX327" fmla="*/ 1192714 w 7023131"/>
                <a:gd name="connsiteY327" fmla="*/ 1096212 h 3281108"/>
                <a:gd name="connsiteX328" fmla="*/ 1068889 w 7023131"/>
                <a:gd name="connsiteY328" fmla="*/ 1143837 h 3281108"/>
                <a:gd name="connsiteX329" fmla="*/ 859339 w 7023131"/>
                <a:gd name="connsiteY329" fmla="*/ 1134312 h 3281108"/>
                <a:gd name="connsiteX330" fmla="*/ 1335589 w 7023131"/>
                <a:gd name="connsiteY330" fmla="*/ 753312 h 3281108"/>
                <a:gd name="connsiteX331" fmla="*/ 1402264 w 7023131"/>
                <a:gd name="connsiteY331" fmla="*/ 715212 h 3281108"/>
                <a:gd name="connsiteX332" fmla="*/ 1497514 w 7023131"/>
                <a:gd name="connsiteY332" fmla="*/ 715212 h 3281108"/>
                <a:gd name="connsiteX333" fmla="*/ 1583239 w 7023131"/>
                <a:gd name="connsiteY333" fmla="*/ 696162 h 3281108"/>
                <a:gd name="connsiteX334" fmla="*/ 1602289 w 7023131"/>
                <a:gd name="connsiteY334" fmla="*/ 648537 h 3281108"/>
                <a:gd name="connsiteX335" fmla="*/ 1649914 w 7023131"/>
                <a:gd name="connsiteY335" fmla="*/ 715212 h 3281108"/>
                <a:gd name="connsiteX336" fmla="*/ 1783264 w 7023131"/>
                <a:gd name="connsiteY336" fmla="*/ 724737 h 3281108"/>
                <a:gd name="connsiteX337" fmla="*/ 1840414 w 7023131"/>
                <a:gd name="connsiteY337" fmla="*/ 629487 h 3281108"/>
                <a:gd name="connsiteX338" fmla="*/ 1897564 w 7023131"/>
                <a:gd name="connsiteY338" fmla="*/ 619962 h 3281108"/>
                <a:gd name="connsiteX339" fmla="*/ 1983289 w 7023131"/>
                <a:gd name="connsiteY339" fmla="*/ 562812 h 3281108"/>
                <a:gd name="connsiteX340" fmla="*/ 2049964 w 7023131"/>
                <a:gd name="connsiteY340" fmla="*/ 515187 h 3281108"/>
                <a:gd name="connsiteX341" fmla="*/ 2088064 w 7023131"/>
                <a:gd name="connsiteY341" fmla="*/ 524712 h 3281108"/>
                <a:gd name="connsiteX342" fmla="*/ 2107114 w 7023131"/>
                <a:gd name="connsiteY342" fmla="*/ 600912 h 3281108"/>
                <a:gd name="connsiteX343" fmla="*/ 2049964 w 7023131"/>
                <a:gd name="connsiteY343" fmla="*/ 600912 h 3281108"/>
                <a:gd name="connsiteX344" fmla="*/ 1973764 w 7023131"/>
                <a:gd name="connsiteY344" fmla="*/ 667587 h 3281108"/>
                <a:gd name="connsiteX345" fmla="*/ 1907089 w 7023131"/>
                <a:gd name="connsiteY345" fmla="*/ 696162 h 3281108"/>
                <a:gd name="connsiteX346" fmla="*/ 1935664 w 7023131"/>
                <a:gd name="connsiteY346" fmla="*/ 791412 h 3281108"/>
                <a:gd name="connsiteX347" fmla="*/ 1849939 w 7023131"/>
                <a:gd name="connsiteY347" fmla="*/ 915237 h 3281108"/>
                <a:gd name="connsiteX348" fmla="*/ 1773739 w 7023131"/>
                <a:gd name="connsiteY348" fmla="*/ 962862 h 3281108"/>
                <a:gd name="connsiteX349" fmla="*/ 1783264 w 7023131"/>
                <a:gd name="connsiteY349" fmla="*/ 1029537 h 3281108"/>
                <a:gd name="connsiteX350" fmla="*/ 1821364 w 7023131"/>
                <a:gd name="connsiteY350" fmla="*/ 1115262 h 3281108"/>
                <a:gd name="connsiteX351" fmla="*/ 1678489 w 7023131"/>
                <a:gd name="connsiteY351" fmla="*/ 1153362 h 3281108"/>
                <a:gd name="connsiteX352" fmla="*/ 1602289 w 7023131"/>
                <a:gd name="connsiteY352" fmla="*/ 1239087 h 3281108"/>
                <a:gd name="connsiteX353" fmla="*/ 1602289 w 7023131"/>
                <a:gd name="connsiteY353" fmla="*/ 1334337 h 3281108"/>
                <a:gd name="connsiteX354" fmla="*/ 1545139 w 7023131"/>
                <a:gd name="connsiteY354" fmla="*/ 1362912 h 3281108"/>
                <a:gd name="connsiteX355" fmla="*/ 1535614 w 7023131"/>
                <a:gd name="connsiteY355" fmla="*/ 1458162 h 3281108"/>
                <a:gd name="connsiteX356" fmla="*/ 1507039 w 7023131"/>
                <a:gd name="connsiteY356" fmla="*/ 1505787 h 3281108"/>
                <a:gd name="connsiteX357" fmla="*/ 1535614 w 7023131"/>
                <a:gd name="connsiteY357" fmla="*/ 1639137 h 3281108"/>
                <a:gd name="connsiteX358" fmla="*/ 1497514 w 7023131"/>
                <a:gd name="connsiteY358" fmla="*/ 1696287 h 3281108"/>
                <a:gd name="connsiteX359" fmla="*/ 1364164 w 7023131"/>
                <a:gd name="connsiteY359" fmla="*/ 1724862 h 3281108"/>
                <a:gd name="connsiteX360" fmla="*/ 1354639 w 7023131"/>
                <a:gd name="connsiteY360" fmla="*/ 1772487 h 3281108"/>
                <a:gd name="connsiteX361" fmla="*/ 1307014 w 7023131"/>
                <a:gd name="connsiteY361" fmla="*/ 1772487 h 3281108"/>
                <a:gd name="connsiteX362" fmla="*/ 1287964 w 7023131"/>
                <a:gd name="connsiteY362" fmla="*/ 1839162 h 3281108"/>
                <a:gd name="connsiteX363" fmla="*/ 1230814 w 7023131"/>
                <a:gd name="connsiteY363" fmla="*/ 1886787 h 3281108"/>
                <a:gd name="connsiteX364" fmla="*/ 1221289 w 7023131"/>
                <a:gd name="connsiteY364" fmla="*/ 1991562 h 3281108"/>
                <a:gd name="connsiteX365" fmla="*/ 1135564 w 7023131"/>
                <a:gd name="connsiteY365" fmla="*/ 2010612 h 3281108"/>
                <a:gd name="connsiteX366" fmla="*/ 1135564 w 7023131"/>
                <a:gd name="connsiteY366" fmla="*/ 2067762 h 3281108"/>
                <a:gd name="connsiteX367" fmla="*/ 1259389 w 7023131"/>
                <a:gd name="connsiteY367" fmla="*/ 2153487 h 3281108"/>
                <a:gd name="connsiteX368" fmla="*/ 1411789 w 7023131"/>
                <a:gd name="connsiteY368" fmla="*/ 2182062 h 3281108"/>
                <a:gd name="connsiteX369" fmla="*/ 1440364 w 7023131"/>
                <a:gd name="connsiteY369" fmla="*/ 2096337 h 3281108"/>
                <a:gd name="connsiteX370" fmla="*/ 1573714 w 7023131"/>
                <a:gd name="connsiteY370" fmla="*/ 2048712 h 3281108"/>
                <a:gd name="connsiteX371" fmla="*/ 1707064 w 7023131"/>
                <a:gd name="connsiteY371" fmla="*/ 2029662 h 3281108"/>
                <a:gd name="connsiteX372" fmla="*/ 1773739 w 7023131"/>
                <a:gd name="connsiteY372" fmla="*/ 1991562 h 3281108"/>
                <a:gd name="connsiteX373" fmla="*/ 1945189 w 7023131"/>
                <a:gd name="connsiteY373" fmla="*/ 2067762 h 3281108"/>
                <a:gd name="connsiteX374" fmla="*/ 2002339 w 7023131"/>
                <a:gd name="connsiteY374" fmla="*/ 2124912 h 3281108"/>
                <a:gd name="connsiteX375" fmla="*/ 2354764 w 7023131"/>
                <a:gd name="connsiteY375" fmla="*/ 1953462 h 3281108"/>
                <a:gd name="connsiteX376" fmla="*/ 2411914 w 7023131"/>
                <a:gd name="connsiteY376" fmla="*/ 1896312 h 3281108"/>
                <a:gd name="connsiteX377" fmla="*/ 2526214 w 7023131"/>
                <a:gd name="connsiteY377" fmla="*/ 1829637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11864 w 7023131"/>
                <a:gd name="connsiteY47" fmla="*/ 2086812 h 3281108"/>
                <a:gd name="connsiteX48" fmla="*/ 2049964 w 7023131"/>
                <a:gd name="connsiteY48" fmla="*/ 2115387 h 3281108"/>
                <a:gd name="connsiteX49" fmla="*/ 2240464 w 7023131"/>
                <a:gd name="connsiteY49" fmla="*/ 2039187 h 3281108"/>
                <a:gd name="connsiteX50" fmla="*/ 2345239 w 7023131"/>
                <a:gd name="connsiteY50" fmla="*/ 2010612 h 3281108"/>
                <a:gd name="connsiteX51" fmla="*/ 2411914 w 7023131"/>
                <a:gd name="connsiteY51" fmla="*/ 1943937 h 3281108"/>
                <a:gd name="connsiteX52" fmla="*/ 2459539 w 7023131"/>
                <a:gd name="connsiteY52" fmla="*/ 1896312 h 3281108"/>
                <a:gd name="connsiteX53" fmla="*/ 2507164 w 7023131"/>
                <a:gd name="connsiteY53" fmla="*/ 1829637 h 3281108"/>
                <a:gd name="connsiteX54" fmla="*/ 2535739 w 7023131"/>
                <a:gd name="connsiteY54" fmla="*/ 1810587 h 3281108"/>
                <a:gd name="connsiteX55" fmla="*/ 2659564 w 7023131"/>
                <a:gd name="connsiteY55" fmla="*/ 1791537 h 3281108"/>
                <a:gd name="connsiteX56" fmla="*/ 2669089 w 7023131"/>
                <a:gd name="connsiteY56" fmla="*/ 1715337 h 3281108"/>
                <a:gd name="connsiteX57" fmla="*/ 2697664 w 7023131"/>
                <a:gd name="connsiteY57" fmla="*/ 1696287 h 3281108"/>
                <a:gd name="connsiteX58" fmla="*/ 2745289 w 7023131"/>
                <a:gd name="connsiteY58" fmla="*/ 1658187 h 3281108"/>
                <a:gd name="connsiteX59" fmla="*/ 2802439 w 7023131"/>
                <a:gd name="connsiteY59" fmla="*/ 1629612 h 3281108"/>
                <a:gd name="connsiteX60" fmla="*/ 2888164 w 7023131"/>
                <a:gd name="connsiteY60" fmla="*/ 1572462 h 3281108"/>
                <a:gd name="connsiteX61" fmla="*/ 2954839 w 7023131"/>
                <a:gd name="connsiteY61" fmla="*/ 1505787 h 3281108"/>
                <a:gd name="connsiteX62" fmla="*/ 2964364 w 7023131"/>
                <a:gd name="connsiteY62" fmla="*/ 1429587 h 3281108"/>
                <a:gd name="connsiteX63" fmla="*/ 3002464 w 7023131"/>
                <a:gd name="connsiteY63" fmla="*/ 1429587 h 3281108"/>
                <a:gd name="connsiteX64" fmla="*/ 2983414 w 7023131"/>
                <a:gd name="connsiteY64" fmla="*/ 1362912 h 3281108"/>
                <a:gd name="connsiteX65" fmla="*/ 3078664 w 7023131"/>
                <a:gd name="connsiteY65" fmla="*/ 1439112 h 3281108"/>
                <a:gd name="connsiteX66" fmla="*/ 3192964 w 7023131"/>
                <a:gd name="connsiteY66" fmla="*/ 1401012 h 3281108"/>
                <a:gd name="connsiteX67" fmla="*/ 3345364 w 7023131"/>
                <a:gd name="connsiteY67" fmla="*/ 1401012 h 3281108"/>
                <a:gd name="connsiteX68" fmla="*/ 3402514 w 7023131"/>
                <a:gd name="connsiteY68" fmla="*/ 1372437 h 3281108"/>
                <a:gd name="connsiteX69" fmla="*/ 3412039 w 7023131"/>
                <a:gd name="connsiteY69" fmla="*/ 1343862 h 3281108"/>
                <a:gd name="connsiteX70" fmla="*/ 3412039 w 7023131"/>
                <a:gd name="connsiteY70" fmla="*/ 1439112 h 3281108"/>
                <a:gd name="connsiteX71" fmla="*/ 3469189 w 7023131"/>
                <a:gd name="connsiteY71" fmla="*/ 1420062 h 3281108"/>
                <a:gd name="connsiteX72" fmla="*/ 3573964 w 7023131"/>
                <a:gd name="connsiteY72" fmla="*/ 1410537 h 3281108"/>
                <a:gd name="connsiteX73" fmla="*/ 3612064 w 7023131"/>
                <a:gd name="connsiteY73" fmla="*/ 1334337 h 3281108"/>
                <a:gd name="connsiteX74" fmla="*/ 3754939 w 7023131"/>
                <a:gd name="connsiteY74" fmla="*/ 1391487 h 3281108"/>
                <a:gd name="connsiteX75" fmla="*/ 3802564 w 7023131"/>
                <a:gd name="connsiteY75" fmla="*/ 1286712 h 3281108"/>
                <a:gd name="connsiteX76" fmla="*/ 3935914 w 7023131"/>
                <a:gd name="connsiteY76" fmla="*/ 1267662 h 3281108"/>
                <a:gd name="connsiteX77" fmla="*/ 3974014 w 7023131"/>
                <a:gd name="connsiteY77" fmla="*/ 1181937 h 3281108"/>
                <a:gd name="connsiteX78" fmla="*/ 3935914 w 7023131"/>
                <a:gd name="connsiteY78" fmla="*/ 1105737 h 3281108"/>
                <a:gd name="connsiteX79" fmla="*/ 3916864 w 7023131"/>
                <a:gd name="connsiteY79" fmla="*/ 1039062 h 3281108"/>
                <a:gd name="connsiteX80" fmla="*/ 3840664 w 7023131"/>
                <a:gd name="connsiteY80" fmla="*/ 962862 h 3281108"/>
                <a:gd name="connsiteX81" fmla="*/ 3764464 w 7023131"/>
                <a:gd name="connsiteY81" fmla="*/ 915237 h 3281108"/>
                <a:gd name="connsiteX82" fmla="*/ 3840664 w 7023131"/>
                <a:gd name="connsiteY82" fmla="*/ 734262 h 3281108"/>
                <a:gd name="connsiteX83" fmla="*/ 3897814 w 7023131"/>
                <a:gd name="connsiteY83" fmla="*/ 648537 h 3281108"/>
                <a:gd name="connsiteX84" fmla="*/ 3983539 w 7023131"/>
                <a:gd name="connsiteY84" fmla="*/ 591387 h 3281108"/>
                <a:gd name="connsiteX85" fmla="*/ 4069264 w 7023131"/>
                <a:gd name="connsiteY85" fmla="*/ 600912 h 3281108"/>
                <a:gd name="connsiteX86" fmla="*/ 4097839 w 7023131"/>
                <a:gd name="connsiteY86" fmla="*/ 553287 h 3281108"/>
                <a:gd name="connsiteX87" fmla="*/ 4154989 w 7023131"/>
                <a:gd name="connsiteY87" fmla="*/ 505662 h 3281108"/>
                <a:gd name="connsiteX88" fmla="*/ 4174039 w 7023131"/>
                <a:gd name="connsiteY88" fmla="*/ 496137 h 3281108"/>
                <a:gd name="connsiteX89" fmla="*/ 4259764 w 7023131"/>
                <a:gd name="connsiteY89" fmla="*/ 391362 h 3281108"/>
                <a:gd name="connsiteX90" fmla="*/ 4335964 w 7023131"/>
                <a:gd name="connsiteY90" fmla="*/ 429462 h 3281108"/>
                <a:gd name="connsiteX91" fmla="*/ 4431214 w 7023131"/>
                <a:gd name="connsiteY91" fmla="*/ 391362 h 3281108"/>
                <a:gd name="connsiteX92" fmla="*/ 4535989 w 7023131"/>
                <a:gd name="connsiteY92" fmla="*/ 391362 h 3281108"/>
                <a:gd name="connsiteX93" fmla="*/ 4583614 w 7023131"/>
                <a:gd name="connsiteY93" fmla="*/ 362787 h 3281108"/>
                <a:gd name="connsiteX94" fmla="*/ 4659814 w 7023131"/>
                <a:gd name="connsiteY94" fmla="*/ 343737 h 3281108"/>
                <a:gd name="connsiteX95" fmla="*/ 4697914 w 7023131"/>
                <a:gd name="connsiteY95" fmla="*/ 305637 h 3281108"/>
                <a:gd name="connsiteX96" fmla="*/ 4755064 w 7023131"/>
                <a:gd name="connsiteY96" fmla="*/ 343737 h 3281108"/>
                <a:gd name="connsiteX97" fmla="*/ 4840789 w 7023131"/>
                <a:gd name="connsiteY97" fmla="*/ 343737 h 3281108"/>
                <a:gd name="connsiteX98" fmla="*/ 4888414 w 7023131"/>
                <a:gd name="connsiteY98" fmla="*/ 315162 h 3281108"/>
                <a:gd name="connsiteX99" fmla="*/ 4936039 w 7023131"/>
                <a:gd name="connsiteY99" fmla="*/ 324687 h 3281108"/>
                <a:gd name="connsiteX100" fmla="*/ 5040814 w 7023131"/>
                <a:gd name="connsiteY100" fmla="*/ 324687 h 3281108"/>
                <a:gd name="connsiteX101" fmla="*/ 5097964 w 7023131"/>
                <a:gd name="connsiteY101" fmla="*/ 324687 h 3281108"/>
                <a:gd name="connsiteX102" fmla="*/ 5202739 w 7023131"/>
                <a:gd name="connsiteY102" fmla="*/ 334212 h 3281108"/>
                <a:gd name="connsiteX103" fmla="*/ 5307514 w 7023131"/>
                <a:gd name="connsiteY103" fmla="*/ 334212 h 3281108"/>
                <a:gd name="connsiteX104" fmla="*/ 5393239 w 7023131"/>
                <a:gd name="connsiteY104" fmla="*/ 258012 h 3281108"/>
                <a:gd name="connsiteX105" fmla="*/ 5459914 w 7023131"/>
                <a:gd name="connsiteY105" fmla="*/ 258012 h 3281108"/>
                <a:gd name="connsiteX106" fmla="*/ 5564689 w 7023131"/>
                <a:gd name="connsiteY106" fmla="*/ 267537 h 3281108"/>
                <a:gd name="connsiteX107" fmla="*/ 5602789 w 7023131"/>
                <a:gd name="connsiteY107" fmla="*/ 238962 h 3281108"/>
                <a:gd name="connsiteX108" fmla="*/ 5583739 w 7023131"/>
                <a:gd name="connsiteY108" fmla="*/ 162762 h 3281108"/>
                <a:gd name="connsiteX109" fmla="*/ 5545639 w 7023131"/>
                <a:gd name="connsiteY109" fmla="*/ 124662 h 3281108"/>
                <a:gd name="connsiteX110" fmla="*/ 5640889 w 7023131"/>
                <a:gd name="connsiteY110" fmla="*/ 124662 h 3281108"/>
                <a:gd name="connsiteX111" fmla="*/ 5717089 w 7023131"/>
                <a:gd name="connsiteY111" fmla="*/ 77037 h 3281108"/>
                <a:gd name="connsiteX112" fmla="*/ 5736139 w 7023131"/>
                <a:gd name="connsiteY112" fmla="*/ 29412 h 3281108"/>
                <a:gd name="connsiteX113" fmla="*/ 5802814 w 7023131"/>
                <a:gd name="connsiteY113" fmla="*/ 48462 h 3281108"/>
                <a:gd name="connsiteX114" fmla="*/ 5898064 w 7023131"/>
                <a:gd name="connsiteY114" fmla="*/ 67512 h 3281108"/>
                <a:gd name="connsiteX115" fmla="*/ 5898064 w 7023131"/>
                <a:gd name="connsiteY115" fmla="*/ 837 h 3281108"/>
                <a:gd name="connsiteX116" fmla="*/ 6012364 w 7023131"/>
                <a:gd name="connsiteY116" fmla="*/ 29412 h 3281108"/>
                <a:gd name="connsiteX117" fmla="*/ 6059989 w 7023131"/>
                <a:gd name="connsiteY117" fmla="*/ 19887 h 3281108"/>
                <a:gd name="connsiteX118" fmla="*/ 6126664 w 7023131"/>
                <a:gd name="connsiteY118" fmla="*/ 48462 h 3281108"/>
                <a:gd name="connsiteX119" fmla="*/ 6269539 w 7023131"/>
                <a:gd name="connsiteY119" fmla="*/ 96087 h 3281108"/>
                <a:gd name="connsiteX120" fmla="*/ 6364789 w 7023131"/>
                <a:gd name="connsiteY120" fmla="*/ 96087 h 3281108"/>
                <a:gd name="connsiteX121" fmla="*/ 6545764 w 7023131"/>
                <a:gd name="connsiteY121" fmla="*/ 143712 h 3281108"/>
                <a:gd name="connsiteX122" fmla="*/ 6650539 w 7023131"/>
                <a:gd name="connsiteY122" fmla="*/ 267537 h 3281108"/>
                <a:gd name="connsiteX123" fmla="*/ 6631489 w 7023131"/>
                <a:gd name="connsiteY123" fmla="*/ 315162 h 3281108"/>
                <a:gd name="connsiteX124" fmla="*/ 6621964 w 7023131"/>
                <a:gd name="connsiteY124" fmla="*/ 381837 h 3281108"/>
                <a:gd name="connsiteX125" fmla="*/ 6593389 w 7023131"/>
                <a:gd name="connsiteY125" fmla="*/ 410412 h 3281108"/>
                <a:gd name="connsiteX126" fmla="*/ 6469564 w 7023131"/>
                <a:gd name="connsiteY126" fmla="*/ 334212 h 3281108"/>
                <a:gd name="connsiteX127" fmla="*/ 6460039 w 7023131"/>
                <a:gd name="connsiteY127" fmla="*/ 391362 h 3281108"/>
                <a:gd name="connsiteX128" fmla="*/ 6345739 w 7023131"/>
                <a:gd name="connsiteY128" fmla="*/ 391362 h 3281108"/>
                <a:gd name="connsiteX129" fmla="*/ 6288589 w 7023131"/>
                <a:gd name="connsiteY129" fmla="*/ 419937 h 3281108"/>
                <a:gd name="connsiteX130" fmla="*/ 6145714 w 7023131"/>
                <a:gd name="connsiteY130" fmla="*/ 477087 h 3281108"/>
                <a:gd name="connsiteX131" fmla="*/ 6079039 w 7023131"/>
                <a:gd name="connsiteY131" fmla="*/ 467562 h 3281108"/>
                <a:gd name="connsiteX132" fmla="*/ 6031414 w 7023131"/>
                <a:gd name="connsiteY132" fmla="*/ 467562 h 3281108"/>
                <a:gd name="connsiteX133" fmla="*/ 5964739 w 7023131"/>
                <a:gd name="connsiteY133" fmla="*/ 515187 h 3281108"/>
                <a:gd name="connsiteX134" fmla="*/ 5831389 w 7023131"/>
                <a:gd name="connsiteY134" fmla="*/ 486612 h 3281108"/>
                <a:gd name="connsiteX135" fmla="*/ 5745664 w 7023131"/>
                <a:gd name="connsiteY135" fmla="*/ 486612 h 3281108"/>
                <a:gd name="connsiteX136" fmla="*/ 5621839 w 7023131"/>
                <a:gd name="connsiteY136" fmla="*/ 543762 h 3281108"/>
                <a:gd name="connsiteX137" fmla="*/ 5612314 w 7023131"/>
                <a:gd name="connsiteY137" fmla="*/ 562812 h 3281108"/>
                <a:gd name="connsiteX138" fmla="*/ 5564689 w 7023131"/>
                <a:gd name="connsiteY138" fmla="*/ 572337 h 3281108"/>
                <a:gd name="connsiteX139" fmla="*/ 5440864 w 7023131"/>
                <a:gd name="connsiteY139" fmla="*/ 543762 h 3281108"/>
                <a:gd name="connsiteX140" fmla="*/ 5364664 w 7023131"/>
                <a:gd name="connsiteY140" fmla="*/ 534237 h 3281108"/>
                <a:gd name="connsiteX141" fmla="*/ 5355139 w 7023131"/>
                <a:gd name="connsiteY141" fmla="*/ 562812 h 3281108"/>
                <a:gd name="connsiteX142" fmla="*/ 5317039 w 7023131"/>
                <a:gd name="connsiteY142" fmla="*/ 581862 h 3281108"/>
                <a:gd name="connsiteX143" fmla="*/ 5307514 w 7023131"/>
                <a:gd name="connsiteY143" fmla="*/ 591387 h 3281108"/>
                <a:gd name="connsiteX144" fmla="*/ 5202739 w 7023131"/>
                <a:gd name="connsiteY144" fmla="*/ 591387 h 3281108"/>
                <a:gd name="connsiteX145" fmla="*/ 5136064 w 7023131"/>
                <a:gd name="connsiteY145" fmla="*/ 677112 h 3281108"/>
                <a:gd name="connsiteX146" fmla="*/ 5126539 w 7023131"/>
                <a:gd name="connsiteY146" fmla="*/ 724737 h 3281108"/>
                <a:gd name="connsiteX147" fmla="*/ 5136064 w 7023131"/>
                <a:gd name="connsiteY147" fmla="*/ 753312 h 3281108"/>
                <a:gd name="connsiteX148" fmla="*/ 5088439 w 7023131"/>
                <a:gd name="connsiteY148" fmla="*/ 810462 h 3281108"/>
                <a:gd name="connsiteX149" fmla="*/ 5050339 w 7023131"/>
                <a:gd name="connsiteY149" fmla="*/ 819987 h 3281108"/>
                <a:gd name="connsiteX150" fmla="*/ 5069389 w 7023131"/>
                <a:gd name="connsiteY150" fmla="*/ 886662 h 3281108"/>
                <a:gd name="connsiteX151" fmla="*/ 5050339 w 7023131"/>
                <a:gd name="connsiteY151" fmla="*/ 953337 h 3281108"/>
                <a:gd name="connsiteX152" fmla="*/ 5021764 w 7023131"/>
                <a:gd name="connsiteY152" fmla="*/ 991437 h 3281108"/>
                <a:gd name="connsiteX153" fmla="*/ 4955089 w 7023131"/>
                <a:gd name="connsiteY153" fmla="*/ 1029537 h 3281108"/>
                <a:gd name="connsiteX154" fmla="*/ 4878889 w 7023131"/>
                <a:gd name="connsiteY154" fmla="*/ 1086687 h 3281108"/>
                <a:gd name="connsiteX155" fmla="*/ 4859839 w 7023131"/>
                <a:gd name="connsiteY155" fmla="*/ 1105737 h 3281108"/>
                <a:gd name="connsiteX156" fmla="*/ 4821739 w 7023131"/>
                <a:gd name="connsiteY156" fmla="*/ 1134312 h 3281108"/>
                <a:gd name="connsiteX157" fmla="*/ 4783639 w 7023131"/>
                <a:gd name="connsiteY157" fmla="*/ 1134312 h 3281108"/>
                <a:gd name="connsiteX158" fmla="*/ 4755064 w 7023131"/>
                <a:gd name="connsiteY158" fmla="*/ 1220037 h 3281108"/>
                <a:gd name="connsiteX159" fmla="*/ 4793164 w 7023131"/>
                <a:gd name="connsiteY159" fmla="*/ 1258137 h 3281108"/>
                <a:gd name="connsiteX160" fmla="*/ 4840789 w 7023131"/>
                <a:gd name="connsiteY160" fmla="*/ 1305762 h 3281108"/>
                <a:gd name="connsiteX161" fmla="*/ 4888414 w 7023131"/>
                <a:gd name="connsiteY161" fmla="*/ 1343862 h 3281108"/>
                <a:gd name="connsiteX162" fmla="*/ 4926514 w 7023131"/>
                <a:gd name="connsiteY162" fmla="*/ 1429587 h 3281108"/>
                <a:gd name="connsiteX163" fmla="*/ 4916989 w 7023131"/>
                <a:gd name="connsiteY163" fmla="*/ 1486737 h 3281108"/>
                <a:gd name="connsiteX164" fmla="*/ 4936039 w 7023131"/>
                <a:gd name="connsiteY164" fmla="*/ 1486737 h 3281108"/>
                <a:gd name="connsiteX165" fmla="*/ 4936039 w 7023131"/>
                <a:gd name="connsiteY165" fmla="*/ 1534362 h 3281108"/>
                <a:gd name="connsiteX166" fmla="*/ 5078914 w 7023131"/>
                <a:gd name="connsiteY166" fmla="*/ 1601037 h 3281108"/>
                <a:gd name="connsiteX167" fmla="*/ 5097964 w 7023131"/>
                <a:gd name="connsiteY167" fmla="*/ 1601037 h 3281108"/>
                <a:gd name="connsiteX168" fmla="*/ 5174164 w 7023131"/>
                <a:gd name="connsiteY168" fmla="*/ 1648662 h 3281108"/>
                <a:gd name="connsiteX169" fmla="*/ 5297989 w 7023131"/>
                <a:gd name="connsiteY169" fmla="*/ 1648662 h 3281108"/>
                <a:gd name="connsiteX170" fmla="*/ 5374189 w 7023131"/>
                <a:gd name="connsiteY170" fmla="*/ 1686762 h 3281108"/>
                <a:gd name="connsiteX171" fmla="*/ 5431339 w 7023131"/>
                <a:gd name="connsiteY171" fmla="*/ 1715337 h 3281108"/>
                <a:gd name="connsiteX172" fmla="*/ 5517064 w 7023131"/>
                <a:gd name="connsiteY172" fmla="*/ 1677237 h 3281108"/>
                <a:gd name="connsiteX173" fmla="*/ 5650414 w 7023131"/>
                <a:gd name="connsiteY173" fmla="*/ 1686762 h 3281108"/>
                <a:gd name="connsiteX174" fmla="*/ 5736139 w 7023131"/>
                <a:gd name="connsiteY174" fmla="*/ 1715337 h 3281108"/>
                <a:gd name="connsiteX175" fmla="*/ 5850439 w 7023131"/>
                <a:gd name="connsiteY175" fmla="*/ 1782012 h 3281108"/>
                <a:gd name="connsiteX176" fmla="*/ 5869489 w 7023131"/>
                <a:gd name="connsiteY176" fmla="*/ 1705812 h 3281108"/>
                <a:gd name="connsiteX177" fmla="*/ 6021889 w 7023131"/>
                <a:gd name="connsiteY177" fmla="*/ 1772487 h 3281108"/>
                <a:gd name="connsiteX178" fmla="*/ 6107614 w 7023131"/>
                <a:gd name="connsiteY178" fmla="*/ 1782012 h 3281108"/>
                <a:gd name="connsiteX179" fmla="*/ 6193339 w 7023131"/>
                <a:gd name="connsiteY179" fmla="*/ 1791537 h 3281108"/>
                <a:gd name="connsiteX180" fmla="*/ 6326689 w 7023131"/>
                <a:gd name="connsiteY180" fmla="*/ 1839162 h 3281108"/>
                <a:gd name="connsiteX181" fmla="*/ 6374314 w 7023131"/>
                <a:gd name="connsiteY181" fmla="*/ 1848687 h 3281108"/>
                <a:gd name="connsiteX182" fmla="*/ 6555289 w 7023131"/>
                <a:gd name="connsiteY182" fmla="*/ 1934412 h 3281108"/>
                <a:gd name="connsiteX183" fmla="*/ 6660064 w 7023131"/>
                <a:gd name="connsiteY183" fmla="*/ 1915362 h 3281108"/>
                <a:gd name="connsiteX184" fmla="*/ 6745789 w 7023131"/>
                <a:gd name="connsiteY184" fmla="*/ 1924887 h 3281108"/>
                <a:gd name="connsiteX185" fmla="*/ 6688639 w 7023131"/>
                <a:gd name="connsiteY185" fmla="*/ 1982037 h 3281108"/>
                <a:gd name="connsiteX186" fmla="*/ 6641014 w 7023131"/>
                <a:gd name="connsiteY186" fmla="*/ 2010612 h 3281108"/>
                <a:gd name="connsiteX187" fmla="*/ 6707689 w 7023131"/>
                <a:gd name="connsiteY187" fmla="*/ 2048712 h 3281108"/>
                <a:gd name="connsiteX188" fmla="*/ 6745789 w 7023131"/>
                <a:gd name="connsiteY188" fmla="*/ 2124912 h 3281108"/>
                <a:gd name="connsiteX189" fmla="*/ 6841039 w 7023131"/>
                <a:gd name="connsiteY189" fmla="*/ 2182062 h 3281108"/>
                <a:gd name="connsiteX190" fmla="*/ 6945814 w 7023131"/>
                <a:gd name="connsiteY190" fmla="*/ 2210637 h 3281108"/>
                <a:gd name="connsiteX191" fmla="*/ 6993439 w 7023131"/>
                <a:gd name="connsiteY191" fmla="*/ 2296362 h 3281108"/>
                <a:gd name="connsiteX192" fmla="*/ 7022014 w 7023131"/>
                <a:gd name="connsiteY192" fmla="*/ 2343987 h 3281108"/>
                <a:gd name="connsiteX193" fmla="*/ 6955339 w 7023131"/>
                <a:gd name="connsiteY193" fmla="*/ 2353512 h 3281108"/>
                <a:gd name="connsiteX194" fmla="*/ 6793414 w 7023131"/>
                <a:gd name="connsiteY194" fmla="*/ 2239212 h 3281108"/>
                <a:gd name="connsiteX195" fmla="*/ 6745789 w 7023131"/>
                <a:gd name="connsiteY195" fmla="*/ 2210637 h 3281108"/>
                <a:gd name="connsiteX196" fmla="*/ 6698164 w 7023131"/>
                <a:gd name="connsiteY196" fmla="*/ 2239212 h 3281108"/>
                <a:gd name="connsiteX197" fmla="*/ 6612439 w 7023131"/>
                <a:gd name="connsiteY197" fmla="*/ 2248737 h 3281108"/>
                <a:gd name="connsiteX198" fmla="*/ 6555289 w 7023131"/>
                <a:gd name="connsiteY198" fmla="*/ 2229687 h 3281108"/>
                <a:gd name="connsiteX199" fmla="*/ 6507664 w 7023131"/>
                <a:gd name="connsiteY199" fmla="*/ 2191587 h 3281108"/>
                <a:gd name="connsiteX200" fmla="*/ 6460039 w 7023131"/>
                <a:gd name="connsiteY200" fmla="*/ 2248737 h 3281108"/>
                <a:gd name="connsiteX201" fmla="*/ 6402889 w 7023131"/>
                <a:gd name="connsiteY201" fmla="*/ 2210637 h 3281108"/>
                <a:gd name="connsiteX202" fmla="*/ 6364789 w 7023131"/>
                <a:gd name="connsiteY202" fmla="*/ 2191587 h 3281108"/>
                <a:gd name="connsiteX203" fmla="*/ 6355264 w 7023131"/>
                <a:gd name="connsiteY203" fmla="*/ 2239212 h 3281108"/>
                <a:gd name="connsiteX204" fmla="*/ 6288589 w 7023131"/>
                <a:gd name="connsiteY204" fmla="*/ 2286837 h 3281108"/>
                <a:gd name="connsiteX205" fmla="*/ 6212389 w 7023131"/>
                <a:gd name="connsiteY205" fmla="*/ 2286837 h 3281108"/>
                <a:gd name="connsiteX206" fmla="*/ 6050464 w 7023131"/>
                <a:gd name="connsiteY206" fmla="*/ 2201112 h 3281108"/>
                <a:gd name="connsiteX207" fmla="*/ 5983789 w 7023131"/>
                <a:gd name="connsiteY207" fmla="*/ 2172537 h 3281108"/>
                <a:gd name="connsiteX208" fmla="*/ 5898064 w 7023131"/>
                <a:gd name="connsiteY208" fmla="*/ 2105862 h 3281108"/>
                <a:gd name="connsiteX209" fmla="*/ 5783764 w 7023131"/>
                <a:gd name="connsiteY209" fmla="*/ 2067762 h 3281108"/>
                <a:gd name="connsiteX210" fmla="*/ 5745664 w 7023131"/>
                <a:gd name="connsiteY210" fmla="*/ 2029662 h 3281108"/>
                <a:gd name="connsiteX211" fmla="*/ 5688514 w 7023131"/>
                <a:gd name="connsiteY211" fmla="*/ 2010612 h 3281108"/>
                <a:gd name="connsiteX212" fmla="*/ 5612314 w 7023131"/>
                <a:gd name="connsiteY212" fmla="*/ 2010612 h 3281108"/>
                <a:gd name="connsiteX213" fmla="*/ 5450389 w 7023131"/>
                <a:gd name="connsiteY213" fmla="*/ 1934412 h 3281108"/>
                <a:gd name="connsiteX214" fmla="*/ 5412289 w 7023131"/>
                <a:gd name="connsiteY214" fmla="*/ 1924887 h 3281108"/>
                <a:gd name="connsiteX215" fmla="*/ 5317039 w 7023131"/>
                <a:gd name="connsiteY215" fmla="*/ 1934412 h 3281108"/>
                <a:gd name="connsiteX216" fmla="*/ 5212264 w 7023131"/>
                <a:gd name="connsiteY216" fmla="*/ 1905837 h 3281108"/>
                <a:gd name="connsiteX217" fmla="*/ 5069389 w 7023131"/>
                <a:gd name="connsiteY217" fmla="*/ 1886787 h 3281108"/>
                <a:gd name="connsiteX218" fmla="*/ 4964614 w 7023131"/>
                <a:gd name="connsiteY218" fmla="*/ 1877262 h 3281108"/>
                <a:gd name="connsiteX219" fmla="*/ 4945564 w 7023131"/>
                <a:gd name="connsiteY219" fmla="*/ 1924887 h 3281108"/>
                <a:gd name="connsiteX220" fmla="*/ 4916989 w 7023131"/>
                <a:gd name="connsiteY220" fmla="*/ 1953462 h 3281108"/>
                <a:gd name="connsiteX221" fmla="*/ 4878889 w 7023131"/>
                <a:gd name="connsiteY221" fmla="*/ 1982037 h 3281108"/>
                <a:gd name="connsiteX222" fmla="*/ 4907464 w 7023131"/>
                <a:gd name="connsiteY222" fmla="*/ 2048712 h 3281108"/>
                <a:gd name="connsiteX223" fmla="*/ 4840789 w 7023131"/>
                <a:gd name="connsiteY223" fmla="*/ 2096337 h 3281108"/>
                <a:gd name="connsiteX224" fmla="*/ 4840789 w 7023131"/>
                <a:gd name="connsiteY224" fmla="*/ 2105862 h 3281108"/>
                <a:gd name="connsiteX225" fmla="*/ 4793164 w 7023131"/>
                <a:gd name="connsiteY225" fmla="*/ 2163012 h 3281108"/>
                <a:gd name="connsiteX226" fmla="*/ 4840789 w 7023131"/>
                <a:gd name="connsiteY226" fmla="*/ 2229687 h 3281108"/>
                <a:gd name="connsiteX227" fmla="*/ 4888414 w 7023131"/>
                <a:gd name="connsiteY227" fmla="*/ 2267787 h 3281108"/>
                <a:gd name="connsiteX228" fmla="*/ 4993189 w 7023131"/>
                <a:gd name="connsiteY228" fmla="*/ 2286837 h 3281108"/>
                <a:gd name="connsiteX229" fmla="*/ 4831264 w 7023131"/>
                <a:gd name="connsiteY229" fmla="*/ 2391612 h 3281108"/>
                <a:gd name="connsiteX230" fmla="*/ 4878889 w 7023131"/>
                <a:gd name="connsiteY230" fmla="*/ 2420187 h 3281108"/>
                <a:gd name="connsiteX231" fmla="*/ 4831264 w 7023131"/>
                <a:gd name="connsiteY231" fmla="*/ 2477337 h 3281108"/>
                <a:gd name="connsiteX232" fmla="*/ 4783639 w 7023131"/>
                <a:gd name="connsiteY232" fmla="*/ 2544012 h 3281108"/>
                <a:gd name="connsiteX233" fmla="*/ 4755064 w 7023131"/>
                <a:gd name="connsiteY233" fmla="*/ 2620212 h 3281108"/>
                <a:gd name="connsiteX234" fmla="*/ 4697914 w 7023131"/>
                <a:gd name="connsiteY234" fmla="*/ 2696412 h 3281108"/>
                <a:gd name="connsiteX235" fmla="*/ 4640764 w 7023131"/>
                <a:gd name="connsiteY235" fmla="*/ 2715462 h 3281108"/>
                <a:gd name="connsiteX236" fmla="*/ 4469314 w 7023131"/>
                <a:gd name="connsiteY236" fmla="*/ 2715462 h 3281108"/>
                <a:gd name="connsiteX237" fmla="*/ 4383589 w 7023131"/>
                <a:gd name="connsiteY237" fmla="*/ 2715462 h 3281108"/>
                <a:gd name="connsiteX238" fmla="*/ 4364539 w 7023131"/>
                <a:gd name="connsiteY238" fmla="*/ 2686887 h 3281108"/>
                <a:gd name="connsiteX239" fmla="*/ 4326439 w 7023131"/>
                <a:gd name="connsiteY239" fmla="*/ 2648787 h 3281108"/>
                <a:gd name="connsiteX240" fmla="*/ 4307389 w 7023131"/>
                <a:gd name="connsiteY240" fmla="*/ 2591637 h 3281108"/>
                <a:gd name="connsiteX241" fmla="*/ 4307389 w 7023131"/>
                <a:gd name="connsiteY241" fmla="*/ 2505912 h 3281108"/>
                <a:gd name="connsiteX242" fmla="*/ 4297864 w 7023131"/>
                <a:gd name="connsiteY242" fmla="*/ 2429712 h 3281108"/>
                <a:gd name="connsiteX243" fmla="*/ 4269289 w 7023131"/>
                <a:gd name="connsiteY243" fmla="*/ 2334462 h 3281108"/>
                <a:gd name="connsiteX244" fmla="*/ 4250239 w 7023131"/>
                <a:gd name="connsiteY244" fmla="*/ 2258262 h 3281108"/>
                <a:gd name="connsiteX245" fmla="*/ 4145464 w 7023131"/>
                <a:gd name="connsiteY245" fmla="*/ 2258262 h 3281108"/>
                <a:gd name="connsiteX246" fmla="*/ 4050214 w 7023131"/>
                <a:gd name="connsiteY246" fmla="*/ 2239212 h 3281108"/>
                <a:gd name="connsiteX247" fmla="*/ 3983539 w 7023131"/>
                <a:gd name="connsiteY247" fmla="*/ 2296362 h 3281108"/>
                <a:gd name="connsiteX248" fmla="*/ 3821614 w 7023131"/>
                <a:gd name="connsiteY248" fmla="*/ 2353512 h 3281108"/>
                <a:gd name="connsiteX249" fmla="*/ 3802564 w 7023131"/>
                <a:gd name="connsiteY249" fmla="*/ 2420187 h 3281108"/>
                <a:gd name="connsiteX250" fmla="*/ 3650164 w 7023131"/>
                <a:gd name="connsiteY250" fmla="*/ 2420187 h 3281108"/>
                <a:gd name="connsiteX251" fmla="*/ 3564439 w 7023131"/>
                <a:gd name="connsiteY251" fmla="*/ 2515437 h 3281108"/>
                <a:gd name="connsiteX252" fmla="*/ 3450139 w 7023131"/>
                <a:gd name="connsiteY252" fmla="*/ 2629737 h 3281108"/>
                <a:gd name="connsiteX253" fmla="*/ 3421564 w 7023131"/>
                <a:gd name="connsiteY253" fmla="*/ 2763087 h 3281108"/>
                <a:gd name="connsiteX254" fmla="*/ 3326314 w 7023131"/>
                <a:gd name="connsiteY254" fmla="*/ 2839287 h 3281108"/>
                <a:gd name="connsiteX255" fmla="*/ 3231064 w 7023131"/>
                <a:gd name="connsiteY255" fmla="*/ 2915487 h 3281108"/>
                <a:gd name="connsiteX256" fmla="*/ 3154864 w 7023131"/>
                <a:gd name="connsiteY256" fmla="*/ 3029787 h 3281108"/>
                <a:gd name="connsiteX257" fmla="*/ 3107239 w 7023131"/>
                <a:gd name="connsiteY257" fmla="*/ 3144087 h 3281108"/>
                <a:gd name="connsiteX258" fmla="*/ 3050089 w 7023131"/>
                <a:gd name="connsiteY258" fmla="*/ 3220287 h 3281108"/>
                <a:gd name="connsiteX259" fmla="*/ 2973889 w 7023131"/>
                <a:gd name="connsiteY259" fmla="*/ 3229812 h 3281108"/>
                <a:gd name="connsiteX260" fmla="*/ 2878639 w 7023131"/>
                <a:gd name="connsiteY260" fmla="*/ 3163137 h 3281108"/>
                <a:gd name="connsiteX261" fmla="*/ 2802439 w 7023131"/>
                <a:gd name="connsiteY261" fmla="*/ 3105987 h 3281108"/>
                <a:gd name="connsiteX262" fmla="*/ 2726239 w 7023131"/>
                <a:gd name="connsiteY262" fmla="*/ 3096462 h 3281108"/>
                <a:gd name="connsiteX263" fmla="*/ 2630989 w 7023131"/>
                <a:gd name="connsiteY263" fmla="*/ 3153612 h 3281108"/>
                <a:gd name="connsiteX264" fmla="*/ 2659564 w 7023131"/>
                <a:gd name="connsiteY264" fmla="*/ 3210762 h 3281108"/>
                <a:gd name="connsiteX265" fmla="*/ 2545264 w 7023131"/>
                <a:gd name="connsiteY265" fmla="*/ 3220287 h 3281108"/>
                <a:gd name="connsiteX266" fmla="*/ 2383339 w 7023131"/>
                <a:gd name="connsiteY266" fmla="*/ 3229812 h 3281108"/>
                <a:gd name="connsiteX267" fmla="*/ 2307139 w 7023131"/>
                <a:gd name="connsiteY267" fmla="*/ 3267912 h 3281108"/>
                <a:gd name="connsiteX268" fmla="*/ 2221414 w 7023131"/>
                <a:gd name="connsiteY268" fmla="*/ 3277437 h 3281108"/>
                <a:gd name="connsiteX269" fmla="*/ 2192839 w 7023131"/>
                <a:gd name="connsiteY269" fmla="*/ 3210762 h 3281108"/>
                <a:gd name="connsiteX270" fmla="*/ 2088064 w 7023131"/>
                <a:gd name="connsiteY270" fmla="*/ 3144087 h 3281108"/>
                <a:gd name="connsiteX271" fmla="*/ 2116639 w 7023131"/>
                <a:gd name="connsiteY271" fmla="*/ 3077412 h 3281108"/>
                <a:gd name="connsiteX272" fmla="*/ 2145214 w 7023131"/>
                <a:gd name="connsiteY272" fmla="*/ 2982162 h 3281108"/>
                <a:gd name="connsiteX273" fmla="*/ 2154739 w 7023131"/>
                <a:gd name="connsiteY273" fmla="*/ 2886912 h 3281108"/>
                <a:gd name="connsiteX274" fmla="*/ 2078539 w 7023131"/>
                <a:gd name="connsiteY274" fmla="*/ 2867862 h 3281108"/>
                <a:gd name="connsiteX275" fmla="*/ 1973764 w 7023131"/>
                <a:gd name="connsiteY275" fmla="*/ 2848812 h 3281108"/>
                <a:gd name="connsiteX276" fmla="*/ 1840414 w 7023131"/>
                <a:gd name="connsiteY276" fmla="*/ 2829762 h 3281108"/>
                <a:gd name="connsiteX277" fmla="*/ 1678489 w 7023131"/>
                <a:gd name="connsiteY277" fmla="*/ 2820237 h 3281108"/>
                <a:gd name="connsiteX278" fmla="*/ 1602289 w 7023131"/>
                <a:gd name="connsiteY278" fmla="*/ 2810712 h 3281108"/>
                <a:gd name="connsiteX279" fmla="*/ 1507039 w 7023131"/>
                <a:gd name="connsiteY279" fmla="*/ 2848812 h 3281108"/>
                <a:gd name="connsiteX280" fmla="*/ 1326064 w 7023131"/>
                <a:gd name="connsiteY280" fmla="*/ 2858337 h 3281108"/>
                <a:gd name="connsiteX281" fmla="*/ 1126039 w 7023131"/>
                <a:gd name="connsiteY281" fmla="*/ 2791662 h 3281108"/>
                <a:gd name="connsiteX282" fmla="*/ 1021264 w 7023131"/>
                <a:gd name="connsiteY282" fmla="*/ 2791662 h 3281108"/>
                <a:gd name="connsiteX283" fmla="*/ 906964 w 7023131"/>
                <a:gd name="connsiteY283" fmla="*/ 2801187 h 3281108"/>
                <a:gd name="connsiteX284" fmla="*/ 802189 w 7023131"/>
                <a:gd name="connsiteY284" fmla="*/ 2877387 h 3281108"/>
                <a:gd name="connsiteX285" fmla="*/ 725989 w 7023131"/>
                <a:gd name="connsiteY285" fmla="*/ 2896437 h 3281108"/>
                <a:gd name="connsiteX286" fmla="*/ 716464 w 7023131"/>
                <a:gd name="connsiteY286" fmla="*/ 2744037 h 3281108"/>
                <a:gd name="connsiteX287" fmla="*/ 716464 w 7023131"/>
                <a:gd name="connsiteY287" fmla="*/ 2667837 h 3281108"/>
                <a:gd name="connsiteX288" fmla="*/ 706939 w 7023131"/>
                <a:gd name="connsiteY288" fmla="*/ 2572587 h 3281108"/>
                <a:gd name="connsiteX289" fmla="*/ 659314 w 7023131"/>
                <a:gd name="connsiteY289" fmla="*/ 2515437 h 3281108"/>
                <a:gd name="connsiteX290" fmla="*/ 735514 w 7023131"/>
                <a:gd name="connsiteY290" fmla="*/ 2467812 h 3281108"/>
                <a:gd name="connsiteX291" fmla="*/ 773614 w 7023131"/>
                <a:gd name="connsiteY291" fmla="*/ 2401137 h 3281108"/>
                <a:gd name="connsiteX292" fmla="*/ 659314 w 7023131"/>
                <a:gd name="connsiteY292" fmla="*/ 2420187 h 3281108"/>
                <a:gd name="connsiteX293" fmla="*/ 583114 w 7023131"/>
                <a:gd name="connsiteY293" fmla="*/ 2372562 h 3281108"/>
                <a:gd name="connsiteX294" fmla="*/ 402139 w 7023131"/>
                <a:gd name="connsiteY294" fmla="*/ 2410662 h 3281108"/>
                <a:gd name="connsiteX295" fmla="*/ 297364 w 7023131"/>
                <a:gd name="connsiteY295" fmla="*/ 2410662 h 3281108"/>
                <a:gd name="connsiteX296" fmla="*/ 249739 w 7023131"/>
                <a:gd name="connsiteY296" fmla="*/ 2372562 h 3281108"/>
                <a:gd name="connsiteX297" fmla="*/ 135439 w 7023131"/>
                <a:gd name="connsiteY297" fmla="*/ 2391612 h 3281108"/>
                <a:gd name="connsiteX298" fmla="*/ 116389 w 7023131"/>
                <a:gd name="connsiteY298" fmla="*/ 2420187 h 3281108"/>
                <a:gd name="connsiteX299" fmla="*/ 40189 w 7023131"/>
                <a:gd name="connsiteY299" fmla="*/ 2353512 h 3281108"/>
                <a:gd name="connsiteX300" fmla="*/ 21139 w 7023131"/>
                <a:gd name="connsiteY300" fmla="*/ 2296362 h 3281108"/>
                <a:gd name="connsiteX301" fmla="*/ 164014 w 7023131"/>
                <a:gd name="connsiteY301" fmla="*/ 2277312 h 3281108"/>
                <a:gd name="connsiteX302" fmla="*/ 211639 w 7023131"/>
                <a:gd name="connsiteY302" fmla="*/ 2220162 h 3281108"/>
                <a:gd name="connsiteX303" fmla="*/ 78289 w 7023131"/>
                <a:gd name="connsiteY303" fmla="*/ 2191587 h 3281108"/>
                <a:gd name="connsiteX304" fmla="*/ 30664 w 7023131"/>
                <a:gd name="connsiteY304" fmla="*/ 2115387 h 3281108"/>
                <a:gd name="connsiteX305" fmla="*/ 2089 w 7023131"/>
                <a:gd name="connsiteY305" fmla="*/ 2058237 h 3281108"/>
                <a:gd name="connsiteX306" fmla="*/ 87814 w 7023131"/>
                <a:gd name="connsiteY306" fmla="*/ 2020137 h 3281108"/>
                <a:gd name="connsiteX307" fmla="*/ 87814 w 7023131"/>
                <a:gd name="connsiteY307" fmla="*/ 1924887 h 3281108"/>
                <a:gd name="connsiteX308" fmla="*/ 173539 w 7023131"/>
                <a:gd name="connsiteY308" fmla="*/ 1896312 h 3281108"/>
                <a:gd name="connsiteX309" fmla="*/ 211639 w 7023131"/>
                <a:gd name="connsiteY309" fmla="*/ 1753437 h 3281108"/>
                <a:gd name="connsiteX310" fmla="*/ 306889 w 7023131"/>
                <a:gd name="connsiteY310" fmla="*/ 1715337 h 3281108"/>
                <a:gd name="connsiteX311" fmla="*/ 287839 w 7023131"/>
                <a:gd name="connsiteY311" fmla="*/ 1924887 h 3281108"/>
                <a:gd name="connsiteX312" fmla="*/ 459289 w 7023131"/>
                <a:gd name="connsiteY312" fmla="*/ 1934412 h 3281108"/>
                <a:gd name="connsiteX313" fmla="*/ 564064 w 7023131"/>
                <a:gd name="connsiteY313" fmla="*/ 1829637 h 3281108"/>
                <a:gd name="connsiteX314" fmla="*/ 478339 w 7023131"/>
                <a:gd name="connsiteY314" fmla="*/ 1724862 h 3281108"/>
                <a:gd name="connsiteX315" fmla="*/ 430714 w 7023131"/>
                <a:gd name="connsiteY315" fmla="*/ 1686762 h 3281108"/>
                <a:gd name="connsiteX316" fmla="*/ 554539 w 7023131"/>
                <a:gd name="connsiteY316" fmla="*/ 1610562 h 3281108"/>
                <a:gd name="connsiteX317" fmla="*/ 649789 w 7023131"/>
                <a:gd name="connsiteY317" fmla="*/ 1610562 h 3281108"/>
                <a:gd name="connsiteX318" fmla="*/ 697414 w 7023131"/>
                <a:gd name="connsiteY318" fmla="*/ 1562937 h 3281108"/>
                <a:gd name="connsiteX319" fmla="*/ 783139 w 7023131"/>
                <a:gd name="connsiteY319" fmla="*/ 1534362 h 3281108"/>
                <a:gd name="connsiteX320" fmla="*/ 935539 w 7023131"/>
                <a:gd name="connsiteY320" fmla="*/ 1572462 h 3281108"/>
                <a:gd name="connsiteX321" fmla="*/ 973639 w 7023131"/>
                <a:gd name="connsiteY321" fmla="*/ 1458162 h 3281108"/>
                <a:gd name="connsiteX322" fmla="*/ 973639 w 7023131"/>
                <a:gd name="connsiteY322" fmla="*/ 1372437 h 3281108"/>
                <a:gd name="connsiteX323" fmla="*/ 1154614 w 7023131"/>
                <a:gd name="connsiteY323" fmla="*/ 1296237 h 3281108"/>
                <a:gd name="connsiteX324" fmla="*/ 1154614 w 7023131"/>
                <a:gd name="connsiteY324" fmla="*/ 1277187 h 3281108"/>
                <a:gd name="connsiteX325" fmla="*/ 1278439 w 7023131"/>
                <a:gd name="connsiteY325" fmla="*/ 1191462 h 3281108"/>
                <a:gd name="connsiteX326" fmla="*/ 1326064 w 7023131"/>
                <a:gd name="connsiteY326" fmla="*/ 1153362 h 3281108"/>
                <a:gd name="connsiteX327" fmla="*/ 1192714 w 7023131"/>
                <a:gd name="connsiteY327" fmla="*/ 1096212 h 3281108"/>
                <a:gd name="connsiteX328" fmla="*/ 1068889 w 7023131"/>
                <a:gd name="connsiteY328" fmla="*/ 1143837 h 3281108"/>
                <a:gd name="connsiteX329" fmla="*/ 859339 w 7023131"/>
                <a:gd name="connsiteY329" fmla="*/ 1134312 h 3281108"/>
                <a:gd name="connsiteX330" fmla="*/ 1335589 w 7023131"/>
                <a:gd name="connsiteY330" fmla="*/ 753312 h 3281108"/>
                <a:gd name="connsiteX331" fmla="*/ 1402264 w 7023131"/>
                <a:gd name="connsiteY331" fmla="*/ 715212 h 3281108"/>
                <a:gd name="connsiteX332" fmla="*/ 1497514 w 7023131"/>
                <a:gd name="connsiteY332" fmla="*/ 715212 h 3281108"/>
                <a:gd name="connsiteX333" fmla="*/ 1583239 w 7023131"/>
                <a:gd name="connsiteY333" fmla="*/ 696162 h 3281108"/>
                <a:gd name="connsiteX334" fmla="*/ 1602289 w 7023131"/>
                <a:gd name="connsiteY334" fmla="*/ 648537 h 3281108"/>
                <a:gd name="connsiteX335" fmla="*/ 1649914 w 7023131"/>
                <a:gd name="connsiteY335" fmla="*/ 715212 h 3281108"/>
                <a:gd name="connsiteX336" fmla="*/ 1783264 w 7023131"/>
                <a:gd name="connsiteY336" fmla="*/ 724737 h 3281108"/>
                <a:gd name="connsiteX337" fmla="*/ 1840414 w 7023131"/>
                <a:gd name="connsiteY337" fmla="*/ 629487 h 3281108"/>
                <a:gd name="connsiteX338" fmla="*/ 1897564 w 7023131"/>
                <a:gd name="connsiteY338" fmla="*/ 619962 h 3281108"/>
                <a:gd name="connsiteX339" fmla="*/ 1983289 w 7023131"/>
                <a:gd name="connsiteY339" fmla="*/ 562812 h 3281108"/>
                <a:gd name="connsiteX340" fmla="*/ 2049964 w 7023131"/>
                <a:gd name="connsiteY340" fmla="*/ 515187 h 3281108"/>
                <a:gd name="connsiteX341" fmla="*/ 2088064 w 7023131"/>
                <a:gd name="connsiteY341" fmla="*/ 524712 h 3281108"/>
                <a:gd name="connsiteX342" fmla="*/ 2107114 w 7023131"/>
                <a:gd name="connsiteY342" fmla="*/ 600912 h 3281108"/>
                <a:gd name="connsiteX343" fmla="*/ 2049964 w 7023131"/>
                <a:gd name="connsiteY343" fmla="*/ 600912 h 3281108"/>
                <a:gd name="connsiteX344" fmla="*/ 1973764 w 7023131"/>
                <a:gd name="connsiteY344" fmla="*/ 667587 h 3281108"/>
                <a:gd name="connsiteX345" fmla="*/ 1907089 w 7023131"/>
                <a:gd name="connsiteY345" fmla="*/ 696162 h 3281108"/>
                <a:gd name="connsiteX346" fmla="*/ 1935664 w 7023131"/>
                <a:gd name="connsiteY346" fmla="*/ 791412 h 3281108"/>
                <a:gd name="connsiteX347" fmla="*/ 1849939 w 7023131"/>
                <a:gd name="connsiteY347" fmla="*/ 915237 h 3281108"/>
                <a:gd name="connsiteX348" fmla="*/ 1773739 w 7023131"/>
                <a:gd name="connsiteY348" fmla="*/ 962862 h 3281108"/>
                <a:gd name="connsiteX349" fmla="*/ 1783264 w 7023131"/>
                <a:gd name="connsiteY349" fmla="*/ 1029537 h 3281108"/>
                <a:gd name="connsiteX350" fmla="*/ 1821364 w 7023131"/>
                <a:gd name="connsiteY350" fmla="*/ 1115262 h 3281108"/>
                <a:gd name="connsiteX351" fmla="*/ 1678489 w 7023131"/>
                <a:gd name="connsiteY351" fmla="*/ 1153362 h 3281108"/>
                <a:gd name="connsiteX352" fmla="*/ 1602289 w 7023131"/>
                <a:gd name="connsiteY352" fmla="*/ 1239087 h 3281108"/>
                <a:gd name="connsiteX353" fmla="*/ 1602289 w 7023131"/>
                <a:gd name="connsiteY353" fmla="*/ 1334337 h 3281108"/>
                <a:gd name="connsiteX354" fmla="*/ 1545139 w 7023131"/>
                <a:gd name="connsiteY354" fmla="*/ 1362912 h 3281108"/>
                <a:gd name="connsiteX355" fmla="*/ 1535614 w 7023131"/>
                <a:gd name="connsiteY355" fmla="*/ 1458162 h 3281108"/>
                <a:gd name="connsiteX356" fmla="*/ 1507039 w 7023131"/>
                <a:gd name="connsiteY356" fmla="*/ 1505787 h 3281108"/>
                <a:gd name="connsiteX357" fmla="*/ 1535614 w 7023131"/>
                <a:gd name="connsiteY357" fmla="*/ 1639137 h 3281108"/>
                <a:gd name="connsiteX358" fmla="*/ 1497514 w 7023131"/>
                <a:gd name="connsiteY358" fmla="*/ 1696287 h 3281108"/>
                <a:gd name="connsiteX359" fmla="*/ 1364164 w 7023131"/>
                <a:gd name="connsiteY359" fmla="*/ 1724862 h 3281108"/>
                <a:gd name="connsiteX360" fmla="*/ 1354639 w 7023131"/>
                <a:gd name="connsiteY360" fmla="*/ 1772487 h 3281108"/>
                <a:gd name="connsiteX361" fmla="*/ 1307014 w 7023131"/>
                <a:gd name="connsiteY361" fmla="*/ 1772487 h 3281108"/>
                <a:gd name="connsiteX362" fmla="*/ 1287964 w 7023131"/>
                <a:gd name="connsiteY362" fmla="*/ 1839162 h 3281108"/>
                <a:gd name="connsiteX363" fmla="*/ 1230814 w 7023131"/>
                <a:gd name="connsiteY363" fmla="*/ 1886787 h 3281108"/>
                <a:gd name="connsiteX364" fmla="*/ 1221289 w 7023131"/>
                <a:gd name="connsiteY364" fmla="*/ 1991562 h 3281108"/>
                <a:gd name="connsiteX365" fmla="*/ 1135564 w 7023131"/>
                <a:gd name="connsiteY365" fmla="*/ 2010612 h 3281108"/>
                <a:gd name="connsiteX366" fmla="*/ 1135564 w 7023131"/>
                <a:gd name="connsiteY366" fmla="*/ 2067762 h 3281108"/>
                <a:gd name="connsiteX367" fmla="*/ 1259389 w 7023131"/>
                <a:gd name="connsiteY367" fmla="*/ 2153487 h 3281108"/>
                <a:gd name="connsiteX368" fmla="*/ 1411789 w 7023131"/>
                <a:gd name="connsiteY368" fmla="*/ 2182062 h 3281108"/>
                <a:gd name="connsiteX369" fmla="*/ 1440364 w 7023131"/>
                <a:gd name="connsiteY369" fmla="*/ 2096337 h 3281108"/>
                <a:gd name="connsiteX370" fmla="*/ 1573714 w 7023131"/>
                <a:gd name="connsiteY370" fmla="*/ 2048712 h 3281108"/>
                <a:gd name="connsiteX371" fmla="*/ 1707064 w 7023131"/>
                <a:gd name="connsiteY371" fmla="*/ 2029662 h 3281108"/>
                <a:gd name="connsiteX372" fmla="*/ 1773739 w 7023131"/>
                <a:gd name="connsiteY372" fmla="*/ 1991562 h 3281108"/>
                <a:gd name="connsiteX373" fmla="*/ 1945189 w 7023131"/>
                <a:gd name="connsiteY373" fmla="*/ 2067762 h 3281108"/>
                <a:gd name="connsiteX374" fmla="*/ 2002339 w 7023131"/>
                <a:gd name="connsiteY374" fmla="*/ 2124912 h 3281108"/>
                <a:gd name="connsiteX375" fmla="*/ 2411914 w 7023131"/>
                <a:gd name="connsiteY375" fmla="*/ 1896312 h 3281108"/>
                <a:gd name="connsiteX376" fmla="*/ 2526214 w 7023131"/>
                <a:gd name="connsiteY376" fmla="*/ 1829637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11864 w 7023131"/>
                <a:gd name="connsiteY47" fmla="*/ 2086812 h 3281108"/>
                <a:gd name="connsiteX48" fmla="*/ 2049964 w 7023131"/>
                <a:gd name="connsiteY48" fmla="*/ 2115387 h 3281108"/>
                <a:gd name="connsiteX49" fmla="*/ 2240464 w 7023131"/>
                <a:gd name="connsiteY49" fmla="*/ 2039187 h 3281108"/>
                <a:gd name="connsiteX50" fmla="*/ 2345239 w 7023131"/>
                <a:gd name="connsiteY50" fmla="*/ 2010612 h 3281108"/>
                <a:gd name="connsiteX51" fmla="*/ 2411914 w 7023131"/>
                <a:gd name="connsiteY51" fmla="*/ 1943937 h 3281108"/>
                <a:gd name="connsiteX52" fmla="*/ 2459539 w 7023131"/>
                <a:gd name="connsiteY52" fmla="*/ 1896312 h 3281108"/>
                <a:gd name="connsiteX53" fmla="*/ 2507164 w 7023131"/>
                <a:gd name="connsiteY53" fmla="*/ 1829637 h 3281108"/>
                <a:gd name="connsiteX54" fmla="*/ 2535739 w 7023131"/>
                <a:gd name="connsiteY54" fmla="*/ 1810587 h 3281108"/>
                <a:gd name="connsiteX55" fmla="*/ 2659564 w 7023131"/>
                <a:gd name="connsiteY55" fmla="*/ 1791537 h 3281108"/>
                <a:gd name="connsiteX56" fmla="*/ 2669089 w 7023131"/>
                <a:gd name="connsiteY56" fmla="*/ 1715337 h 3281108"/>
                <a:gd name="connsiteX57" fmla="*/ 2697664 w 7023131"/>
                <a:gd name="connsiteY57" fmla="*/ 1696287 h 3281108"/>
                <a:gd name="connsiteX58" fmla="*/ 2745289 w 7023131"/>
                <a:gd name="connsiteY58" fmla="*/ 1658187 h 3281108"/>
                <a:gd name="connsiteX59" fmla="*/ 2802439 w 7023131"/>
                <a:gd name="connsiteY59" fmla="*/ 1629612 h 3281108"/>
                <a:gd name="connsiteX60" fmla="*/ 2888164 w 7023131"/>
                <a:gd name="connsiteY60" fmla="*/ 1572462 h 3281108"/>
                <a:gd name="connsiteX61" fmla="*/ 2954839 w 7023131"/>
                <a:gd name="connsiteY61" fmla="*/ 1505787 h 3281108"/>
                <a:gd name="connsiteX62" fmla="*/ 2964364 w 7023131"/>
                <a:gd name="connsiteY62" fmla="*/ 1429587 h 3281108"/>
                <a:gd name="connsiteX63" fmla="*/ 3002464 w 7023131"/>
                <a:gd name="connsiteY63" fmla="*/ 1429587 h 3281108"/>
                <a:gd name="connsiteX64" fmla="*/ 2983414 w 7023131"/>
                <a:gd name="connsiteY64" fmla="*/ 1362912 h 3281108"/>
                <a:gd name="connsiteX65" fmla="*/ 3078664 w 7023131"/>
                <a:gd name="connsiteY65" fmla="*/ 1439112 h 3281108"/>
                <a:gd name="connsiteX66" fmla="*/ 3192964 w 7023131"/>
                <a:gd name="connsiteY66" fmla="*/ 1401012 h 3281108"/>
                <a:gd name="connsiteX67" fmla="*/ 3345364 w 7023131"/>
                <a:gd name="connsiteY67" fmla="*/ 1401012 h 3281108"/>
                <a:gd name="connsiteX68" fmla="*/ 3402514 w 7023131"/>
                <a:gd name="connsiteY68" fmla="*/ 1372437 h 3281108"/>
                <a:gd name="connsiteX69" fmla="*/ 3412039 w 7023131"/>
                <a:gd name="connsiteY69" fmla="*/ 1343862 h 3281108"/>
                <a:gd name="connsiteX70" fmla="*/ 3412039 w 7023131"/>
                <a:gd name="connsiteY70" fmla="*/ 1439112 h 3281108"/>
                <a:gd name="connsiteX71" fmla="*/ 3469189 w 7023131"/>
                <a:gd name="connsiteY71" fmla="*/ 1420062 h 3281108"/>
                <a:gd name="connsiteX72" fmla="*/ 3573964 w 7023131"/>
                <a:gd name="connsiteY72" fmla="*/ 1410537 h 3281108"/>
                <a:gd name="connsiteX73" fmla="*/ 3612064 w 7023131"/>
                <a:gd name="connsiteY73" fmla="*/ 1334337 h 3281108"/>
                <a:gd name="connsiteX74" fmla="*/ 3754939 w 7023131"/>
                <a:gd name="connsiteY74" fmla="*/ 1391487 h 3281108"/>
                <a:gd name="connsiteX75" fmla="*/ 3802564 w 7023131"/>
                <a:gd name="connsiteY75" fmla="*/ 1286712 h 3281108"/>
                <a:gd name="connsiteX76" fmla="*/ 3935914 w 7023131"/>
                <a:gd name="connsiteY76" fmla="*/ 1267662 h 3281108"/>
                <a:gd name="connsiteX77" fmla="*/ 3974014 w 7023131"/>
                <a:gd name="connsiteY77" fmla="*/ 1181937 h 3281108"/>
                <a:gd name="connsiteX78" fmla="*/ 3935914 w 7023131"/>
                <a:gd name="connsiteY78" fmla="*/ 1105737 h 3281108"/>
                <a:gd name="connsiteX79" fmla="*/ 3916864 w 7023131"/>
                <a:gd name="connsiteY79" fmla="*/ 1039062 h 3281108"/>
                <a:gd name="connsiteX80" fmla="*/ 3840664 w 7023131"/>
                <a:gd name="connsiteY80" fmla="*/ 962862 h 3281108"/>
                <a:gd name="connsiteX81" fmla="*/ 3764464 w 7023131"/>
                <a:gd name="connsiteY81" fmla="*/ 915237 h 3281108"/>
                <a:gd name="connsiteX82" fmla="*/ 3840664 w 7023131"/>
                <a:gd name="connsiteY82" fmla="*/ 734262 h 3281108"/>
                <a:gd name="connsiteX83" fmla="*/ 3897814 w 7023131"/>
                <a:gd name="connsiteY83" fmla="*/ 648537 h 3281108"/>
                <a:gd name="connsiteX84" fmla="*/ 3983539 w 7023131"/>
                <a:gd name="connsiteY84" fmla="*/ 591387 h 3281108"/>
                <a:gd name="connsiteX85" fmla="*/ 4069264 w 7023131"/>
                <a:gd name="connsiteY85" fmla="*/ 600912 h 3281108"/>
                <a:gd name="connsiteX86" fmla="*/ 4097839 w 7023131"/>
                <a:gd name="connsiteY86" fmla="*/ 553287 h 3281108"/>
                <a:gd name="connsiteX87" fmla="*/ 4154989 w 7023131"/>
                <a:gd name="connsiteY87" fmla="*/ 505662 h 3281108"/>
                <a:gd name="connsiteX88" fmla="*/ 4174039 w 7023131"/>
                <a:gd name="connsiteY88" fmla="*/ 496137 h 3281108"/>
                <a:gd name="connsiteX89" fmla="*/ 4259764 w 7023131"/>
                <a:gd name="connsiteY89" fmla="*/ 391362 h 3281108"/>
                <a:gd name="connsiteX90" fmla="*/ 4335964 w 7023131"/>
                <a:gd name="connsiteY90" fmla="*/ 429462 h 3281108"/>
                <a:gd name="connsiteX91" fmla="*/ 4431214 w 7023131"/>
                <a:gd name="connsiteY91" fmla="*/ 391362 h 3281108"/>
                <a:gd name="connsiteX92" fmla="*/ 4535989 w 7023131"/>
                <a:gd name="connsiteY92" fmla="*/ 391362 h 3281108"/>
                <a:gd name="connsiteX93" fmla="*/ 4583614 w 7023131"/>
                <a:gd name="connsiteY93" fmla="*/ 362787 h 3281108"/>
                <a:gd name="connsiteX94" fmla="*/ 4659814 w 7023131"/>
                <a:gd name="connsiteY94" fmla="*/ 343737 h 3281108"/>
                <a:gd name="connsiteX95" fmla="*/ 4697914 w 7023131"/>
                <a:gd name="connsiteY95" fmla="*/ 305637 h 3281108"/>
                <a:gd name="connsiteX96" fmla="*/ 4755064 w 7023131"/>
                <a:gd name="connsiteY96" fmla="*/ 343737 h 3281108"/>
                <a:gd name="connsiteX97" fmla="*/ 4840789 w 7023131"/>
                <a:gd name="connsiteY97" fmla="*/ 343737 h 3281108"/>
                <a:gd name="connsiteX98" fmla="*/ 4888414 w 7023131"/>
                <a:gd name="connsiteY98" fmla="*/ 315162 h 3281108"/>
                <a:gd name="connsiteX99" fmla="*/ 4936039 w 7023131"/>
                <a:gd name="connsiteY99" fmla="*/ 324687 h 3281108"/>
                <a:gd name="connsiteX100" fmla="*/ 5040814 w 7023131"/>
                <a:gd name="connsiteY100" fmla="*/ 324687 h 3281108"/>
                <a:gd name="connsiteX101" fmla="*/ 5097964 w 7023131"/>
                <a:gd name="connsiteY101" fmla="*/ 324687 h 3281108"/>
                <a:gd name="connsiteX102" fmla="*/ 5202739 w 7023131"/>
                <a:gd name="connsiteY102" fmla="*/ 334212 h 3281108"/>
                <a:gd name="connsiteX103" fmla="*/ 5307514 w 7023131"/>
                <a:gd name="connsiteY103" fmla="*/ 334212 h 3281108"/>
                <a:gd name="connsiteX104" fmla="*/ 5393239 w 7023131"/>
                <a:gd name="connsiteY104" fmla="*/ 258012 h 3281108"/>
                <a:gd name="connsiteX105" fmla="*/ 5459914 w 7023131"/>
                <a:gd name="connsiteY105" fmla="*/ 258012 h 3281108"/>
                <a:gd name="connsiteX106" fmla="*/ 5564689 w 7023131"/>
                <a:gd name="connsiteY106" fmla="*/ 267537 h 3281108"/>
                <a:gd name="connsiteX107" fmla="*/ 5602789 w 7023131"/>
                <a:gd name="connsiteY107" fmla="*/ 238962 h 3281108"/>
                <a:gd name="connsiteX108" fmla="*/ 5583739 w 7023131"/>
                <a:gd name="connsiteY108" fmla="*/ 162762 h 3281108"/>
                <a:gd name="connsiteX109" fmla="*/ 5545639 w 7023131"/>
                <a:gd name="connsiteY109" fmla="*/ 124662 h 3281108"/>
                <a:gd name="connsiteX110" fmla="*/ 5640889 w 7023131"/>
                <a:gd name="connsiteY110" fmla="*/ 124662 h 3281108"/>
                <a:gd name="connsiteX111" fmla="*/ 5717089 w 7023131"/>
                <a:gd name="connsiteY111" fmla="*/ 77037 h 3281108"/>
                <a:gd name="connsiteX112" fmla="*/ 5736139 w 7023131"/>
                <a:gd name="connsiteY112" fmla="*/ 29412 h 3281108"/>
                <a:gd name="connsiteX113" fmla="*/ 5802814 w 7023131"/>
                <a:gd name="connsiteY113" fmla="*/ 48462 h 3281108"/>
                <a:gd name="connsiteX114" fmla="*/ 5898064 w 7023131"/>
                <a:gd name="connsiteY114" fmla="*/ 67512 h 3281108"/>
                <a:gd name="connsiteX115" fmla="*/ 5898064 w 7023131"/>
                <a:gd name="connsiteY115" fmla="*/ 837 h 3281108"/>
                <a:gd name="connsiteX116" fmla="*/ 6012364 w 7023131"/>
                <a:gd name="connsiteY116" fmla="*/ 29412 h 3281108"/>
                <a:gd name="connsiteX117" fmla="*/ 6059989 w 7023131"/>
                <a:gd name="connsiteY117" fmla="*/ 19887 h 3281108"/>
                <a:gd name="connsiteX118" fmla="*/ 6126664 w 7023131"/>
                <a:gd name="connsiteY118" fmla="*/ 48462 h 3281108"/>
                <a:gd name="connsiteX119" fmla="*/ 6269539 w 7023131"/>
                <a:gd name="connsiteY119" fmla="*/ 96087 h 3281108"/>
                <a:gd name="connsiteX120" fmla="*/ 6364789 w 7023131"/>
                <a:gd name="connsiteY120" fmla="*/ 96087 h 3281108"/>
                <a:gd name="connsiteX121" fmla="*/ 6545764 w 7023131"/>
                <a:gd name="connsiteY121" fmla="*/ 143712 h 3281108"/>
                <a:gd name="connsiteX122" fmla="*/ 6650539 w 7023131"/>
                <a:gd name="connsiteY122" fmla="*/ 267537 h 3281108"/>
                <a:gd name="connsiteX123" fmla="*/ 6631489 w 7023131"/>
                <a:gd name="connsiteY123" fmla="*/ 315162 h 3281108"/>
                <a:gd name="connsiteX124" fmla="*/ 6621964 w 7023131"/>
                <a:gd name="connsiteY124" fmla="*/ 381837 h 3281108"/>
                <a:gd name="connsiteX125" fmla="*/ 6593389 w 7023131"/>
                <a:gd name="connsiteY125" fmla="*/ 410412 h 3281108"/>
                <a:gd name="connsiteX126" fmla="*/ 6469564 w 7023131"/>
                <a:gd name="connsiteY126" fmla="*/ 334212 h 3281108"/>
                <a:gd name="connsiteX127" fmla="*/ 6460039 w 7023131"/>
                <a:gd name="connsiteY127" fmla="*/ 391362 h 3281108"/>
                <a:gd name="connsiteX128" fmla="*/ 6345739 w 7023131"/>
                <a:gd name="connsiteY128" fmla="*/ 391362 h 3281108"/>
                <a:gd name="connsiteX129" fmla="*/ 6288589 w 7023131"/>
                <a:gd name="connsiteY129" fmla="*/ 419937 h 3281108"/>
                <a:gd name="connsiteX130" fmla="*/ 6145714 w 7023131"/>
                <a:gd name="connsiteY130" fmla="*/ 477087 h 3281108"/>
                <a:gd name="connsiteX131" fmla="*/ 6079039 w 7023131"/>
                <a:gd name="connsiteY131" fmla="*/ 467562 h 3281108"/>
                <a:gd name="connsiteX132" fmla="*/ 6031414 w 7023131"/>
                <a:gd name="connsiteY132" fmla="*/ 467562 h 3281108"/>
                <a:gd name="connsiteX133" fmla="*/ 5964739 w 7023131"/>
                <a:gd name="connsiteY133" fmla="*/ 515187 h 3281108"/>
                <a:gd name="connsiteX134" fmla="*/ 5831389 w 7023131"/>
                <a:gd name="connsiteY134" fmla="*/ 486612 h 3281108"/>
                <a:gd name="connsiteX135" fmla="*/ 5745664 w 7023131"/>
                <a:gd name="connsiteY135" fmla="*/ 486612 h 3281108"/>
                <a:gd name="connsiteX136" fmla="*/ 5621839 w 7023131"/>
                <a:gd name="connsiteY136" fmla="*/ 543762 h 3281108"/>
                <a:gd name="connsiteX137" fmla="*/ 5612314 w 7023131"/>
                <a:gd name="connsiteY137" fmla="*/ 562812 h 3281108"/>
                <a:gd name="connsiteX138" fmla="*/ 5564689 w 7023131"/>
                <a:gd name="connsiteY138" fmla="*/ 572337 h 3281108"/>
                <a:gd name="connsiteX139" fmla="*/ 5440864 w 7023131"/>
                <a:gd name="connsiteY139" fmla="*/ 543762 h 3281108"/>
                <a:gd name="connsiteX140" fmla="*/ 5364664 w 7023131"/>
                <a:gd name="connsiteY140" fmla="*/ 534237 h 3281108"/>
                <a:gd name="connsiteX141" fmla="*/ 5355139 w 7023131"/>
                <a:gd name="connsiteY141" fmla="*/ 562812 h 3281108"/>
                <a:gd name="connsiteX142" fmla="*/ 5317039 w 7023131"/>
                <a:gd name="connsiteY142" fmla="*/ 581862 h 3281108"/>
                <a:gd name="connsiteX143" fmla="*/ 5307514 w 7023131"/>
                <a:gd name="connsiteY143" fmla="*/ 591387 h 3281108"/>
                <a:gd name="connsiteX144" fmla="*/ 5202739 w 7023131"/>
                <a:gd name="connsiteY144" fmla="*/ 591387 h 3281108"/>
                <a:gd name="connsiteX145" fmla="*/ 5136064 w 7023131"/>
                <a:gd name="connsiteY145" fmla="*/ 677112 h 3281108"/>
                <a:gd name="connsiteX146" fmla="*/ 5126539 w 7023131"/>
                <a:gd name="connsiteY146" fmla="*/ 724737 h 3281108"/>
                <a:gd name="connsiteX147" fmla="*/ 5136064 w 7023131"/>
                <a:gd name="connsiteY147" fmla="*/ 753312 h 3281108"/>
                <a:gd name="connsiteX148" fmla="*/ 5088439 w 7023131"/>
                <a:gd name="connsiteY148" fmla="*/ 810462 h 3281108"/>
                <a:gd name="connsiteX149" fmla="*/ 5050339 w 7023131"/>
                <a:gd name="connsiteY149" fmla="*/ 819987 h 3281108"/>
                <a:gd name="connsiteX150" fmla="*/ 5069389 w 7023131"/>
                <a:gd name="connsiteY150" fmla="*/ 886662 h 3281108"/>
                <a:gd name="connsiteX151" fmla="*/ 5050339 w 7023131"/>
                <a:gd name="connsiteY151" fmla="*/ 953337 h 3281108"/>
                <a:gd name="connsiteX152" fmla="*/ 5021764 w 7023131"/>
                <a:gd name="connsiteY152" fmla="*/ 991437 h 3281108"/>
                <a:gd name="connsiteX153" fmla="*/ 4955089 w 7023131"/>
                <a:gd name="connsiteY153" fmla="*/ 1029537 h 3281108"/>
                <a:gd name="connsiteX154" fmla="*/ 4878889 w 7023131"/>
                <a:gd name="connsiteY154" fmla="*/ 1086687 h 3281108"/>
                <a:gd name="connsiteX155" fmla="*/ 4859839 w 7023131"/>
                <a:gd name="connsiteY155" fmla="*/ 1105737 h 3281108"/>
                <a:gd name="connsiteX156" fmla="*/ 4821739 w 7023131"/>
                <a:gd name="connsiteY156" fmla="*/ 1134312 h 3281108"/>
                <a:gd name="connsiteX157" fmla="*/ 4783639 w 7023131"/>
                <a:gd name="connsiteY157" fmla="*/ 1134312 h 3281108"/>
                <a:gd name="connsiteX158" fmla="*/ 4755064 w 7023131"/>
                <a:gd name="connsiteY158" fmla="*/ 1220037 h 3281108"/>
                <a:gd name="connsiteX159" fmla="*/ 4793164 w 7023131"/>
                <a:gd name="connsiteY159" fmla="*/ 1258137 h 3281108"/>
                <a:gd name="connsiteX160" fmla="*/ 4840789 w 7023131"/>
                <a:gd name="connsiteY160" fmla="*/ 1305762 h 3281108"/>
                <a:gd name="connsiteX161" fmla="*/ 4888414 w 7023131"/>
                <a:gd name="connsiteY161" fmla="*/ 1343862 h 3281108"/>
                <a:gd name="connsiteX162" fmla="*/ 4926514 w 7023131"/>
                <a:gd name="connsiteY162" fmla="*/ 1429587 h 3281108"/>
                <a:gd name="connsiteX163" fmla="*/ 4916989 w 7023131"/>
                <a:gd name="connsiteY163" fmla="*/ 1486737 h 3281108"/>
                <a:gd name="connsiteX164" fmla="*/ 4936039 w 7023131"/>
                <a:gd name="connsiteY164" fmla="*/ 1486737 h 3281108"/>
                <a:gd name="connsiteX165" fmla="*/ 4936039 w 7023131"/>
                <a:gd name="connsiteY165" fmla="*/ 1534362 h 3281108"/>
                <a:gd name="connsiteX166" fmla="*/ 5078914 w 7023131"/>
                <a:gd name="connsiteY166" fmla="*/ 1601037 h 3281108"/>
                <a:gd name="connsiteX167" fmla="*/ 5097964 w 7023131"/>
                <a:gd name="connsiteY167" fmla="*/ 1601037 h 3281108"/>
                <a:gd name="connsiteX168" fmla="*/ 5174164 w 7023131"/>
                <a:gd name="connsiteY168" fmla="*/ 1648662 h 3281108"/>
                <a:gd name="connsiteX169" fmla="*/ 5297989 w 7023131"/>
                <a:gd name="connsiteY169" fmla="*/ 1648662 h 3281108"/>
                <a:gd name="connsiteX170" fmla="*/ 5374189 w 7023131"/>
                <a:gd name="connsiteY170" fmla="*/ 1686762 h 3281108"/>
                <a:gd name="connsiteX171" fmla="*/ 5431339 w 7023131"/>
                <a:gd name="connsiteY171" fmla="*/ 1715337 h 3281108"/>
                <a:gd name="connsiteX172" fmla="*/ 5517064 w 7023131"/>
                <a:gd name="connsiteY172" fmla="*/ 1677237 h 3281108"/>
                <a:gd name="connsiteX173" fmla="*/ 5650414 w 7023131"/>
                <a:gd name="connsiteY173" fmla="*/ 1686762 h 3281108"/>
                <a:gd name="connsiteX174" fmla="*/ 5736139 w 7023131"/>
                <a:gd name="connsiteY174" fmla="*/ 1715337 h 3281108"/>
                <a:gd name="connsiteX175" fmla="*/ 5850439 w 7023131"/>
                <a:gd name="connsiteY175" fmla="*/ 1782012 h 3281108"/>
                <a:gd name="connsiteX176" fmla="*/ 5869489 w 7023131"/>
                <a:gd name="connsiteY176" fmla="*/ 1705812 h 3281108"/>
                <a:gd name="connsiteX177" fmla="*/ 6021889 w 7023131"/>
                <a:gd name="connsiteY177" fmla="*/ 1772487 h 3281108"/>
                <a:gd name="connsiteX178" fmla="*/ 6107614 w 7023131"/>
                <a:gd name="connsiteY178" fmla="*/ 1782012 h 3281108"/>
                <a:gd name="connsiteX179" fmla="*/ 6193339 w 7023131"/>
                <a:gd name="connsiteY179" fmla="*/ 1791537 h 3281108"/>
                <a:gd name="connsiteX180" fmla="*/ 6326689 w 7023131"/>
                <a:gd name="connsiteY180" fmla="*/ 1839162 h 3281108"/>
                <a:gd name="connsiteX181" fmla="*/ 6374314 w 7023131"/>
                <a:gd name="connsiteY181" fmla="*/ 1848687 h 3281108"/>
                <a:gd name="connsiteX182" fmla="*/ 6555289 w 7023131"/>
                <a:gd name="connsiteY182" fmla="*/ 1934412 h 3281108"/>
                <a:gd name="connsiteX183" fmla="*/ 6660064 w 7023131"/>
                <a:gd name="connsiteY183" fmla="*/ 1915362 h 3281108"/>
                <a:gd name="connsiteX184" fmla="*/ 6745789 w 7023131"/>
                <a:gd name="connsiteY184" fmla="*/ 1924887 h 3281108"/>
                <a:gd name="connsiteX185" fmla="*/ 6688639 w 7023131"/>
                <a:gd name="connsiteY185" fmla="*/ 1982037 h 3281108"/>
                <a:gd name="connsiteX186" fmla="*/ 6641014 w 7023131"/>
                <a:gd name="connsiteY186" fmla="*/ 2010612 h 3281108"/>
                <a:gd name="connsiteX187" fmla="*/ 6707689 w 7023131"/>
                <a:gd name="connsiteY187" fmla="*/ 2048712 h 3281108"/>
                <a:gd name="connsiteX188" fmla="*/ 6745789 w 7023131"/>
                <a:gd name="connsiteY188" fmla="*/ 2124912 h 3281108"/>
                <a:gd name="connsiteX189" fmla="*/ 6841039 w 7023131"/>
                <a:gd name="connsiteY189" fmla="*/ 2182062 h 3281108"/>
                <a:gd name="connsiteX190" fmla="*/ 6945814 w 7023131"/>
                <a:gd name="connsiteY190" fmla="*/ 2210637 h 3281108"/>
                <a:gd name="connsiteX191" fmla="*/ 6993439 w 7023131"/>
                <a:gd name="connsiteY191" fmla="*/ 2296362 h 3281108"/>
                <a:gd name="connsiteX192" fmla="*/ 7022014 w 7023131"/>
                <a:gd name="connsiteY192" fmla="*/ 2343987 h 3281108"/>
                <a:gd name="connsiteX193" fmla="*/ 6955339 w 7023131"/>
                <a:gd name="connsiteY193" fmla="*/ 2353512 h 3281108"/>
                <a:gd name="connsiteX194" fmla="*/ 6793414 w 7023131"/>
                <a:gd name="connsiteY194" fmla="*/ 2239212 h 3281108"/>
                <a:gd name="connsiteX195" fmla="*/ 6745789 w 7023131"/>
                <a:gd name="connsiteY195" fmla="*/ 2210637 h 3281108"/>
                <a:gd name="connsiteX196" fmla="*/ 6698164 w 7023131"/>
                <a:gd name="connsiteY196" fmla="*/ 2239212 h 3281108"/>
                <a:gd name="connsiteX197" fmla="*/ 6612439 w 7023131"/>
                <a:gd name="connsiteY197" fmla="*/ 2248737 h 3281108"/>
                <a:gd name="connsiteX198" fmla="*/ 6555289 w 7023131"/>
                <a:gd name="connsiteY198" fmla="*/ 2229687 h 3281108"/>
                <a:gd name="connsiteX199" fmla="*/ 6507664 w 7023131"/>
                <a:gd name="connsiteY199" fmla="*/ 2191587 h 3281108"/>
                <a:gd name="connsiteX200" fmla="*/ 6460039 w 7023131"/>
                <a:gd name="connsiteY200" fmla="*/ 2248737 h 3281108"/>
                <a:gd name="connsiteX201" fmla="*/ 6402889 w 7023131"/>
                <a:gd name="connsiteY201" fmla="*/ 2210637 h 3281108"/>
                <a:gd name="connsiteX202" fmla="*/ 6364789 w 7023131"/>
                <a:gd name="connsiteY202" fmla="*/ 2191587 h 3281108"/>
                <a:gd name="connsiteX203" fmla="*/ 6355264 w 7023131"/>
                <a:gd name="connsiteY203" fmla="*/ 2239212 h 3281108"/>
                <a:gd name="connsiteX204" fmla="*/ 6288589 w 7023131"/>
                <a:gd name="connsiteY204" fmla="*/ 2286837 h 3281108"/>
                <a:gd name="connsiteX205" fmla="*/ 6212389 w 7023131"/>
                <a:gd name="connsiteY205" fmla="*/ 2286837 h 3281108"/>
                <a:gd name="connsiteX206" fmla="*/ 6050464 w 7023131"/>
                <a:gd name="connsiteY206" fmla="*/ 2201112 h 3281108"/>
                <a:gd name="connsiteX207" fmla="*/ 5983789 w 7023131"/>
                <a:gd name="connsiteY207" fmla="*/ 2172537 h 3281108"/>
                <a:gd name="connsiteX208" fmla="*/ 5898064 w 7023131"/>
                <a:gd name="connsiteY208" fmla="*/ 2105862 h 3281108"/>
                <a:gd name="connsiteX209" fmla="*/ 5783764 w 7023131"/>
                <a:gd name="connsiteY209" fmla="*/ 2067762 h 3281108"/>
                <a:gd name="connsiteX210" fmla="*/ 5745664 w 7023131"/>
                <a:gd name="connsiteY210" fmla="*/ 2029662 h 3281108"/>
                <a:gd name="connsiteX211" fmla="*/ 5688514 w 7023131"/>
                <a:gd name="connsiteY211" fmla="*/ 2010612 h 3281108"/>
                <a:gd name="connsiteX212" fmla="*/ 5612314 w 7023131"/>
                <a:gd name="connsiteY212" fmla="*/ 2010612 h 3281108"/>
                <a:gd name="connsiteX213" fmla="*/ 5450389 w 7023131"/>
                <a:gd name="connsiteY213" fmla="*/ 1934412 h 3281108"/>
                <a:gd name="connsiteX214" fmla="*/ 5412289 w 7023131"/>
                <a:gd name="connsiteY214" fmla="*/ 1924887 h 3281108"/>
                <a:gd name="connsiteX215" fmla="*/ 5317039 w 7023131"/>
                <a:gd name="connsiteY215" fmla="*/ 1934412 h 3281108"/>
                <a:gd name="connsiteX216" fmla="*/ 5212264 w 7023131"/>
                <a:gd name="connsiteY216" fmla="*/ 1905837 h 3281108"/>
                <a:gd name="connsiteX217" fmla="*/ 5069389 w 7023131"/>
                <a:gd name="connsiteY217" fmla="*/ 1886787 h 3281108"/>
                <a:gd name="connsiteX218" fmla="*/ 4964614 w 7023131"/>
                <a:gd name="connsiteY218" fmla="*/ 1877262 h 3281108"/>
                <a:gd name="connsiteX219" fmla="*/ 4945564 w 7023131"/>
                <a:gd name="connsiteY219" fmla="*/ 1924887 h 3281108"/>
                <a:gd name="connsiteX220" fmla="*/ 4916989 w 7023131"/>
                <a:gd name="connsiteY220" fmla="*/ 1953462 h 3281108"/>
                <a:gd name="connsiteX221" fmla="*/ 4878889 w 7023131"/>
                <a:gd name="connsiteY221" fmla="*/ 1982037 h 3281108"/>
                <a:gd name="connsiteX222" fmla="*/ 4907464 w 7023131"/>
                <a:gd name="connsiteY222" fmla="*/ 2048712 h 3281108"/>
                <a:gd name="connsiteX223" fmla="*/ 4840789 w 7023131"/>
                <a:gd name="connsiteY223" fmla="*/ 2096337 h 3281108"/>
                <a:gd name="connsiteX224" fmla="*/ 4840789 w 7023131"/>
                <a:gd name="connsiteY224" fmla="*/ 2105862 h 3281108"/>
                <a:gd name="connsiteX225" fmla="*/ 4793164 w 7023131"/>
                <a:gd name="connsiteY225" fmla="*/ 2163012 h 3281108"/>
                <a:gd name="connsiteX226" fmla="*/ 4840789 w 7023131"/>
                <a:gd name="connsiteY226" fmla="*/ 2229687 h 3281108"/>
                <a:gd name="connsiteX227" fmla="*/ 4888414 w 7023131"/>
                <a:gd name="connsiteY227" fmla="*/ 2267787 h 3281108"/>
                <a:gd name="connsiteX228" fmla="*/ 4993189 w 7023131"/>
                <a:gd name="connsiteY228" fmla="*/ 2286837 h 3281108"/>
                <a:gd name="connsiteX229" fmla="*/ 4831264 w 7023131"/>
                <a:gd name="connsiteY229" fmla="*/ 2391612 h 3281108"/>
                <a:gd name="connsiteX230" fmla="*/ 4878889 w 7023131"/>
                <a:gd name="connsiteY230" fmla="*/ 2420187 h 3281108"/>
                <a:gd name="connsiteX231" fmla="*/ 4831264 w 7023131"/>
                <a:gd name="connsiteY231" fmla="*/ 2477337 h 3281108"/>
                <a:gd name="connsiteX232" fmla="*/ 4783639 w 7023131"/>
                <a:gd name="connsiteY232" fmla="*/ 2544012 h 3281108"/>
                <a:gd name="connsiteX233" fmla="*/ 4755064 w 7023131"/>
                <a:gd name="connsiteY233" fmla="*/ 2620212 h 3281108"/>
                <a:gd name="connsiteX234" fmla="*/ 4697914 w 7023131"/>
                <a:gd name="connsiteY234" fmla="*/ 2696412 h 3281108"/>
                <a:gd name="connsiteX235" fmla="*/ 4640764 w 7023131"/>
                <a:gd name="connsiteY235" fmla="*/ 2715462 h 3281108"/>
                <a:gd name="connsiteX236" fmla="*/ 4469314 w 7023131"/>
                <a:gd name="connsiteY236" fmla="*/ 2715462 h 3281108"/>
                <a:gd name="connsiteX237" fmla="*/ 4383589 w 7023131"/>
                <a:gd name="connsiteY237" fmla="*/ 2715462 h 3281108"/>
                <a:gd name="connsiteX238" fmla="*/ 4364539 w 7023131"/>
                <a:gd name="connsiteY238" fmla="*/ 2686887 h 3281108"/>
                <a:gd name="connsiteX239" fmla="*/ 4326439 w 7023131"/>
                <a:gd name="connsiteY239" fmla="*/ 2648787 h 3281108"/>
                <a:gd name="connsiteX240" fmla="*/ 4307389 w 7023131"/>
                <a:gd name="connsiteY240" fmla="*/ 2591637 h 3281108"/>
                <a:gd name="connsiteX241" fmla="*/ 4307389 w 7023131"/>
                <a:gd name="connsiteY241" fmla="*/ 2505912 h 3281108"/>
                <a:gd name="connsiteX242" fmla="*/ 4297864 w 7023131"/>
                <a:gd name="connsiteY242" fmla="*/ 2429712 h 3281108"/>
                <a:gd name="connsiteX243" fmla="*/ 4269289 w 7023131"/>
                <a:gd name="connsiteY243" fmla="*/ 2334462 h 3281108"/>
                <a:gd name="connsiteX244" fmla="*/ 4250239 w 7023131"/>
                <a:gd name="connsiteY244" fmla="*/ 2258262 h 3281108"/>
                <a:gd name="connsiteX245" fmla="*/ 4145464 w 7023131"/>
                <a:gd name="connsiteY245" fmla="*/ 2258262 h 3281108"/>
                <a:gd name="connsiteX246" fmla="*/ 4050214 w 7023131"/>
                <a:gd name="connsiteY246" fmla="*/ 2239212 h 3281108"/>
                <a:gd name="connsiteX247" fmla="*/ 3983539 w 7023131"/>
                <a:gd name="connsiteY247" fmla="*/ 2296362 h 3281108"/>
                <a:gd name="connsiteX248" fmla="*/ 3821614 w 7023131"/>
                <a:gd name="connsiteY248" fmla="*/ 2353512 h 3281108"/>
                <a:gd name="connsiteX249" fmla="*/ 3802564 w 7023131"/>
                <a:gd name="connsiteY249" fmla="*/ 2420187 h 3281108"/>
                <a:gd name="connsiteX250" fmla="*/ 3650164 w 7023131"/>
                <a:gd name="connsiteY250" fmla="*/ 2420187 h 3281108"/>
                <a:gd name="connsiteX251" fmla="*/ 3564439 w 7023131"/>
                <a:gd name="connsiteY251" fmla="*/ 2515437 h 3281108"/>
                <a:gd name="connsiteX252" fmla="*/ 3450139 w 7023131"/>
                <a:gd name="connsiteY252" fmla="*/ 2629737 h 3281108"/>
                <a:gd name="connsiteX253" fmla="*/ 3421564 w 7023131"/>
                <a:gd name="connsiteY253" fmla="*/ 2763087 h 3281108"/>
                <a:gd name="connsiteX254" fmla="*/ 3326314 w 7023131"/>
                <a:gd name="connsiteY254" fmla="*/ 2839287 h 3281108"/>
                <a:gd name="connsiteX255" fmla="*/ 3231064 w 7023131"/>
                <a:gd name="connsiteY255" fmla="*/ 2915487 h 3281108"/>
                <a:gd name="connsiteX256" fmla="*/ 3154864 w 7023131"/>
                <a:gd name="connsiteY256" fmla="*/ 3029787 h 3281108"/>
                <a:gd name="connsiteX257" fmla="*/ 3107239 w 7023131"/>
                <a:gd name="connsiteY257" fmla="*/ 3144087 h 3281108"/>
                <a:gd name="connsiteX258" fmla="*/ 3050089 w 7023131"/>
                <a:gd name="connsiteY258" fmla="*/ 3220287 h 3281108"/>
                <a:gd name="connsiteX259" fmla="*/ 2973889 w 7023131"/>
                <a:gd name="connsiteY259" fmla="*/ 3229812 h 3281108"/>
                <a:gd name="connsiteX260" fmla="*/ 2878639 w 7023131"/>
                <a:gd name="connsiteY260" fmla="*/ 3163137 h 3281108"/>
                <a:gd name="connsiteX261" fmla="*/ 2802439 w 7023131"/>
                <a:gd name="connsiteY261" fmla="*/ 3105987 h 3281108"/>
                <a:gd name="connsiteX262" fmla="*/ 2726239 w 7023131"/>
                <a:gd name="connsiteY262" fmla="*/ 3096462 h 3281108"/>
                <a:gd name="connsiteX263" fmla="*/ 2630989 w 7023131"/>
                <a:gd name="connsiteY263" fmla="*/ 3153612 h 3281108"/>
                <a:gd name="connsiteX264" fmla="*/ 2659564 w 7023131"/>
                <a:gd name="connsiteY264" fmla="*/ 3210762 h 3281108"/>
                <a:gd name="connsiteX265" fmla="*/ 2545264 w 7023131"/>
                <a:gd name="connsiteY265" fmla="*/ 3220287 h 3281108"/>
                <a:gd name="connsiteX266" fmla="*/ 2383339 w 7023131"/>
                <a:gd name="connsiteY266" fmla="*/ 3229812 h 3281108"/>
                <a:gd name="connsiteX267" fmla="*/ 2307139 w 7023131"/>
                <a:gd name="connsiteY267" fmla="*/ 3267912 h 3281108"/>
                <a:gd name="connsiteX268" fmla="*/ 2221414 w 7023131"/>
                <a:gd name="connsiteY268" fmla="*/ 3277437 h 3281108"/>
                <a:gd name="connsiteX269" fmla="*/ 2192839 w 7023131"/>
                <a:gd name="connsiteY269" fmla="*/ 3210762 h 3281108"/>
                <a:gd name="connsiteX270" fmla="*/ 2088064 w 7023131"/>
                <a:gd name="connsiteY270" fmla="*/ 3144087 h 3281108"/>
                <a:gd name="connsiteX271" fmla="*/ 2116639 w 7023131"/>
                <a:gd name="connsiteY271" fmla="*/ 3077412 h 3281108"/>
                <a:gd name="connsiteX272" fmla="*/ 2145214 w 7023131"/>
                <a:gd name="connsiteY272" fmla="*/ 2982162 h 3281108"/>
                <a:gd name="connsiteX273" fmla="*/ 2154739 w 7023131"/>
                <a:gd name="connsiteY273" fmla="*/ 2886912 h 3281108"/>
                <a:gd name="connsiteX274" fmla="*/ 2078539 w 7023131"/>
                <a:gd name="connsiteY274" fmla="*/ 2867862 h 3281108"/>
                <a:gd name="connsiteX275" fmla="*/ 1973764 w 7023131"/>
                <a:gd name="connsiteY275" fmla="*/ 2848812 h 3281108"/>
                <a:gd name="connsiteX276" fmla="*/ 1840414 w 7023131"/>
                <a:gd name="connsiteY276" fmla="*/ 2829762 h 3281108"/>
                <a:gd name="connsiteX277" fmla="*/ 1678489 w 7023131"/>
                <a:gd name="connsiteY277" fmla="*/ 2820237 h 3281108"/>
                <a:gd name="connsiteX278" fmla="*/ 1602289 w 7023131"/>
                <a:gd name="connsiteY278" fmla="*/ 2810712 h 3281108"/>
                <a:gd name="connsiteX279" fmla="*/ 1507039 w 7023131"/>
                <a:gd name="connsiteY279" fmla="*/ 2848812 h 3281108"/>
                <a:gd name="connsiteX280" fmla="*/ 1326064 w 7023131"/>
                <a:gd name="connsiteY280" fmla="*/ 2858337 h 3281108"/>
                <a:gd name="connsiteX281" fmla="*/ 1126039 w 7023131"/>
                <a:gd name="connsiteY281" fmla="*/ 2791662 h 3281108"/>
                <a:gd name="connsiteX282" fmla="*/ 1021264 w 7023131"/>
                <a:gd name="connsiteY282" fmla="*/ 2791662 h 3281108"/>
                <a:gd name="connsiteX283" fmla="*/ 906964 w 7023131"/>
                <a:gd name="connsiteY283" fmla="*/ 2801187 h 3281108"/>
                <a:gd name="connsiteX284" fmla="*/ 802189 w 7023131"/>
                <a:gd name="connsiteY284" fmla="*/ 2877387 h 3281108"/>
                <a:gd name="connsiteX285" fmla="*/ 725989 w 7023131"/>
                <a:gd name="connsiteY285" fmla="*/ 2896437 h 3281108"/>
                <a:gd name="connsiteX286" fmla="*/ 716464 w 7023131"/>
                <a:gd name="connsiteY286" fmla="*/ 2744037 h 3281108"/>
                <a:gd name="connsiteX287" fmla="*/ 716464 w 7023131"/>
                <a:gd name="connsiteY287" fmla="*/ 2667837 h 3281108"/>
                <a:gd name="connsiteX288" fmla="*/ 706939 w 7023131"/>
                <a:gd name="connsiteY288" fmla="*/ 2572587 h 3281108"/>
                <a:gd name="connsiteX289" fmla="*/ 659314 w 7023131"/>
                <a:gd name="connsiteY289" fmla="*/ 2515437 h 3281108"/>
                <a:gd name="connsiteX290" fmla="*/ 735514 w 7023131"/>
                <a:gd name="connsiteY290" fmla="*/ 2467812 h 3281108"/>
                <a:gd name="connsiteX291" fmla="*/ 773614 w 7023131"/>
                <a:gd name="connsiteY291" fmla="*/ 2401137 h 3281108"/>
                <a:gd name="connsiteX292" fmla="*/ 659314 w 7023131"/>
                <a:gd name="connsiteY292" fmla="*/ 2420187 h 3281108"/>
                <a:gd name="connsiteX293" fmla="*/ 583114 w 7023131"/>
                <a:gd name="connsiteY293" fmla="*/ 2372562 h 3281108"/>
                <a:gd name="connsiteX294" fmla="*/ 402139 w 7023131"/>
                <a:gd name="connsiteY294" fmla="*/ 2410662 h 3281108"/>
                <a:gd name="connsiteX295" fmla="*/ 297364 w 7023131"/>
                <a:gd name="connsiteY295" fmla="*/ 2410662 h 3281108"/>
                <a:gd name="connsiteX296" fmla="*/ 249739 w 7023131"/>
                <a:gd name="connsiteY296" fmla="*/ 2372562 h 3281108"/>
                <a:gd name="connsiteX297" fmla="*/ 135439 w 7023131"/>
                <a:gd name="connsiteY297" fmla="*/ 2391612 h 3281108"/>
                <a:gd name="connsiteX298" fmla="*/ 116389 w 7023131"/>
                <a:gd name="connsiteY298" fmla="*/ 2420187 h 3281108"/>
                <a:gd name="connsiteX299" fmla="*/ 40189 w 7023131"/>
                <a:gd name="connsiteY299" fmla="*/ 2353512 h 3281108"/>
                <a:gd name="connsiteX300" fmla="*/ 21139 w 7023131"/>
                <a:gd name="connsiteY300" fmla="*/ 2296362 h 3281108"/>
                <a:gd name="connsiteX301" fmla="*/ 164014 w 7023131"/>
                <a:gd name="connsiteY301" fmla="*/ 2277312 h 3281108"/>
                <a:gd name="connsiteX302" fmla="*/ 211639 w 7023131"/>
                <a:gd name="connsiteY302" fmla="*/ 2220162 h 3281108"/>
                <a:gd name="connsiteX303" fmla="*/ 78289 w 7023131"/>
                <a:gd name="connsiteY303" fmla="*/ 2191587 h 3281108"/>
                <a:gd name="connsiteX304" fmla="*/ 30664 w 7023131"/>
                <a:gd name="connsiteY304" fmla="*/ 2115387 h 3281108"/>
                <a:gd name="connsiteX305" fmla="*/ 2089 w 7023131"/>
                <a:gd name="connsiteY305" fmla="*/ 2058237 h 3281108"/>
                <a:gd name="connsiteX306" fmla="*/ 87814 w 7023131"/>
                <a:gd name="connsiteY306" fmla="*/ 2020137 h 3281108"/>
                <a:gd name="connsiteX307" fmla="*/ 87814 w 7023131"/>
                <a:gd name="connsiteY307" fmla="*/ 1924887 h 3281108"/>
                <a:gd name="connsiteX308" fmla="*/ 173539 w 7023131"/>
                <a:gd name="connsiteY308" fmla="*/ 1896312 h 3281108"/>
                <a:gd name="connsiteX309" fmla="*/ 211639 w 7023131"/>
                <a:gd name="connsiteY309" fmla="*/ 1753437 h 3281108"/>
                <a:gd name="connsiteX310" fmla="*/ 306889 w 7023131"/>
                <a:gd name="connsiteY310" fmla="*/ 1715337 h 3281108"/>
                <a:gd name="connsiteX311" fmla="*/ 287839 w 7023131"/>
                <a:gd name="connsiteY311" fmla="*/ 1924887 h 3281108"/>
                <a:gd name="connsiteX312" fmla="*/ 459289 w 7023131"/>
                <a:gd name="connsiteY312" fmla="*/ 1934412 h 3281108"/>
                <a:gd name="connsiteX313" fmla="*/ 564064 w 7023131"/>
                <a:gd name="connsiteY313" fmla="*/ 1829637 h 3281108"/>
                <a:gd name="connsiteX314" fmla="*/ 478339 w 7023131"/>
                <a:gd name="connsiteY314" fmla="*/ 1724862 h 3281108"/>
                <a:gd name="connsiteX315" fmla="*/ 430714 w 7023131"/>
                <a:gd name="connsiteY315" fmla="*/ 1686762 h 3281108"/>
                <a:gd name="connsiteX316" fmla="*/ 554539 w 7023131"/>
                <a:gd name="connsiteY316" fmla="*/ 1610562 h 3281108"/>
                <a:gd name="connsiteX317" fmla="*/ 649789 w 7023131"/>
                <a:gd name="connsiteY317" fmla="*/ 1610562 h 3281108"/>
                <a:gd name="connsiteX318" fmla="*/ 697414 w 7023131"/>
                <a:gd name="connsiteY318" fmla="*/ 1562937 h 3281108"/>
                <a:gd name="connsiteX319" fmla="*/ 783139 w 7023131"/>
                <a:gd name="connsiteY319" fmla="*/ 1534362 h 3281108"/>
                <a:gd name="connsiteX320" fmla="*/ 935539 w 7023131"/>
                <a:gd name="connsiteY320" fmla="*/ 1572462 h 3281108"/>
                <a:gd name="connsiteX321" fmla="*/ 973639 w 7023131"/>
                <a:gd name="connsiteY321" fmla="*/ 1458162 h 3281108"/>
                <a:gd name="connsiteX322" fmla="*/ 973639 w 7023131"/>
                <a:gd name="connsiteY322" fmla="*/ 1372437 h 3281108"/>
                <a:gd name="connsiteX323" fmla="*/ 1154614 w 7023131"/>
                <a:gd name="connsiteY323" fmla="*/ 1296237 h 3281108"/>
                <a:gd name="connsiteX324" fmla="*/ 1154614 w 7023131"/>
                <a:gd name="connsiteY324" fmla="*/ 1277187 h 3281108"/>
                <a:gd name="connsiteX325" fmla="*/ 1278439 w 7023131"/>
                <a:gd name="connsiteY325" fmla="*/ 1191462 h 3281108"/>
                <a:gd name="connsiteX326" fmla="*/ 1326064 w 7023131"/>
                <a:gd name="connsiteY326" fmla="*/ 1153362 h 3281108"/>
                <a:gd name="connsiteX327" fmla="*/ 1192714 w 7023131"/>
                <a:gd name="connsiteY327" fmla="*/ 1096212 h 3281108"/>
                <a:gd name="connsiteX328" fmla="*/ 1068889 w 7023131"/>
                <a:gd name="connsiteY328" fmla="*/ 1143837 h 3281108"/>
                <a:gd name="connsiteX329" fmla="*/ 859339 w 7023131"/>
                <a:gd name="connsiteY329" fmla="*/ 1134312 h 3281108"/>
                <a:gd name="connsiteX330" fmla="*/ 1335589 w 7023131"/>
                <a:gd name="connsiteY330" fmla="*/ 753312 h 3281108"/>
                <a:gd name="connsiteX331" fmla="*/ 1402264 w 7023131"/>
                <a:gd name="connsiteY331" fmla="*/ 715212 h 3281108"/>
                <a:gd name="connsiteX332" fmla="*/ 1497514 w 7023131"/>
                <a:gd name="connsiteY332" fmla="*/ 715212 h 3281108"/>
                <a:gd name="connsiteX333" fmla="*/ 1583239 w 7023131"/>
                <a:gd name="connsiteY333" fmla="*/ 696162 h 3281108"/>
                <a:gd name="connsiteX334" fmla="*/ 1602289 w 7023131"/>
                <a:gd name="connsiteY334" fmla="*/ 648537 h 3281108"/>
                <a:gd name="connsiteX335" fmla="*/ 1649914 w 7023131"/>
                <a:gd name="connsiteY335" fmla="*/ 715212 h 3281108"/>
                <a:gd name="connsiteX336" fmla="*/ 1783264 w 7023131"/>
                <a:gd name="connsiteY336" fmla="*/ 724737 h 3281108"/>
                <a:gd name="connsiteX337" fmla="*/ 1840414 w 7023131"/>
                <a:gd name="connsiteY337" fmla="*/ 629487 h 3281108"/>
                <a:gd name="connsiteX338" fmla="*/ 1897564 w 7023131"/>
                <a:gd name="connsiteY338" fmla="*/ 619962 h 3281108"/>
                <a:gd name="connsiteX339" fmla="*/ 1983289 w 7023131"/>
                <a:gd name="connsiteY339" fmla="*/ 562812 h 3281108"/>
                <a:gd name="connsiteX340" fmla="*/ 2049964 w 7023131"/>
                <a:gd name="connsiteY340" fmla="*/ 515187 h 3281108"/>
                <a:gd name="connsiteX341" fmla="*/ 2088064 w 7023131"/>
                <a:gd name="connsiteY341" fmla="*/ 524712 h 3281108"/>
                <a:gd name="connsiteX342" fmla="*/ 2107114 w 7023131"/>
                <a:gd name="connsiteY342" fmla="*/ 600912 h 3281108"/>
                <a:gd name="connsiteX343" fmla="*/ 2049964 w 7023131"/>
                <a:gd name="connsiteY343" fmla="*/ 600912 h 3281108"/>
                <a:gd name="connsiteX344" fmla="*/ 1973764 w 7023131"/>
                <a:gd name="connsiteY344" fmla="*/ 667587 h 3281108"/>
                <a:gd name="connsiteX345" fmla="*/ 1907089 w 7023131"/>
                <a:gd name="connsiteY345" fmla="*/ 696162 h 3281108"/>
                <a:gd name="connsiteX346" fmla="*/ 1935664 w 7023131"/>
                <a:gd name="connsiteY346" fmla="*/ 791412 h 3281108"/>
                <a:gd name="connsiteX347" fmla="*/ 1849939 w 7023131"/>
                <a:gd name="connsiteY347" fmla="*/ 915237 h 3281108"/>
                <a:gd name="connsiteX348" fmla="*/ 1773739 w 7023131"/>
                <a:gd name="connsiteY348" fmla="*/ 962862 h 3281108"/>
                <a:gd name="connsiteX349" fmla="*/ 1783264 w 7023131"/>
                <a:gd name="connsiteY349" fmla="*/ 1029537 h 3281108"/>
                <a:gd name="connsiteX350" fmla="*/ 1821364 w 7023131"/>
                <a:gd name="connsiteY350" fmla="*/ 1115262 h 3281108"/>
                <a:gd name="connsiteX351" fmla="*/ 1678489 w 7023131"/>
                <a:gd name="connsiteY351" fmla="*/ 1153362 h 3281108"/>
                <a:gd name="connsiteX352" fmla="*/ 1602289 w 7023131"/>
                <a:gd name="connsiteY352" fmla="*/ 1239087 h 3281108"/>
                <a:gd name="connsiteX353" fmla="*/ 1602289 w 7023131"/>
                <a:gd name="connsiteY353" fmla="*/ 1334337 h 3281108"/>
                <a:gd name="connsiteX354" fmla="*/ 1545139 w 7023131"/>
                <a:gd name="connsiteY354" fmla="*/ 1362912 h 3281108"/>
                <a:gd name="connsiteX355" fmla="*/ 1535614 w 7023131"/>
                <a:gd name="connsiteY355" fmla="*/ 1458162 h 3281108"/>
                <a:gd name="connsiteX356" fmla="*/ 1507039 w 7023131"/>
                <a:gd name="connsiteY356" fmla="*/ 1505787 h 3281108"/>
                <a:gd name="connsiteX357" fmla="*/ 1535614 w 7023131"/>
                <a:gd name="connsiteY357" fmla="*/ 1639137 h 3281108"/>
                <a:gd name="connsiteX358" fmla="*/ 1497514 w 7023131"/>
                <a:gd name="connsiteY358" fmla="*/ 1696287 h 3281108"/>
                <a:gd name="connsiteX359" fmla="*/ 1364164 w 7023131"/>
                <a:gd name="connsiteY359" fmla="*/ 1724862 h 3281108"/>
                <a:gd name="connsiteX360" fmla="*/ 1354639 w 7023131"/>
                <a:gd name="connsiteY360" fmla="*/ 1772487 h 3281108"/>
                <a:gd name="connsiteX361" fmla="*/ 1307014 w 7023131"/>
                <a:gd name="connsiteY361" fmla="*/ 1772487 h 3281108"/>
                <a:gd name="connsiteX362" fmla="*/ 1287964 w 7023131"/>
                <a:gd name="connsiteY362" fmla="*/ 1839162 h 3281108"/>
                <a:gd name="connsiteX363" fmla="*/ 1230814 w 7023131"/>
                <a:gd name="connsiteY363" fmla="*/ 1886787 h 3281108"/>
                <a:gd name="connsiteX364" fmla="*/ 1221289 w 7023131"/>
                <a:gd name="connsiteY364" fmla="*/ 1991562 h 3281108"/>
                <a:gd name="connsiteX365" fmla="*/ 1135564 w 7023131"/>
                <a:gd name="connsiteY365" fmla="*/ 2010612 h 3281108"/>
                <a:gd name="connsiteX366" fmla="*/ 1135564 w 7023131"/>
                <a:gd name="connsiteY366" fmla="*/ 2067762 h 3281108"/>
                <a:gd name="connsiteX367" fmla="*/ 1259389 w 7023131"/>
                <a:gd name="connsiteY367" fmla="*/ 2153487 h 3281108"/>
                <a:gd name="connsiteX368" fmla="*/ 1411789 w 7023131"/>
                <a:gd name="connsiteY368" fmla="*/ 2182062 h 3281108"/>
                <a:gd name="connsiteX369" fmla="*/ 1440364 w 7023131"/>
                <a:gd name="connsiteY369" fmla="*/ 2096337 h 3281108"/>
                <a:gd name="connsiteX370" fmla="*/ 1573714 w 7023131"/>
                <a:gd name="connsiteY370" fmla="*/ 2048712 h 3281108"/>
                <a:gd name="connsiteX371" fmla="*/ 1707064 w 7023131"/>
                <a:gd name="connsiteY371" fmla="*/ 2029662 h 3281108"/>
                <a:gd name="connsiteX372" fmla="*/ 1773739 w 7023131"/>
                <a:gd name="connsiteY372" fmla="*/ 1991562 h 3281108"/>
                <a:gd name="connsiteX373" fmla="*/ 1945189 w 7023131"/>
                <a:gd name="connsiteY373" fmla="*/ 2067762 h 3281108"/>
                <a:gd name="connsiteX374" fmla="*/ 2002339 w 7023131"/>
                <a:gd name="connsiteY374" fmla="*/ 2124912 h 3281108"/>
                <a:gd name="connsiteX375" fmla="*/ 2526214 w 7023131"/>
                <a:gd name="connsiteY375" fmla="*/ 1829637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11864 w 7023131"/>
                <a:gd name="connsiteY47" fmla="*/ 2086812 h 3281108"/>
                <a:gd name="connsiteX48" fmla="*/ 2049964 w 7023131"/>
                <a:gd name="connsiteY48" fmla="*/ 2115387 h 3281108"/>
                <a:gd name="connsiteX49" fmla="*/ 2240464 w 7023131"/>
                <a:gd name="connsiteY49" fmla="*/ 2039187 h 3281108"/>
                <a:gd name="connsiteX50" fmla="*/ 2345239 w 7023131"/>
                <a:gd name="connsiteY50" fmla="*/ 2010612 h 3281108"/>
                <a:gd name="connsiteX51" fmla="*/ 2411914 w 7023131"/>
                <a:gd name="connsiteY51" fmla="*/ 1943937 h 3281108"/>
                <a:gd name="connsiteX52" fmla="*/ 2459539 w 7023131"/>
                <a:gd name="connsiteY52" fmla="*/ 1896312 h 3281108"/>
                <a:gd name="connsiteX53" fmla="*/ 2507164 w 7023131"/>
                <a:gd name="connsiteY53" fmla="*/ 1829637 h 3281108"/>
                <a:gd name="connsiteX54" fmla="*/ 2535739 w 7023131"/>
                <a:gd name="connsiteY54" fmla="*/ 1810587 h 3281108"/>
                <a:gd name="connsiteX55" fmla="*/ 2659564 w 7023131"/>
                <a:gd name="connsiteY55" fmla="*/ 1791537 h 3281108"/>
                <a:gd name="connsiteX56" fmla="*/ 2669089 w 7023131"/>
                <a:gd name="connsiteY56" fmla="*/ 1715337 h 3281108"/>
                <a:gd name="connsiteX57" fmla="*/ 2697664 w 7023131"/>
                <a:gd name="connsiteY57" fmla="*/ 1696287 h 3281108"/>
                <a:gd name="connsiteX58" fmla="*/ 2745289 w 7023131"/>
                <a:gd name="connsiteY58" fmla="*/ 1658187 h 3281108"/>
                <a:gd name="connsiteX59" fmla="*/ 2802439 w 7023131"/>
                <a:gd name="connsiteY59" fmla="*/ 1629612 h 3281108"/>
                <a:gd name="connsiteX60" fmla="*/ 2888164 w 7023131"/>
                <a:gd name="connsiteY60" fmla="*/ 1572462 h 3281108"/>
                <a:gd name="connsiteX61" fmla="*/ 2954839 w 7023131"/>
                <a:gd name="connsiteY61" fmla="*/ 1505787 h 3281108"/>
                <a:gd name="connsiteX62" fmla="*/ 2964364 w 7023131"/>
                <a:gd name="connsiteY62" fmla="*/ 1429587 h 3281108"/>
                <a:gd name="connsiteX63" fmla="*/ 3002464 w 7023131"/>
                <a:gd name="connsiteY63" fmla="*/ 1429587 h 3281108"/>
                <a:gd name="connsiteX64" fmla="*/ 2983414 w 7023131"/>
                <a:gd name="connsiteY64" fmla="*/ 1362912 h 3281108"/>
                <a:gd name="connsiteX65" fmla="*/ 3078664 w 7023131"/>
                <a:gd name="connsiteY65" fmla="*/ 1439112 h 3281108"/>
                <a:gd name="connsiteX66" fmla="*/ 3192964 w 7023131"/>
                <a:gd name="connsiteY66" fmla="*/ 1401012 h 3281108"/>
                <a:gd name="connsiteX67" fmla="*/ 3345364 w 7023131"/>
                <a:gd name="connsiteY67" fmla="*/ 1401012 h 3281108"/>
                <a:gd name="connsiteX68" fmla="*/ 3402514 w 7023131"/>
                <a:gd name="connsiteY68" fmla="*/ 1372437 h 3281108"/>
                <a:gd name="connsiteX69" fmla="*/ 3412039 w 7023131"/>
                <a:gd name="connsiteY69" fmla="*/ 1343862 h 3281108"/>
                <a:gd name="connsiteX70" fmla="*/ 3412039 w 7023131"/>
                <a:gd name="connsiteY70" fmla="*/ 1439112 h 3281108"/>
                <a:gd name="connsiteX71" fmla="*/ 3469189 w 7023131"/>
                <a:gd name="connsiteY71" fmla="*/ 1420062 h 3281108"/>
                <a:gd name="connsiteX72" fmla="*/ 3573964 w 7023131"/>
                <a:gd name="connsiteY72" fmla="*/ 1410537 h 3281108"/>
                <a:gd name="connsiteX73" fmla="*/ 3612064 w 7023131"/>
                <a:gd name="connsiteY73" fmla="*/ 1334337 h 3281108"/>
                <a:gd name="connsiteX74" fmla="*/ 3754939 w 7023131"/>
                <a:gd name="connsiteY74" fmla="*/ 1391487 h 3281108"/>
                <a:gd name="connsiteX75" fmla="*/ 3802564 w 7023131"/>
                <a:gd name="connsiteY75" fmla="*/ 1286712 h 3281108"/>
                <a:gd name="connsiteX76" fmla="*/ 3935914 w 7023131"/>
                <a:gd name="connsiteY76" fmla="*/ 1267662 h 3281108"/>
                <a:gd name="connsiteX77" fmla="*/ 3974014 w 7023131"/>
                <a:gd name="connsiteY77" fmla="*/ 1181937 h 3281108"/>
                <a:gd name="connsiteX78" fmla="*/ 3935914 w 7023131"/>
                <a:gd name="connsiteY78" fmla="*/ 1105737 h 3281108"/>
                <a:gd name="connsiteX79" fmla="*/ 3916864 w 7023131"/>
                <a:gd name="connsiteY79" fmla="*/ 1039062 h 3281108"/>
                <a:gd name="connsiteX80" fmla="*/ 3840664 w 7023131"/>
                <a:gd name="connsiteY80" fmla="*/ 962862 h 3281108"/>
                <a:gd name="connsiteX81" fmla="*/ 3764464 w 7023131"/>
                <a:gd name="connsiteY81" fmla="*/ 915237 h 3281108"/>
                <a:gd name="connsiteX82" fmla="*/ 3840664 w 7023131"/>
                <a:gd name="connsiteY82" fmla="*/ 734262 h 3281108"/>
                <a:gd name="connsiteX83" fmla="*/ 3897814 w 7023131"/>
                <a:gd name="connsiteY83" fmla="*/ 648537 h 3281108"/>
                <a:gd name="connsiteX84" fmla="*/ 3983539 w 7023131"/>
                <a:gd name="connsiteY84" fmla="*/ 591387 h 3281108"/>
                <a:gd name="connsiteX85" fmla="*/ 4069264 w 7023131"/>
                <a:gd name="connsiteY85" fmla="*/ 600912 h 3281108"/>
                <a:gd name="connsiteX86" fmla="*/ 4097839 w 7023131"/>
                <a:gd name="connsiteY86" fmla="*/ 553287 h 3281108"/>
                <a:gd name="connsiteX87" fmla="*/ 4154989 w 7023131"/>
                <a:gd name="connsiteY87" fmla="*/ 505662 h 3281108"/>
                <a:gd name="connsiteX88" fmla="*/ 4174039 w 7023131"/>
                <a:gd name="connsiteY88" fmla="*/ 496137 h 3281108"/>
                <a:gd name="connsiteX89" fmla="*/ 4259764 w 7023131"/>
                <a:gd name="connsiteY89" fmla="*/ 391362 h 3281108"/>
                <a:gd name="connsiteX90" fmla="*/ 4335964 w 7023131"/>
                <a:gd name="connsiteY90" fmla="*/ 429462 h 3281108"/>
                <a:gd name="connsiteX91" fmla="*/ 4431214 w 7023131"/>
                <a:gd name="connsiteY91" fmla="*/ 391362 h 3281108"/>
                <a:gd name="connsiteX92" fmla="*/ 4535989 w 7023131"/>
                <a:gd name="connsiteY92" fmla="*/ 391362 h 3281108"/>
                <a:gd name="connsiteX93" fmla="*/ 4583614 w 7023131"/>
                <a:gd name="connsiteY93" fmla="*/ 362787 h 3281108"/>
                <a:gd name="connsiteX94" fmla="*/ 4659814 w 7023131"/>
                <a:gd name="connsiteY94" fmla="*/ 343737 h 3281108"/>
                <a:gd name="connsiteX95" fmla="*/ 4697914 w 7023131"/>
                <a:gd name="connsiteY95" fmla="*/ 305637 h 3281108"/>
                <a:gd name="connsiteX96" fmla="*/ 4755064 w 7023131"/>
                <a:gd name="connsiteY96" fmla="*/ 343737 h 3281108"/>
                <a:gd name="connsiteX97" fmla="*/ 4840789 w 7023131"/>
                <a:gd name="connsiteY97" fmla="*/ 343737 h 3281108"/>
                <a:gd name="connsiteX98" fmla="*/ 4888414 w 7023131"/>
                <a:gd name="connsiteY98" fmla="*/ 315162 h 3281108"/>
                <a:gd name="connsiteX99" fmla="*/ 4936039 w 7023131"/>
                <a:gd name="connsiteY99" fmla="*/ 324687 h 3281108"/>
                <a:gd name="connsiteX100" fmla="*/ 5040814 w 7023131"/>
                <a:gd name="connsiteY100" fmla="*/ 324687 h 3281108"/>
                <a:gd name="connsiteX101" fmla="*/ 5097964 w 7023131"/>
                <a:gd name="connsiteY101" fmla="*/ 324687 h 3281108"/>
                <a:gd name="connsiteX102" fmla="*/ 5202739 w 7023131"/>
                <a:gd name="connsiteY102" fmla="*/ 334212 h 3281108"/>
                <a:gd name="connsiteX103" fmla="*/ 5307514 w 7023131"/>
                <a:gd name="connsiteY103" fmla="*/ 334212 h 3281108"/>
                <a:gd name="connsiteX104" fmla="*/ 5393239 w 7023131"/>
                <a:gd name="connsiteY104" fmla="*/ 258012 h 3281108"/>
                <a:gd name="connsiteX105" fmla="*/ 5459914 w 7023131"/>
                <a:gd name="connsiteY105" fmla="*/ 258012 h 3281108"/>
                <a:gd name="connsiteX106" fmla="*/ 5564689 w 7023131"/>
                <a:gd name="connsiteY106" fmla="*/ 267537 h 3281108"/>
                <a:gd name="connsiteX107" fmla="*/ 5602789 w 7023131"/>
                <a:gd name="connsiteY107" fmla="*/ 238962 h 3281108"/>
                <a:gd name="connsiteX108" fmla="*/ 5583739 w 7023131"/>
                <a:gd name="connsiteY108" fmla="*/ 162762 h 3281108"/>
                <a:gd name="connsiteX109" fmla="*/ 5545639 w 7023131"/>
                <a:gd name="connsiteY109" fmla="*/ 124662 h 3281108"/>
                <a:gd name="connsiteX110" fmla="*/ 5640889 w 7023131"/>
                <a:gd name="connsiteY110" fmla="*/ 124662 h 3281108"/>
                <a:gd name="connsiteX111" fmla="*/ 5717089 w 7023131"/>
                <a:gd name="connsiteY111" fmla="*/ 77037 h 3281108"/>
                <a:gd name="connsiteX112" fmla="*/ 5736139 w 7023131"/>
                <a:gd name="connsiteY112" fmla="*/ 29412 h 3281108"/>
                <a:gd name="connsiteX113" fmla="*/ 5802814 w 7023131"/>
                <a:gd name="connsiteY113" fmla="*/ 48462 h 3281108"/>
                <a:gd name="connsiteX114" fmla="*/ 5898064 w 7023131"/>
                <a:gd name="connsiteY114" fmla="*/ 67512 h 3281108"/>
                <a:gd name="connsiteX115" fmla="*/ 5898064 w 7023131"/>
                <a:gd name="connsiteY115" fmla="*/ 837 h 3281108"/>
                <a:gd name="connsiteX116" fmla="*/ 6012364 w 7023131"/>
                <a:gd name="connsiteY116" fmla="*/ 29412 h 3281108"/>
                <a:gd name="connsiteX117" fmla="*/ 6059989 w 7023131"/>
                <a:gd name="connsiteY117" fmla="*/ 19887 h 3281108"/>
                <a:gd name="connsiteX118" fmla="*/ 6126664 w 7023131"/>
                <a:gd name="connsiteY118" fmla="*/ 48462 h 3281108"/>
                <a:gd name="connsiteX119" fmla="*/ 6269539 w 7023131"/>
                <a:gd name="connsiteY119" fmla="*/ 96087 h 3281108"/>
                <a:gd name="connsiteX120" fmla="*/ 6364789 w 7023131"/>
                <a:gd name="connsiteY120" fmla="*/ 96087 h 3281108"/>
                <a:gd name="connsiteX121" fmla="*/ 6545764 w 7023131"/>
                <a:gd name="connsiteY121" fmla="*/ 143712 h 3281108"/>
                <a:gd name="connsiteX122" fmla="*/ 6650539 w 7023131"/>
                <a:gd name="connsiteY122" fmla="*/ 267537 h 3281108"/>
                <a:gd name="connsiteX123" fmla="*/ 6631489 w 7023131"/>
                <a:gd name="connsiteY123" fmla="*/ 315162 h 3281108"/>
                <a:gd name="connsiteX124" fmla="*/ 6621964 w 7023131"/>
                <a:gd name="connsiteY124" fmla="*/ 381837 h 3281108"/>
                <a:gd name="connsiteX125" fmla="*/ 6593389 w 7023131"/>
                <a:gd name="connsiteY125" fmla="*/ 410412 h 3281108"/>
                <a:gd name="connsiteX126" fmla="*/ 6469564 w 7023131"/>
                <a:gd name="connsiteY126" fmla="*/ 334212 h 3281108"/>
                <a:gd name="connsiteX127" fmla="*/ 6460039 w 7023131"/>
                <a:gd name="connsiteY127" fmla="*/ 391362 h 3281108"/>
                <a:gd name="connsiteX128" fmla="*/ 6345739 w 7023131"/>
                <a:gd name="connsiteY128" fmla="*/ 391362 h 3281108"/>
                <a:gd name="connsiteX129" fmla="*/ 6288589 w 7023131"/>
                <a:gd name="connsiteY129" fmla="*/ 419937 h 3281108"/>
                <a:gd name="connsiteX130" fmla="*/ 6145714 w 7023131"/>
                <a:gd name="connsiteY130" fmla="*/ 477087 h 3281108"/>
                <a:gd name="connsiteX131" fmla="*/ 6079039 w 7023131"/>
                <a:gd name="connsiteY131" fmla="*/ 467562 h 3281108"/>
                <a:gd name="connsiteX132" fmla="*/ 6031414 w 7023131"/>
                <a:gd name="connsiteY132" fmla="*/ 467562 h 3281108"/>
                <a:gd name="connsiteX133" fmla="*/ 5964739 w 7023131"/>
                <a:gd name="connsiteY133" fmla="*/ 515187 h 3281108"/>
                <a:gd name="connsiteX134" fmla="*/ 5831389 w 7023131"/>
                <a:gd name="connsiteY134" fmla="*/ 486612 h 3281108"/>
                <a:gd name="connsiteX135" fmla="*/ 5745664 w 7023131"/>
                <a:gd name="connsiteY135" fmla="*/ 486612 h 3281108"/>
                <a:gd name="connsiteX136" fmla="*/ 5621839 w 7023131"/>
                <a:gd name="connsiteY136" fmla="*/ 543762 h 3281108"/>
                <a:gd name="connsiteX137" fmla="*/ 5612314 w 7023131"/>
                <a:gd name="connsiteY137" fmla="*/ 562812 h 3281108"/>
                <a:gd name="connsiteX138" fmla="*/ 5564689 w 7023131"/>
                <a:gd name="connsiteY138" fmla="*/ 572337 h 3281108"/>
                <a:gd name="connsiteX139" fmla="*/ 5440864 w 7023131"/>
                <a:gd name="connsiteY139" fmla="*/ 543762 h 3281108"/>
                <a:gd name="connsiteX140" fmla="*/ 5364664 w 7023131"/>
                <a:gd name="connsiteY140" fmla="*/ 534237 h 3281108"/>
                <a:gd name="connsiteX141" fmla="*/ 5355139 w 7023131"/>
                <a:gd name="connsiteY141" fmla="*/ 562812 h 3281108"/>
                <a:gd name="connsiteX142" fmla="*/ 5317039 w 7023131"/>
                <a:gd name="connsiteY142" fmla="*/ 581862 h 3281108"/>
                <a:gd name="connsiteX143" fmla="*/ 5307514 w 7023131"/>
                <a:gd name="connsiteY143" fmla="*/ 591387 h 3281108"/>
                <a:gd name="connsiteX144" fmla="*/ 5202739 w 7023131"/>
                <a:gd name="connsiteY144" fmla="*/ 591387 h 3281108"/>
                <a:gd name="connsiteX145" fmla="*/ 5136064 w 7023131"/>
                <a:gd name="connsiteY145" fmla="*/ 677112 h 3281108"/>
                <a:gd name="connsiteX146" fmla="*/ 5126539 w 7023131"/>
                <a:gd name="connsiteY146" fmla="*/ 724737 h 3281108"/>
                <a:gd name="connsiteX147" fmla="*/ 5136064 w 7023131"/>
                <a:gd name="connsiteY147" fmla="*/ 753312 h 3281108"/>
                <a:gd name="connsiteX148" fmla="*/ 5088439 w 7023131"/>
                <a:gd name="connsiteY148" fmla="*/ 810462 h 3281108"/>
                <a:gd name="connsiteX149" fmla="*/ 5050339 w 7023131"/>
                <a:gd name="connsiteY149" fmla="*/ 819987 h 3281108"/>
                <a:gd name="connsiteX150" fmla="*/ 5069389 w 7023131"/>
                <a:gd name="connsiteY150" fmla="*/ 886662 h 3281108"/>
                <a:gd name="connsiteX151" fmla="*/ 5050339 w 7023131"/>
                <a:gd name="connsiteY151" fmla="*/ 953337 h 3281108"/>
                <a:gd name="connsiteX152" fmla="*/ 5021764 w 7023131"/>
                <a:gd name="connsiteY152" fmla="*/ 991437 h 3281108"/>
                <a:gd name="connsiteX153" fmla="*/ 4955089 w 7023131"/>
                <a:gd name="connsiteY153" fmla="*/ 1029537 h 3281108"/>
                <a:gd name="connsiteX154" fmla="*/ 4878889 w 7023131"/>
                <a:gd name="connsiteY154" fmla="*/ 1086687 h 3281108"/>
                <a:gd name="connsiteX155" fmla="*/ 4859839 w 7023131"/>
                <a:gd name="connsiteY155" fmla="*/ 1105737 h 3281108"/>
                <a:gd name="connsiteX156" fmla="*/ 4821739 w 7023131"/>
                <a:gd name="connsiteY156" fmla="*/ 1134312 h 3281108"/>
                <a:gd name="connsiteX157" fmla="*/ 4783639 w 7023131"/>
                <a:gd name="connsiteY157" fmla="*/ 1134312 h 3281108"/>
                <a:gd name="connsiteX158" fmla="*/ 4755064 w 7023131"/>
                <a:gd name="connsiteY158" fmla="*/ 1220037 h 3281108"/>
                <a:gd name="connsiteX159" fmla="*/ 4793164 w 7023131"/>
                <a:gd name="connsiteY159" fmla="*/ 1258137 h 3281108"/>
                <a:gd name="connsiteX160" fmla="*/ 4840789 w 7023131"/>
                <a:gd name="connsiteY160" fmla="*/ 1305762 h 3281108"/>
                <a:gd name="connsiteX161" fmla="*/ 4888414 w 7023131"/>
                <a:gd name="connsiteY161" fmla="*/ 1343862 h 3281108"/>
                <a:gd name="connsiteX162" fmla="*/ 4926514 w 7023131"/>
                <a:gd name="connsiteY162" fmla="*/ 1429587 h 3281108"/>
                <a:gd name="connsiteX163" fmla="*/ 4916989 w 7023131"/>
                <a:gd name="connsiteY163" fmla="*/ 1486737 h 3281108"/>
                <a:gd name="connsiteX164" fmla="*/ 4936039 w 7023131"/>
                <a:gd name="connsiteY164" fmla="*/ 1486737 h 3281108"/>
                <a:gd name="connsiteX165" fmla="*/ 4936039 w 7023131"/>
                <a:gd name="connsiteY165" fmla="*/ 1534362 h 3281108"/>
                <a:gd name="connsiteX166" fmla="*/ 5078914 w 7023131"/>
                <a:gd name="connsiteY166" fmla="*/ 1601037 h 3281108"/>
                <a:gd name="connsiteX167" fmla="*/ 5097964 w 7023131"/>
                <a:gd name="connsiteY167" fmla="*/ 1601037 h 3281108"/>
                <a:gd name="connsiteX168" fmla="*/ 5174164 w 7023131"/>
                <a:gd name="connsiteY168" fmla="*/ 1648662 h 3281108"/>
                <a:gd name="connsiteX169" fmla="*/ 5297989 w 7023131"/>
                <a:gd name="connsiteY169" fmla="*/ 1648662 h 3281108"/>
                <a:gd name="connsiteX170" fmla="*/ 5374189 w 7023131"/>
                <a:gd name="connsiteY170" fmla="*/ 1686762 h 3281108"/>
                <a:gd name="connsiteX171" fmla="*/ 5431339 w 7023131"/>
                <a:gd name="connsiteY171" fmla="*/ 1715337 h 3281108"/>
                <a:gd name="connsiteX172" fmla="*/ 5517064 w 7023131"/>
                <a:gd name="connsiteY172" fmla="*/ 1677237 h 3281108"/>
                <a:gd name="connsiteX173" fmla="*/ 5650414 w 7023131"/>
                <a:gd name="connsiteY173" fmla="*/ 1686762 h 3281108"/>
                <a:gd name="connsiteX174" fmla="*/ 5736139 w 7023131"/>
                <a:gd name="connsiteY174" fmla="*/ 1715337 h 3281108"/>
                <a:gd name="connsiteX175" fmla="*/ 5850439 w 7023131"/>
                <a:gd name="connsiteY175" fmla="*/ 1782012 h 3281108"/>
                <a:gd name="connsiteX176" fmla="*/ 5869489 w 7023131"/>
                <a:gd name="connsiteY176" fmla="*/ 1705812 h 3281108"/>
                <a:gd name="connsiteX177" fmla="*/ 6021889 w 7023131"/>
                <a:gd name="connsiteY177" fmla="*/ 1772487 h 3281108"/>
                <a:gd name="connsiteX178" fmla="*/ 6107614 w 7023131"/>
                <a:gd name="connsiteY178" fmla="*/ 1782012 h 3281108"/>
                <a:gd name="connsiteX179" fmla="*/ 6193339 w 7023131"/>
                <a:gd name="connsiteY179" fmla="*/ 1791537 h 3281108"/>
                <a:gd name="connsiteX180" fmla="*/ 6326689 w 7023131"/>
                <a:gd name="connsiteY180" fmla="*/ 1839162 h 3281108"/>
                <a:gd name="connsiteX181" fmla="*/ 6374314 w 7023131"/>
                <a:gd name="connsiteY181" fmla="*/ 1848687 h 3281108"/>
                <a:gd name="connsiteX182" fmla="*/ 6555289 w 7023131"/>
                <a:gd name="connsiteY182" fmla="*/ 1934412 h 3281108"/>
                <a:gd name="connsiteX183" fmla="*/ 6660064 w 7023131"/>
                <a:gd name="connsiteY183" fmla="*/ 1915362 h 3281108"/>
                <a:gd name="connsiteX184" fmla="*/ 6745789 w 7023131"/>
                <a:gd name="connsiteY184" fmla="*/ 1924887 h 3281108"/>
                <a:gd name="connsiteX185" fmla="*/ 6688639 w 7023131"/>
                <a:gd name="connsiteY185" fmla="*/ 1982037 h 3281108"/>
                <a:gd name="connsiteX186" fmla="*/ 6641014 w 7023131"/>
                <a:gd name="connsiteY186" fmla="*/ 2010612 h 3281108"/>
                <a:gd name="connsiteX187" fmla="*/ 6707689 w 7023131"/>
                <a:gd name="connsiteY187" fmla="*/ 2048712 h 3281108"/>
                <a:gd name="connsiteX188" fmla="*/ 6745789 w 7023131"/>
                <a:gd name="connsiteY188" fmla="*/ 2124912 h 3281108"/>
                <a:gd name="connsiteX189" fmla="*/ 6841039 w 7023131"/>
                <a:gd name="connsiteY189" fmla="*/ 2182062 h 3281108"/>
                <a:gd name="connsiteX190" fmla="*/ 6945814 w 7023131"/>
                <a:gd name="connsiteY190" fmla="*/ 2210637 h 3281108"/>
                <a:gd name="connsiteX191" fmla="*/ 6993439 w 7023131"/>
                <a:gd name="connsiteY191" fmla="*/ 2296362 h 3281108"/>
                <a:gd name="connsiteX192" fmla="*/ 7022014 w 7023131"/>
                <a:gd name="connsiteY192" fmla="*/ 2343987 h 3281108"/>
                <a:gd name="connsiteX193" fmla="*/ 6955339 w 7023131"/>
                <a:gd name="connsiteY193" fmla="*/ 2353512 h 3281108"/>
                <a:gd name="connsiteX194" fmla="*/ 6793414 w 7023131"/>
                <a:gd name="connsiteY194" fmla="*/ 2239212 h 3281108"/>
                <a:gd name="connsiteX195" fmla="*/ 6745789 w 7023131"/>
                <a:gd name="connsiteY195" fmla="*/ 2210637 h 3281108"/>
                <a:gd name="connsiteX196" fmla="*/ 6698164 w 7023131"/>
                <a:gd name="connsiteY196" fmla="*/ 2239212 h 3281108"/>
                <a:gd name="connsiteX197" fmla="*/ 6612439 w 7023131"/>
                <a:gd name="connsiteY197" fmla="*/ 2248737 h 3281108"/>
                <a:gd name="connsiteX198" fmla="*/ 6555289 w 7023131"/>
                <a:gd name="connsiteY198" fmla="*/ 2229687 h 3281108"/>
                <a:gd name="connsiteX199" fmla="*/ 6507664 w 7023131"/>
                <a:gd name="connsiteY199" fmla="*/ 2191587 h 3281108"/>
                <a:gd name="connsiteX200" fmla="*/ 6460039 w 7023131"/>
                <a:gd name="connsiteY200" fmla="*/ 2248737 h 3281108"/>
                <a:gd name="connsiteX201" fmla="*/ 6402889 w 7023131"/>
                <a:gd name="connsiteY201" fmla="*/ 2210637 h 3281108"/>
                <a:gd name="connsiteX202" fmla="*/ 6364789 w 7023131"/>
                <a:gd name="connsiteY202" fmla="*/ 2191587 h 3281108"/>
                <a:gd name="connsiteX203" fmla="*/ 6355264 w 7023131"/>
                <a:gd name="connsiteY203" fmla="*/ 2239212 h 3281108"/>
                <a:gd name="connsiteX204" fmla="*/ 6288589 w 7023131"/>
                <a:gd name="connsiteY204" fmla="*/ 2286837 h 3281108"/>
                <a:gd name="connsiteX205" fmla="*/ 6212389 w 7023131"/>
                <a:gd name="connsiteY205" fmla="*/ 2286837 h 3281108"/>
                <a:gd name="connsiteX206" fmla="*/ 6050464 w 7023131"/>
                <a:gd name="connsiteY206" fmla="*/ 2201112 h 3281108"/>
                <a:gd name="connsiteX207" fmla="*/ 5983789 w 7023131"/>
                <a:gd name="connsiteY207" fmla="*/ 2172537 h 3281108"/>
                <a:gd name="connsiteX208" fmla="*/ 5898064 w 7023131"/>
                <a:gd name="connsiteY208" fmla="*/ 2105862 h 3281108"/>
                <a:gd name="connsiteX209" fmla="*/ 5783764 w 7023131"/>
                <a:gd name="connsiteY209" fmla="*/ 2067762 h 3281108"/>
                <a:gd name="connsiteX210" fmla="*/ 5745664 w 7023131"/>
                <a:gd name="connsiteY210" fmla="*/ 2029662 h 3281108"/>
                <a:gd name="connsiteX211" fmla="*/ 5688514 w 7023131"/>
                <a:gd name="connsiteY211" fmla="*/ 2010612 h 3281108"/>
                <a:gd name="connsiteX212" fmla="*/ 5612314 w 7023131"/>
                <a:gd name="connsiteY212" fmla="*/ 2010612 h 3281108"/>
                <a:gd name="connsiteX213" fmla="*/ 5450389 w 7023131"/>
                <a:gd name="connsiteY213" fmla="*/ 1934412 h 3281108"/>
                <a:gd name="connsiteX214" fmla="*/ 5412289 w 7023131"/>
                <a:gd name="connsiteY214" fmla="*/ 1924887 h 3281108"/>
                <a:gd name="connsiteX215" fmla="*/ 5317039 w 7023131"/>
                <a:gd name="connsiteY215" fmla="*/ 1934412 h 3281108"/>
                <a:gd name="connsiteX216" fmla="*/ 5212264 w 7023131"/>
                <a:gd name="connsiteY216" fmla="*/ 1905837 h 3281108"/>
                <a:gd name="connsiteX217" fmla="*/ 5069389 w 7023131"/>
                <a:gd name="connsiteY217" fmla="*/ 1886787 h 3281108"/>
                <a:gd name="connsiteX218" fmla="*/ 4964614 w 7023131"/>
                <a:gd name="connsiteY218" fmla="*/ 1877262 h 3281108"/>
                <a:gd name="connsiteX219" fmla="*/ 4945564 w 7023131"/>
                <a:gd name="connsiteY219" fmla="*/ 1924887 h 3281108"/>
                <a:gd name="connsiteX220" fmla="*/ 4916989 w 7023131"/>
                <a:gd name="connsiteY220" fmla="*/ 1953462 h 3281108"/>
                <a:gd name="connsiteX221" fmla="*/ 4878889 w 7023131"/>
                <a:gd name="connsiteY221" fmla="*/ 1982037 h 3281108"/>
                <a:gd name="connsiteX222" fmla="*/ 4907464 w 7023131"/>
                <a:gd name="connsiteY222" fmla="*/ 2048712 h 3281108"/>
                <a:gd name="connsiteX223" fmla="*/ 4840789 w 7023131"/>
                <a:gd name="connsiteY223" fmla="*/ 2096337 h 3281108"/>
                <a:gd name="connsiteX224" fmla="*/ 4840789 w 7023131"/>
                <a:gd name="connsiteY224" fmla="*/ 2105862 h 3281108"/>
                <a:gd name="connsiteX225" fmla="*/ 4793164 w 7023131"/>
                <a:gd name="connsiteY225" fmla="*/ 2163012 h 3281108"/>
                <a:gd name="connsiteX226" fmla="*/ 4840789 w 7023131"/>
                <a:gd name="connsiteY226" fmla="*/ 2229687 h 3281108"/>
                <a:gd name="connsiteX227" fmla="*/ 4888414 w 7023131"/>
                <a:gd name="connsiteY227" fmla="*/ 2267787 h 3281108"/>
                <a:gd name="connsiteX228" fmla="*/ 4993189 w 7023131"/>
                <a:gd name="connsiteY228" fmla="*/ 2286837 h 3281108"/>
                <a:gd name="connsiteX229" fmla="*/ 4831264 w 7023131"/>
                <a:gd name="connsiteY229" fmla="*/ 2391612 h 3281108"/>
                <a:gd name="connsiteX230" fmla="*/ 4878889 w 7023131"/>
                <a:gd name="connsiteY230" fmla="*/ 2420187 h 3281108"/>
                <a:gd name="connsiteX231" fmla="*/ 4831264 w 7023131"/>
                <a:gd name="connsiteY231" fmla="*/ 2477337 h 3281108"/>
                <a:gd name="connsiteX232" fmla="*/ 4783639 w 7023131"/>
                <a:gd name="connsiteY232" fmla="*/ 2544012 h 3281108"/>
                <a:gd name="connsiteX233" fmla="*/ 4755064 w 7023131"/>
                <a:gd name="connsiteY233" fmla="*/ 2620212 h 3281108"/>
                <a:gd name="connsiteX234" fmla="*/ 4697914 w 7023131"/>
                <a:gd name="connsiteY234" fmla="*/ 2696412 h 3281108"/>
                <a:gd name="connsiteX235" fmla="*/ 4640764 w 7023131"/>
                <a:gd name="connsiteY235" fmla="*/ 2715462 h 3281108"/>
                <a:gd name="connsiteX236" fmla="*/ 4469314 w 7023131"/>
                <a:gd name="connsiteY236" fmla="*/ 2715462 h 3281108"/>
                <a:gd name="connsiteX237" fmla="*/ 4383589 w 7023131"/>
                <a:gd name="connsiteY237" fmla="*/ 2715462 h 3281108"/>
                <a:gd name="connsiteX238" fmla="*/ 4364539 w 7023131"/>
                <a:gd name="connsiteY238" fmla="*/ 2686887 h 3281108"/>
                <a:gd name="connsiteX239" fmla="*/ 4326439 w 7023131"/>
                <a:gd name="connsiteY239" fmla="*/ 2648787 h 3281108"/>
                <a:gd name="connsiteX240" fmla="*/ 4307389 w 7023131"/>
                <a:gd name="connsiteY240" fmla="*/ 2591637 h 3281108"/>
                <a:gd name="connsiteX241" fmla="*/ 4307389 w 7023131"/>
                <a:gd name="connsiteY241" fmla="*/ 2505912 h 3281108"/>
                <a:gd name="connsiteX242" fmla="*/ 4297864 w 7023131"/>
                <a:gd name="connsiteY242" fmla="*/ 2429712 h 3281108"/>
                <a:gd name="connsiteX243" fmla="*/ 4269289 w 7023131"/>
                <a:gd name="connsiteY243" fmla="*/ 2334462 h 3281108"/>
                <a:gd name="connsiteX244" fmla="*/ 4250239 w 7023131"/>
                <a:gd name="connsiteY244" fmla="*/ 2258262 h 3281108"/>
                <a:gd name="connsiteX245" fmla="*/ 4145464 w 7023131"/>
                <a:gd name="connsiteY245" fmla="*/ 2258262 h 3281108"/>
                <a:gd name="connsiteX246" fmla="*/ 4050214 w 7023131"/>
                <a:gd name="connsiteY246" fmla="*/ 2239212 h 3281108"/>
                <a:gd name="connsiteX247" fmla="*/ 3983539 w 7023131"/>
                <a:gd name="connsiteY247" fmla="*/ 2296362 h 3281108"/>
                <a:gd name="connsiteX248" fmla="*/ 3821614 w 7023131"/>
                <a:gd name="connsiteY248" fmla="*/ 2353512 h 3281108"/>
                <a:gd name="connsiteX249" fmla="*/ 3802564 w 7023131"/>
                <a:gd name="connsiteY249" fmla="*/ 2420187 h 3281108"/>
                <a:gd name="connsiteX250" fmla="*/ 3650164 w 7023131"/>
                <a:gd name="connsiteY250" fmla="*/ 2420187 h 3281108"/>
                <a:gd name="connsiteX251" fmla="*/ 3564439 w 7023131"/>
                <a:gd name="connsiteY251" fmla="*/ 2515437 h 3281108"/>
                <a:gd name="connsiteX252" fmla="*/ 3450139 w 7023131"/>
                <a:gd name="connsiteY252" fmla="*/ 2629737 h 3281108"/>
                <a:gd name="connsiteX253" fmla="*/ 3421564 w 7023131"/>
                <a:gd name="connsiteY253" fmla="*/ 2763087 h 3281108"/>
                <a:gd name="connsiteX254" fmla="*/ 3326314 w 7023131"/>
                <a:gd name="connsiteY254" fmla="*/ 2839287 h 3281108"/>
                <a:gd name="connsiteX255" fmla="*/ 3231064 w 7023131"/>
                <a:gd name="connsiteY255" fmla="*/ 2915487 h 3281108"/>
                <a:gd name="connsiteX256" fmla="*/ 3154864 w 7023131"/>
                <a:gd name="connsiteY256" fmla="*/ 3029787 h 3281108"/>
                <a:gd name="connsiteX257" fmla="*/ 3107239 w 7023131"/>
                <a:gd name="connsiteY257" fmla="*/ 3144087 h 3281108"/>
                <a:gd name="connsiteX258" fmla="*/ 3050089 w 7023131"/>
                <a:gd name="connsiteY258" fmla="*/ 3220287 h 3281108"/>
                <a:gd name="connsiteX259" fmla="*/ 2973889 w 7023131"/>
                <a:gd name="connsiteY259" fmla="*/ 3229812 h 3281108"/>
                <a:gd name="connsiteX260" fmla="*/ 2878639 w 7023131"/>
                <a:gd name="connsiteY260" fmla="*/ 3163137 h 3281108"/>
                <a:gd name="connsiteX261" fmla="*/ 2802439 w 7023131"/>
                <a:gd name="connsiteY261" fmla="*/ 3105987 h 3281108"/>
                <a:gd name="connsiteX262" fmla="*/ 2726239 w 7023131"/>
                <a:gd name="connsiteY262" fmla="*/ 3096462 h 3281108"/>
                <a:gd name="connsiteX263" fmla="*/ 2630989 w 7023131"/>
                <a:gd name="connsiteY263" fmla="*/ 3153612 h 3281108"/>
                <a:gd name="connsiteX264" fmla="*/ 2659564 w 7023131"/>
                <a:gd name="connsiteY264" fmla="*/ 3210762 h 3281108"/>
                <a:gd name="connsiteX265" fmla="*/ 2545264 w 7023131"/>
                <a:gd name="connsiteY265" fmla="*/ 3220287 h 3281108"/>
                <a:gd name="connsiteX266" fmla="*/ 2383339 w 7023131"/>
                <a:gd name="connsiteY266" fmla="*/ 3229812 h 3281108"/>
                <a:gd name="connsiteX267" fmla="*/ 2307139 w 7023131"/>
                <a:gd name="connsiteY267" fmla="*/ 3267912 h 3281108"/>
                <a:gd name="connsiteX268" fmla="*/ 2221414 w 7023131"/>
                <a:gd name="connsiteY268" fmla="*/ 3277437 h 3281108"/>
                <a:gd name="connsiteX269" fmla="*/ 2192839 w 7023131"/>
                <a:gd name="connsiteY269" fmla="*/ 3210762 h 3281108"/>
                <a:gd name="connsiteX270" fmla="*/ 2088064 w 7023131"/>
                <a:gd name="connsiteY270" fmla="*/ 3144087 h 3281108"/>
                <a:gd name="connsiteX271" fmla="*/ 2116639 w 7023131"/>
                <a:gd name="connsiteY271" fmla="*/ 3077412 h 3281108"/>
                <a:gd name="connsiteX272" fmla="*/ 2145214 w 7023131"/>
                <a:gd name="connsiteY272" fmla="*/ 2982162 h 3281108"/>
                <a:gd name="connsiteX273" fmla="*/ 2154739 w 7023131"/>
                <a:gd name="connsiteY273" fmla="*/ 2886912 h 3281108"/>
                <a:gd name="connsiteX274" fmla="*/ 2078539 w 7023131"/>
                <a:gd name="connsiteY274" fmla="*/ 2867862 h 3281108"/>
                <a:gd name="connsiteX275" fmla="*/ 1973764 w 7023131"/>
                <a:gd name="connsiteY275" fmla="*/ 2848812 h 3281108"/>
                <a:gd name="connsiteX276" fmla="*/ 1840414 w 7023131"/>
                <a:gd name="connsiteY276" fmla="*/ 2829762 h 3281108"/>
                <a:gd name="connsiteX277" fmla="*/ 1678489 w 7023131"/>
                <a:gd name="connsiteY277" fmla="*/ 2820237 h 3281108"/>
                <a:gd name="connsiteX278" fmla="*/ 1602289 w 7023131"/>
                <a:gd name="connsiteY278" fmla="*/ 2810712 h 3281108"/>
                <a:gd name="connsiteX279" fmla="*/ 1507039 w 7023131"/>
                <a:gd name="connsiteY279" fmla="*/ 2848812 h 3281108"/>
                <a:gd name="connsiteX280" fmla="*/ 1326064 w 7023131"/>
                <a:gd name="connsiteY280" fmla="*/ 2858337 h 3281108"/>
                <a:gd name="connsiteX281" fmla="*/ 1126039 w 7023131"/>
                <a:gd name="connsiteY281" fmla="*/ 2791662 h 3281108"/>
                <a:gd name="connsiteX282" fmla="*/ 1021264 w 7023131"/>
                <a:gd name="connsiteY282" fmla="*/ 2791662 h 3281108"/>
                <a:gd name="connsiteX283" fmla="*/ 906964 w 7023131"/>
                <a:gd name="connsiteY283" fmla="*/ 2801187 h 3281108"/>
                <a:gd name="connsiteX284" fmla="*/ 802189 w 7023131"/>
                <a:gd name="connsiteY284" fmla="*/ 2877387 h 3281108"/>
                <a:gd name="connsiteX285" fmla="*/ 725989 w 7023131"/>
                <a:gd name="connsiteY285" fmla="*/ 2896437 h 3281108"/>
                <a:gd name="connsiteX286" fmla="*/ 716464 w 7023131"/>
                <a:gd name="connsiteY286" fmla="*/ 2744037 h 3281108"/>
                <a:gd name="connsiteX287" fmla="*/ 716464 w 7023131"/>
                <a:gd name="connsiteY287" fmla="*/ 2667837 h 3281108"/>
                <a:gd name="connsiteX288" fmla="*/ 706939 w 7023131"/>
                <a:gd name="connsiteY288" fmla="*/ 2572587 h 3281108"/>
                <a:gd name="connsiteX289" fmla="*/ 659314 w 7023131"/>
                <a:gd name="connsiteY289" fmla="*/ 2515437 h 3281108"/>
                <a:gd name="connsiteX290" fmla="*/ 735514 w 7023131"/>
                <a:gd name="connsiteY290" fmla="*/ 2467812 h 3281108"/>
                <a:gd name="connsiteX291" fmla="*/ 773614 w 7023131"/>
                <a:gd name="connsiteY291" fmla="*/ 2401137 h 3281108"/>
                <a:gd name="connsiteX292" fmla="*/ 659314 w 7023131"/>
                <a:gd name="connsiteY292" fmla="*/ 2420187 h 3281108"/>
                <a:gd name="connsiteX293" fmla="*/ 583114 w 7023131"/>
                <a:gd name="connsiteY293" fmla="*/ 2372562 h 3281108"/>
                <a:gd name="connsiteX294" fmla="*/ 402139 w 7023131"/>
                <a:gd name="connsiteY294" fmla="*/ 2410662 h 3281108"/>
                <a:gd name="connsiteX295" fmla="*/ 297364 w 7023131"/>
                <a:gd name="connsiteY295" fmla="*/ 2410662 h 3281108"/>
                <a:gd name="connsiteX296" fmla="*/ 249739 w 7023131"/>
                <a:gd name="connsiteY296" fmla="*/ 2372562 h 3281108"/>
                <a:gd name="connsiteX297" fmla="*/ 135439 w 7023131"/>
                <a:gd name="connsiteY297" fmla="*/ 2391612 h 3281108"/>
                <a:gd name="connsiteX298" fmla="*/ 116389 w 7023131"/>
                <a:gd name="connsiteY298" fmla="*/ 2420187 h 3281108"/>
                <a:gd name="connsiteX299" fmla="*/ 40189 w 7023131"/>
                <a:gd name="connsiteY299" fmla="*/ 2353512 h 3281108"/>
                <a:gd name="connsiteX300" fmla="*/ 21139 w 7023131"/>
                <a:gd name="connsiteY300" fmla="*/ 2296362 h 3281108"/>
                <a:gd name="connsiteX301" fmla="*/ 164014 w 7023131"/>
                <a:gd name="connsiteY301" fmla="*/ 2277312 h 3281108"/>
                <a:gd name="connsiteX302" fmla="*/ 211639 w 7023131"/>
                <a:gd name="connsiteY302" fmla="*/ 2220162 h 3281108"/>
                <a:gd name="connsiteX303" fmla="*/ 78289 w 7023131"/>
                <a:gd name="connsiteY303" fmla="*/ 2191587 h 3281108"/>
                <a:gd name="connsiteX304" fmla="*/ 30664 w 7023131"/>
                <a:gd name="connsiteY304" fmla="*/ 2115387 h 3281108"/>
                <a:gd name="connsiteX305" fmla="*/ 2089 w 7023131"/>
                <a:gd name="connsiteY305" fmla="*/ 2058237 h 3281108"/>
                <a:gd name="connsiteX306" fmla="*/ 87814 w 7023131"/>
                <a:gd name="connsiteY306" fmla="*/ 2020137 h 3281108"/>
                <a:gd name="connsiteX307" fmla="*/ 87814 w 7023131"/>
                <a:gd name="connsiteY307" fmla="*/ 1924887 h 3281108"/>
                <a:gd name="connsiteX308" fmla="*/ 173539 w 7023131"/>
                <a:gd name="connsiteY308" fmla="*/ 1896312 h 3281108"/>
                <a:gd name="connsiteX309" fmla="*/ 211639 w 7023131"/>
                <a:gd name="connsiteY309" fmla="*/ 1753437 h 3281108"/>
                <a:gd name="connsiteX310" fmla="*/ 306889 w 7023131"/>
                <a:gd name="connsiteY310" fmla="*/ 1715337 h 3281108"/>
                <a:gd name="connsiteX311" fmla="*/ 287839 w 7023131"/>
                <a:gd name="connsiteY311" fmla="*/ 1924887 h 3281108"/>
                <a:gd name="connsiteX312" fmla="*/ 459289 w 7023131"/>
                <a:gd name="connsiteY312" fmla="*/ 1934412 h 3281108"/>
                <a:gd name="connsiteX313" fmla="*/ 564064 w 7023131"/>
                <a:gd name="connsiteY313" fmla="*/ 1829637 h 3281108"/>
                <a:gd name="connsiteX314" fmla="*/ 478339 w 7023131"/>
                <a:gd name="connsiteY314" fmla="*/ 1724862 h 3281108"/>
                <a:gd name="connsiteX315" fmla="*/ 430714 w 7023131"/>
                <a:gd name="connsiteY315" fmla="*/ 1686762 h 3281108"/>
                <a:gd name="connsiteX316" fmla="*/ 554539 w 7023131"/>
                <a:gd name="connsiteY316" fmla="*/ 1610562 h 3281108"/>
                <a:gd name="connsiteX317" fmla="*/ 649789 w 7023131"/>
                <a:gd name="connsiteY317" fmla="*/ 1610562 h 3281108"/>
                <a:gd name="connsiteX318" fmla="*/ 697414 w 7023131"/>
                <a:gd name="connsiteY318" fmla="*/ 1562937 h 3281108"/>
                <a:gd name="connsiteX319" fmla="*/ 783139 w 7023131"/>
                <a:gd name="connsiteY319" fmla="*/ 1534362 h 3281108"/>
                <a:gd name="connsiteX320" fmla="*/ 935539 w 7023131"/>
                <a:gd name="connsiteY320" fmla="*/ 1572462 h 3281108"/>
                <a:gd name="connsiteX321" fmla="*/ 973639 w 7023131"/>
                <a:gd name="connsiteY321" fmla="*/ 1458162 h 3281108"/>
                <a:gd name="connsiteX322" fmla="*/ 973639 w 7023131"/>
                <a:gd name="connsiteY322" fmla="*/ 1372437 h 3281108"/>
                <a:gd name="connsiteX323" fmla="*/ 1154614 w 7023131"/>
                <a:gd name="connsiteY323" fmla="*/ 1296237 h 3281108"/>
                <a:gd name="connsiteX324" fmla="*/ 1154614 w 7023131"/>
                <a:gd name="connsiteY324" fmla="*/ 1277187 h 3281108"/>
                <a:gd name="connsiteX325" fmla="*/ 1278439 w 7023131"/>
                <a:gd name="connsiteY325" fmla="*/ 1191462 h 3281108"/>
                <a:gd name="connsiteX326" fmla="*/ 1326064 w 7023131"/>
                <a:gd name="connsiteY326" fmla="*/ 1153362 h 3281108"/>
                <a:gd name="connsiteX327" fmla="*/ 1192714 w 7023131"/>
                <a:gd name="connsiteY327" fmla="*/ 1096212 h 3281108"/>
                <a:gd name="connsiteX328" fmla="*/ 1068889 w 7023131"/>
                <a:gd name="connsiteY328" fmla="*/ 1143837 h 3281108"/>
                <a:gd name="connsiteX329" fmla="*/ 859339 w 7023131"/>
                <a:gd name="connsiteY329" fmla="*/ 1134312 h 3281108"/>
                <a:gd name="connsiteX330" fmla="*/ 1335589 w 7023131"/>
                <a:gd name="connsiteY330" fmla="*/ 753312 h 3281108"/>
                <a:gd name="connsiteX331" fmla="*/ 1402264 w 7023131"/>
                <a:gd name="connsiteY331" fmla="*/ 715212 h 3281108"/>
                <a:gd name="connsiteX332" fmla="*/ 1497514 w 7023131"/>
                <a:gd name="connsiteY332" fmla="*/ 715212 h 3281108"/>
                <a:gd name="connsiteX333" fmla="*/ 1583239 w 7023131"/>
                <a:gd name="connsiteY333" fmla="*/ 696162 h 3281108"/>
                <a:gd name="connsiteX334" fmla="*/ 1602289 w 7023131"/>
                <a:gd name="connsiteY334" fmla="*/ 648537 h 3281108"/>
                <a:gd name="connsiteX335" fmla="*/ 1649914 w 7023131"/>
                <a:gd name="connsiteY335" fmla="*/ 715212 h 3281108"/>
                <a:gd name="connsiteX336" fmla="*/ 1783264 w 7023131"/>
                <a:gd name="connsiteY336" fmla="*/ 724737 h 3281108"/>
                <a:gd name="connsiteX337" fmla="*/ 1840414 w 7023131"/>
                <a:gd name="connsiteY337" fmla="*/ 629487 h 3281108"/>
                <a:gd name="connsiteX338" fmla="*/ 1897564 w 7023131"/>
                <a:gd name="connsiteY338" fmla="*/ 619962 h 3281108"/>
                <a:gd name="connsiteX339" fmla="*/ 1983289 w 7023131"/>
                <a:gd name="connsiteY339" fmla="*/ 562812 h 3281108"/>
                <a:gd name="connsiteX340" fmla="*/ 2049964 w 7023131"/>
                <a:gd name="connsiteY340" fmla="*/ 515187 h 3281108"/>
                <a:gd name="connsiteX341" fmla="*/ 2088064 w 7023131"/>
                <a:gd name="connsiteY341" fmla="*/ 524712 h 3281108"/>
                <a:gd name="connsiteX342" fmla="*/ 2107114 w 7023131"/>
                <a:gd name="connsiteY342" fmla="*/ 600912 h 3281108"/>
                <a:gd name="connsiteX343" fmla="*/ 2049964 w 7023131"/>
                <a:gd name="connsiteY343" fmla="*/ 600912 h 3281108"/>
                <a:gd name="connsiteX344" fmla="*/ 1973764 w 7023131"/>
                <a:gd name="connsiteY344" fmla="*/ 667587 h 3281108"/>
                <a:gd name="connsiteX345" fmla="*/ 1907089 w 7023131"/>
                <a:gd name="connsiteY345" fmla="*/ 696162 h 3281108"/>
                <a:gd name="connsiteX346" fmla="*/ 1935664 w 7023131"/>
                <a:gd name="connsiteY346" fmla="*/ 791412 h 3281108"/>
                <a:gd name="connsiteX347" fmla="*/ 1849939 w 7023131"/>
                <a:gd name="connsiteY347" fmla="*/ 915237 h 3281108"/>
                <a:gd name="connsiteX348" fmla="*/ 1773739 w 7023131"/>
                <a:gd name="connsiteY348" fmla="*/ 962862 h 3281108"/>
                <a:gd name="connsiteX349" fmla="*/ 1783264 w 7023131"/>
                <a:gd name="connsiteY349" fmla="*/ 1029537 h 3281108"/>
                <a:gd name="connsiteX350" fmla="*/ 1821364 w 7023131"/>
                <a:gd name="connsiteY350" fmla="*/ 1115262 h 3281108"/>
                <a:gd name="connsiteX351" fmla="*/ 1678489 w 7023131"/>
                <a:gd name="connsiteY351" fmla="*/ 1153362 h 3281108"/>
                <a:gd name="connsiteX352" fmla="*/ 1602289 w 7023131"/>
                <a:gd name="connsiteY352" fmla="*/ 1239087 h 3281108"/>
                <a:gd name="connsiteX353" fmla="*/ 1602289 w 7023131"/>
                <a:gd name="connsiteY353" fmla="*/ 1334337 h 3281108"/>
                <a:gd name="connsiteX354" fmla="*/ 1545139 w 7023131"/>
                <a:gd name="connsiteY354" fmla="*/ 1362912 h 3281108"/>
                <a:gd name="connsiteX355" fmla="*/ 1535614 w 7023131"/>
                <a:gd name="connsiteY355" fmla="*/ 1458162 h 3281108"/>
                <a:gd name="connsiteX356" fmla="*/ 1507039 w 7023131"/>
                <a:gd name="connsiteY356" fmla="*/ 1505787 h 3281108"/>
                <a:gd name="connsiteX357" fmla="*/ 1535614 w 7023131"/>
                <a:gd name="connsiteY357" fmla="*/ 1639137 h 3281108"/>
                <a:gd name="connsiteX358" fmla="*/ 1497514 w 7023131"/>
                <a:gd name="connsiteY358" fmla="*/ 1696287 h 3281108"/>
                <a:gd name="connsiteX359" fmla="*/ 1364164 w 7023131"/>
                <a:gd name="connsiteY359" fmla="*/ 1724862 h 3281108"/>
                <a:gd name="connsiteX360" fmla="*/ 1354639 w 7023131"/>
                <a:gd name="connsiteY360" fmla="*/ 1772487 h 3281108"/>
                <a:gd name="connsiteX361" fmla="*/ 1307014 w 7023131"/>
                <a:gd name="connsiteY361" fmla="*/ 1772487 h 3281108"/>
                <a:gd name="connsiteX362" fmla="*/ 1287964 w 7023131"/>
                <a:gd name="connsiteY362" fmla="*/ 1839162 h 3281108"/>
                <a:gd name="connsiteX363" fmla="*/ 1230814 w 7023131"/>
                <a:gd name="connsiteY363" fmla="*/ 1886787 h 3281108"/>
                <a:gd name="connsiteX364" fmla="*/ 1221289 w 7023131"/>
                <a:gd name="connsiteY364" fmla="*/ 1991562 h 3281108"/>
                <a:gd name="connsiteX365" fmla="*/ 1135564 w 7023131"/>
                <a:gd name="connsiteY365" fmla="*/ 2010612 h 3281108"/>
                <a:gd name="connsiteX366" fmla="*/ 1135564 w 7023131"/>
                <a:gd name="connsiteY366" fmla="*/ 2067762 h 3281108"/>
                <a:gd name="connsiteX367" fmla="*/ 1259389 w 7023131"/>
                <a:gd name="connsiteY367" fmla="*/ 2153487 h 3281108"/>
                <a:gd name="connsiteX368" fmla="*/ 1411789 w 7023131"/>
                <a:gd name="connsiteY368" fmla="*/ 2182062 h 3281108"/>
                <a:gd name="connsiteX369" fmla="*/ 1440364 w 7023131"/>
                <a:gd name="connsiteY369" fmla="*/ 2096337 h 3281108"/>
                <a:gd name="connsiteX370" fmla="*/ 1573714 w 7023131"/>
                <a:gd name="connsiteY370" fmla="*/ 2048712 h 3281108"/>
                <a:gd name="connsiteX371" fmla="*/ 1707064 w 7023131"/>
                <a:gd name="connsiteY371" fmla="*/ 2029662 h 3281108"/>
                <a:gd name="connsiteX372" fmla="*/ 1773739 w 7023131"/>
                <a:gd name="connsiteY372" fmla="*/ 1991562 h 3281108"/>
                <a:gd name="connsiteX373" fmla="*/ 1945189 w 7023131"/>
                <a:gd name="connsiteY373" fmla="*/ 2067762 h 3281108"/>
                <a:gd name="connsiteX374" fmla="*/ 2002339 w 7023131"/>
                <a:gd name="connsiteY374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49964 w 7023131"/>
                <a:gd name="connsiteY47" fmla="*/ 2115387 h 3281108"/>
                <a:gd name="connsiteX48" fmla="*/ 2240464 w 7023131"/>
                <a:gd name="connsiteY48" fmla="*/ 2039187 h 3281108"/>
                <a:gd name="connsiteX49" fmla="*/ 2345239 w 7023131"/>
                <a:gd name="connsiteY49" fmla="*/ 2010612 h 3281108"/>
                <a:gd name="connsiteX50" fmla="*/ 2411914 w 7023131"/>
                <a:gd name="connsiteY50" fmla="*/ 1943937 h 3281108"/>
                <a:gd name="connsiteX51" fmla="*/ 2459539 w 7023131"/>
                <a:gd name="connsiteY51" fmla="*/ 1896312 h 3281108"/>
                <a:gd name="connsiteX52" fmla="*/ 2507164 w 7023131"/>
                <a:gd name="connsiteY52" fmla="*/ 1829637 h 3281108"/>
                <a:gd name="connsiteX53" fmla="*/ 2535739 w 7023131"/>
                <a:gd name="connsiteY53" fmla="*/ 1810587 h 3281108"/>
                <a:gd name="connsiteX54" fmla="*/ 2659564 w 7023131"/>
                <a:gd name="connsiteY54" fmla="*/ 1791537 h 3281108"/>
                <a:gd name="connsiteX55" fmla="*/ 2669089 w 7023131"/>
                <a:gd name="connsiteY55" fmla="*/ 1715337 h 3281108"/>
                <a:gd name="connsiteX56" fmla="*/ 2697664 w 7023131"/>
                <a:gd name="connsiteY56" fmla="*/ 1696287 h 3281108"/>
                <a:gd name="connsiteX57" fmla="*/ 2745289 w 7023131"/>
                <a:gd name="connsiteY57" fmla="*/ 1658187 h 3281108"/>
                <a:gd name="connsiteX58" fmla="*/ 2802439 w 7023131"/>
                <a:gd name="connsiteY58" fmla="*/ 1629612 h 3281108"/>
                <a:gd name="connsiteX59" fmla="*/ 2888164 w 7023131"/>
                <a:gd name="connsiteY59" fmla="*/ 1572462 h 3281108"/>
                <a:gd name="connsiteX60" fmla="*/ 2954839 w 7023131"/>
                <a:gd name="connsiteY60" fmla="*/ 1505787 h 3281108"/>
                <a:gd name="connsiteX61" fmla="*/ 2964364 w 7023131"/>
                <a:gd name="connsiteY61" fmla="*/ 1429587 h 3281108"/>
                <a:gd name="connsiteX62" fmla="*/ 3002464 w 7023131"/>
                <a:gd name="connsiteY62" fmla="*/ 1429587 h 3281108"/>
                <a:gd name="connsiteX63" fmla="*/ 2983414 w 7023131"/>
                <a:gd name="connsiteY63" fmla="*/ 1362912 h 3281108"/>
                <a:gd name="connsiteX64" fmla="*/ 3078664 w 7023131"/>
                <a:gd name="connsiteY64" fmla="*/ 1439112 h 3281108"/>
                <a:gd name="connsiteX65" fmla="*/ 3192964 w 7023131"/>
                <a:gd name="connsiteY65" fmla="*/ 1401012 h 3281108"/>
                <a:gd name="connsiteX66" fmla="*/ 3345364 w 7023131"/>
                <a:gd name="connsiteY66" fmla="*/ 1401012 h 3281108"/>
                <a:gd name="connsiteX67" fmla="*/ 3402514 w 7023131"/>
                <a:gd name="connsiteY67" fmla="*/ 1372437 h 3281108"/>
                <a:gd name="connsiteX68" fmla="*/ 3412039 w 7023131"/>
                <a:gd name="connsiteY68" fmla="*/ 1343862 h 3281108"/>
                <a:gd name="connsiteX69" fmla="*/ 3412039 w 7023131"/>
                <a:gd name="connsiteY69" fmla="*/ 1439112 h 3281108"/>
                <a:gd name="connsiteX70" fmla="*/ 3469189 w 7023131"/>
                <a:gd name="connsiteY70" fmla="*/ 1420062 h 3281108"/>
                <a:gd name="connsiteX71" fmla="*/ 3573964 w 7023131"/>
                <a:gd name="connsiteY71" fmla="*/ 1410537 h 3281108"/>
                <a:gd name="connsiteX72" fmla="*/ 3612064 w 7023131"/>
                <a:gd name="connsiteY72" fmla="*/ 1334337 h 3281108"/>
                <a:gd name="connsiteX73" fmla="*/ 3754939 w 7023131"/>
                <a:gd name="connsiteY73" fmla="*/ 1391487 h 3281108"/>
                <a:gd name="connsiteX74" fmla="*/ 3802564 w 7023131"/>
                <a:gd name="connsiteY74" fmla="*/ 1286712 h 3281108"/>
                <a:gd name="connsiteX75" fmla="*/ 3935914 w 7023131"/>
                <a:gd name="connsiteY75" fmla="*/ 1267662 h 3281108"/>
                <a:gd name="connsiteX76" fmla="*/ 3974014 w 7023131"/>
                <a:gd name="connsiteY76" fmla="*/ 1181937 h 3281108"/>
                <a:gd name="connsiteX77" fmla="*/ 3935914 w 7023131"/>
                <a:gd name="connsiteY77" fmla="*/ 1105737 h 3281108"/>
                <a:gd name="connsiteX78" fmla="*/ 3916864 w 7023131"/>
                <a:gd name="connsiteY78" fmla="*/ 1039062 h 3281108"/>
                <a:gd name="connsiteX79" fmla="*/ 3840664 w 7023131"/>
                <a:gd name="connsiteY79" fmla="*/ 962862 h 3281108"/>
                <a:gd name="connsiteX80" fmla="*/ 3764464 w 7023131"/>
                <a:gd name="connsiteY80" fmla="*/ 915237 h 3281108"/>
                <a:gd name="connsiteX81" fmla="*/ 3840664 w 7023131"/>
                <a:gd name="connsiteY81" fmla="*/ 734262 h 3281108"/>
                <a:gd name="connsiteX82" fmla="*/ 3897814 w 7023131"/>
                <a:gd name="connsiteY82" fmla="*/ 648537 h 3281108"/>
                <a:gd name="connsiteX83" fmla="*/ 3983539 w 7023131"/>
                <a:gd name="connsiteY83" fmla="*/ 591387 h 3281108"/>
                <a:gd name="connsiteX84" fmla="*/ 4069264 w 7023131"/>
                <a:gd name="connsiteY84" fmla="*/ 600912 h 3281108"/>
                <a:gd name="connsiteX85" fmla="*/ 4097839 w 7023131"/>
                <a:gd name="connsiteY85" fmla="*/ 553287 h 3281108"/>
                <a:gd name="connsiteX86" fmla="*/ 4154989 w 7023131"/>
                <a:gd name="connsiteY86" fmla="*/ 505662 h 3281108"/>
                <a:gd name="connsiteX87" fmla="*/ 4174039 w 7023131"/>
                <a:gd name="connsiteY87" fmla="*/ 496137 h 3281108"/>
                <a:gd name="connsiteX88" fmla="*/ 4259764 w 7023131"/>
                <a:gd name="connsiteY88" fmla="*/ 391362 h 3281108"/>
                <a:gd name="connsiteX89" fmla="*/ 4335964 w 7023131"/>
                <a:gd name="connsiteY89" fmla="*/ 429462 h 3281108"/>
                <a:gd name="connsiteX90" fmla="*/ 4431214 w 7023131"/>
                <a:gd name="connsiteY90" fmla="*/ 391362 h 3281108"/>
                <a:gd name="connsiteX91" fmla="*/ 4535989 w 7023131"/>
                <a:gd name="connsiteY91" fmla="*/ 391362 h 3281108"/>
                <a:gd name="connsiteX92" fmla="*/ 4583614 w 7023131"/>
                <a:gd name="connsiteY92" fmla="*/ 362787 h 3281108"/>
                <a:gd name="connsiteX93" fmla="*/ 4659814 w 7023131"/>
                <a:gd name="connsiteY93" fmla="*/ 343737 h 3281108"/>
                <a:gd name="connsiteX94" fmla="*/ 4697914 w 7023131"/>
                <a:gd name="connsiteY94" fmla="*/ 305637 h 3281108"/>
                <a:gd name="connsiteX95" fmla="*/ 4755064 w 7023131"/>
                <a:gd name="connsiteY95" fmla="*/ 343737 h 3281108"/>
                <a:gd name="connsiteX96" fmla="*/ 4840789 w 7023131"/>
                <a:gd name="connsiteY96" fmla="*/ 343737 h 3281108"/>
                <a:gd name="connsiteX97" fmla="*/ 4888414 w 7023131"/>
                <a:gd name="connsiteY97" fmla="*/ 315162 h 3281108"/>
                <a:gd name="connsiteX98" fmla="*/ 4936039 w 7023131"/>
                <a:gd name="connsiteY98" fmla="*/ 324687 h 3281108"/>
                <a:gd name="connsiteX99" fmla="*/ 5040814 w 7023131"/>
                <a:gd name="connsiteY99" fmla="*/ 324687 h 3281108"/>
                <a:gd name="connsiteX100" fmla="*/ 5097964 w 7023131"/>
                <a:gd name="connsiteY100" fmla="*/ 324687 h 3281108"/>
                <a:gd name="connsiteX101" fmla="*/ 5202739 w 7023131"/>
                <a:gd name="connsiteY101" fmla="*/ 334212 h 3281108"/>
                <a:gd name="connsiteX102" fmla="*/ 5307514 w 7023131"/>
                <a:gd name="connsiteY102" fmla="*/ 334212 h 3281108"/>
                <a:gd name="connsiteX103" fmla="*/ 5393239 w 7023131"/>
                <a:gd name="connsiteY103" fmla="*/ 258012 h 3281108"/>
                <a:gd name="connsiteX104" fmla="*/ 5459914 w 7023131"/>
                <a:gd name="connsiteY104" fmla="*/ 258012 h 3281108"/>
                <a:gd name="connsiteX105" fmla="*/ 5564689 w 7023131"/>
                <a:gd name="connsiteY105" fmla="*/ 267537 h 3281108"/>
                <a:gd name="connsiteX106" fmla="*/ 5602789 w 7023131"/>
                <a:gd name="connsiteY106" fmla="*/ 238962 h 3281108"/>
                <a:gd name="connsiteX107" fmla="*/ 5583739 w 7023131"/>
                <a:gd name="connsiteY107" fmla="*/ 162762 h 3281108"/>
                <a:gd name="connsiteX108" fmla="*/ 5545639 w 7023131"/>
                <a:gd name="connsiteY108" fmla="*/ 124662 h 3281108"/>
                <a:gd name="connsiteX109" fmla="*/ 5640889 w 7023131"/>
                <a:gd name="connsiteY109" fmla="*/ 124662 h 3281108"/>
                <a:gd name="connsiteX110" fmla="*/ 5717089 w 7023131"/>
                <a:gd name="connsiteY110" fmla="*/ 77037 h 3281108"/>
                <a:gd name="connsiteX111" fmla="*/ 5736139 w 7023131"/>
                <a:gd name="connsiteY111" fmla="*/ 29412 h 3281108"/>
                <a:gd name="connsiteX112" fmla="*/ 5802814 w 7023131"/>
                <a:gd name="connsiteY112" fmla="*/ 48462 h 3281108"/>
                <a:gd name="connsiteX113" fmla="*/ 5898064 w 7023131"/>
                <a:gd name="connsiteY113" fmla="*/ 67512 h 3281108"/>
                <a:gd name="connsiteX114" fmla="*/ 5898064 w 7023131"/>
                <a:gd name="connsiteY114" fmla="*/ 837 h 3281108"/>
                <a:gd name="connsiteX115" fmla="*/ 6012364 w 7023131"/>
                <a:gd name="connsiteY115" fmla="*/ 29412 h 3281108"/>
                <a:gd name="connsiteX116" fmla="*/ 6059989 w 7023131"/>
                <a:gd name="connsiteY116" fmla="*/ 19887 h 3281108"/>
                <a:gd name="connsiteX117" fmla="*/ 6126664 w 7023131"/>
                <a:gd name="connsiteY117" fmla="*/ 48462 h 3281108"/>
                <a:gd name="connsiteX118" fmla="*/ 6269539 w 7023131"/>
                <a:gd name="connsiteY118" fmla="*/ 96087 h 3281108"/>
                <a:gd name="connsiteX119" fmla="*/ 6364789 w 7023131"/>
                <a:gd name="connsiteY119" fmla="*/ 96087 h 3281108"/>
                <a:gd name="connsiteX120" fmla="*/ 6545764 w 7023131"/>
                <a:gd name="connsiteY120" fmla="*/ 143712 h 3281108"/>
                <a:gd name="connsiteX121" fmla="*/ 6650539 w 7023131"/>
                <a:gd name="connsiteY121" fmla="*/ 267537 h 3281108"/>
                <a:gd name="connsiteX122" fmla="*/ 6631489 w 7023131"/>
                <a:gd name="connsiteY122" fmla="*/ 315162 h 3281108"/>
                <a:gd name="connsiteX123" fmla="*/ 6621964 w 7023131"/>
                <a:gd name="connsiteY123" fmla="*/ 381837 h 3281108"/>
                <a:gd name="connsiteX124" fmla="*/ 6593389 w 7023131"/>
                <a:gd name="connsiteY124" fmla="*/ 410412 h 3281108"/>
                <a:gd name="connsiteX125" fmla="*/ 6469564 w 7023131"/>
                <a:gd name="connsiteY125" fmla="*/ 334212 h 3281108"/>
                <a:gd name="connsiteX126" fmla="*/ 6460039 w 7023131"/>
                <a:gd name="connsiteY126" fmla="*/ 391362 h 3281108"/>
                <a:gd name="connsiteX127" fmla="*/ 6345739 w 7023131"/>
                <a:gd name="connsiteY127" fmla="*/ 391362 h 3281108"/>
                <a:gd name="connsiteX128" fmla="*/ 6288589 w 7023131"/>
                <a:gd name="connsiteY128" fmla="*/ 419937 h 3281108"/>
                <a:gd name="connsiteX129" fmla="*/ 6145714 w 7023131"/>
                <a:gd name="connsiteY129" fmla="*/ 477087 h 3281108"/>
                <a:gd name="connsiteX130" fmla="*/ 6079039 w 7023131"/>
                <a:gd name="connsiteY130" fmla="*/ 467562 h 3281108"/>
                <a:gd name="connsiteX131" fmla="*/ 6031414 w 7023131"/>
                <a:gd name="connsiteY131" fmla="*/ 467562 h 3281108"/>
                <a:gd name="connsiteX132" fmla="*/ 5964739 w 7023131"/>
                <a:gd name="connsiteY132" fmla="*/ 515187 h 3281108"/>
                <a:gd name="connsiteX133" fmla="*/ 5831389 w 7023131"/>
                <a:gd name="connsiteY133" fmla="*/ 486612 h 3281108"/>
                <a:gd name="connsiteX134" fmla="*/ 5745664 w 7023131"/>
                <a:gd name="connsiteY134" fmla="*/ 486612 h 3281108"/>
                <a:gd name="connsiteX135" fmla="*/ 5621839 w 7023131"/>
                <a:gd name="connsiteY135" fmla="*/ 543762 h 3281108"/>
                <a:gd name="connsiteX136" fmla="*/ 5612314 w 7023131"/>
                <a:gd name="connsiteY136" fmla="*/ 562812 h 3281108"/>
                <a:gd name="connsiteX137" fmla="*/ 5564689 w 7023131"/>
                <a:gd name="connsiteY137" fmla="*/ 572337 h 3281108"/>
                <a:gd name="connsiteX138" fmla="*/ 5440864 w 7023131"/>
                <a:gd name="connsiteY138" fmla="*/ 543762 h 3281108"/>
                <a:gd name="connsiteX139" fmla="*/ 5364664 w 7023131"/>
                <a:gd name="connsiteY139" fmla="*/ 534237 h 3281108"/>
                <a:gd name="connsiteX140" fmla="*/ 5355139 w 7023131"/>
                <a:gd name="connsiteY140" fmla="*/ 562812 h 3281108"/>
                <a:gd name="connsiteX141" fmla="*/ 5317039 w 7023131"/>
                <a:gd name="connsiteY141" fmla="*/ 581862 h 3281108"/>
                <a:gd name="connsiteX142" fmla="*/ 5307514 w 7023131"/>
                <a:gd name="connsiteY142" fmla="*/ 591387 h 3281108"/>
                <a:gd name="connsiteX143" fmla="*/ 5202739 w 7023131"/>
                <a:gd name="connsiteY143" fmla="*/ 591387 h 3281108"/>
                <a:gd name="connsiteX144" fmla="*/ 5136064 w 7023131"/>
                <a:gd name="connsiteY144" fmla="*/ 677112 h 3281108"/>
                <a:gd name="connsiteX145" fmla="*/ 5126539 w 7023131"/>
                <a:gd name="connsiteY145" fmla="*/ 724737 h 3281108"/>
                <a:gd name="connsiteX146" fmla="*/ 5136064 w 7023131"/>
                <a:gd name="connsiteY146" fmla="*/ 753312 h 3281108"/>
                <a:gd name="connsiteX147" fmla="*/ 5088439 w 7023131"/>
                <a:gd name="connsiteY147" fmla="*/ 810462 h 3281108"/>
                <a:gd name="connsiteX148" fmla="*/ 5050339 w 7023131"/>
                <a:gd name="connsiteY148" fmla="*/ 819987 h 3281108"/>
                <a:gd name="connsiteX149" fmla="*/ 5069389 w 7023131"/>
                <a:gd name="connsiteY149" fmla="*/ 886662 h 3281108"/>
                <a:gd name="connsiteX150" fmla="*/ 5050339 w 7023131"/>
                <a:gd name="connsiteY150" fmla="*/ 953337 h 3281108"/>
                <a:gd name="connsiteX151" fmla="*/ 5021764 w 7023131"/>
                <a:gd name="connsiteY151" fmla="*/ 991437 h 3281108"/>
                <a:gd name="connsiteX152" fmla="*/ 4955089 w 7023131"/>
                <a:gd name="connsiteY152" fmla="*/ 1029537 h 3281108"/>
                <a:gd name="connsiteX153" fmla="*/ 4878889 w 7023131"/>
                <a:gd name="connsiteY153" fmla="*/ 1086687 h 3281108"/>
                <a:gd name="connsiteX154" fmla="*/ 4859839 w 7023131"/>
                <a:gd name="connsiteY154" fmla="*/ 1105737 h 3281108"/>
                <a:gd name="connsiteX155" fmla="*/ 4821739 w 7023131"/>
                <a:gd name="connsiteY155" fmla="*/ 1134312 h 3281108"/>
                <a:gd name="connsiteX156" fmla="*/ 4783639 w 7023131"/>
                <a:gd name="connsiteY156" fmla="*/ 1134312 h 3281108"/>
                <a:gd name="connsiteX157" fmla="*/ 4755064 w 7023131"/>
                <a:gd name="connsiteY157" fmla="*/ 1220037 h 3281108"/>
                <a:gd name="connsiteX158" fmla="*/ 4793164 w 7023131"/>
                <a:gd name="connsiteY158" fmla="*/ 1258137 h 3281108"/>
                <a:gd name="connsiteX159" fmla="*/ 4840789 w 7023131"/>
                <a:gd name="connsiteY159" fmla="*/ 1305762 h 3281108"/>
                <a:gd name="connsiteX160" fmla="*/ 4888414 w 7023131"/>
                <a:gd name="connsiteY160" fmla="*/ 1343862 h 3281108"/>
                <a:gd name="connsiteX161" fmla="*/ 4926514 w 7023131"/>
                <a:gd name="connsiteY161" fmla="*/ 1429587 h 3281108"/>
                <a:gd name="connsiteX162" fmla="*/ 4916989 w 7023131"/>
                <a:gd name="connsiteY162" fmla="*/ 1486737 h 3281108"/>
                <a:gd name="connsiteX163" fmla="*/ 4936039 w 7023131"/>
                <a:gd name="connsiteY163" fmla="*/ 1486737 h 3281108"/>
                <a:gd name="connsiteX164" fmla="*/ 4936039 w 7023131"/>
                <a:gd name="connsiteY164" fmla="*/ 1534362 h 3281108"/>
                <a:gd name="connsiteX165" fmla="*/ 5078914 w 7023131"/>
                <a:gd name="connsiteY165" fmla="*/ 1601037 h 3281108"/>
                <a:gd name="connsiteX166" fmla="*/ 5097964 w 7023131"/>
                <a:gd name="connsiteY166" fmla="*/ 1601037 h 3281108"/>
                <a:gd name="connsiteX167" fmla="*/ 5174164 w 7023131"/>
                <a:gd name="connsiteY167" fmla="*/ 1648662 h 3281108"/>
                <a:gd name="connsiteX168" fmla="*/ 5297989 w 7023131"/>
                <a:gd name="connsiteY168" fmla="*/ 1648662 h 3281108"/>
                <a:gd name="connsiteX169" fmla="*/ 5374189 w 7023131"/>
                <a:gd name="connsiteY169" fmla="*/ 1686762 h 3281108"/>
                <a:gd name="connsiteX170" fmla="*/ 5431339 w 7023131"/>
                <a:gd name="connsiteY170" fmla="*/ 1715337 h 3281108"/>
                <a:gd name="connsiteX171" fmla="*/ 5517064 w 7023131"/>
                <a:gd name="connsiteY171" fmla="*/ 1677237 h 3281108"/>
                <a:gd name="connsiteX172" fmla="*/ 5650414 w 7023131"/>
                <a:gd name="connsiteY172" fmla="*/ 1686762 h 3281108"/>
                <a:gd name="connsiteX173" fmla="*/ 5736139 w 7023131"/>
                <a:gd name="connsiteY173" fmla="*/ 1715337 h 3281108"/>
                <a:gd name="connsiteX174" fmla="*/ 5850439 w 7023131"/>
                <a:gd name="connsiteY174" fmla="*/ 1782012 h 3281108"/>
                <a:gd name="connsiteX175" fmla="*/ 5869489 w 7023131"/>
                <a:gd name="connsiteY175" fmla="*/ 1705812 h 3281108"/>
                <a:gd name="connsiteX176" fmla="*/ 6021889 w 7023131"/>
                <a:gd name="connsiteY176" fmla="*/ 1772487 h 3281108"/>
                <a:gd name="connsiteX177" fmla="*/ 6107614 w 7023131"/>
                <a:gd name="connsiteY177" fmla="*/ 1782012 h 3281108"/>
                <a:gd name="connsiteX178" fmla="*/ 6193339 w 7023131"/>
                <a:gd name="connsiteY178" fmla="*/ 1791537 h 3281108"/>
                <a:gd name="connsiteX179" fmla="*/ 6326689 w 7023131"/>
                <a:gd name="connsiteY179" fmla="*/ 1839162 h 3281108"/>
                <a:gd name="connsiteX180" fmla="*/ 6374314 w 7023131"/>
                <a:gd name="connsiteY180" fmla="*/ 1848687 h 3281108"/>
                <a:gd name="connsiteX181" fmla="*/ 6555289 w 7023131"/>
                <a:gd name="connsiteY181" fmla="*/ 1934412 h 3281108"/>
                <a:gd name="connsiteX182" fmla="*/ 6660064 w 7023131"/>
                <a:gd name="connsiteY182" fmla="*/ 1915362 h 3281108"/>
                <a:gd name="connsiteX183" fmla="*/ 6745789 w 7023131"/>
                <a:gd name="connsiteY183" fmla="*/ 1924887 h 3281108"/>
                <a:gd name="connsiteX184" fmla="*/ 6688639 w 7023131"/>
                <a:gd name="connsiteY184" fmla="*/ 1982037 h 3281108"/>
                <a:gd name="connsiteX185" fmla="*/ 6641014 w 7023131"/>
                <a:gd name="connsiteY185" fmla="*/ 2010612 h 3281108"/>
                <a:gd name="connsiteX186" fmla="*/ 6707689 w 7023131"/>
                <a:gd name="connsiteY186" fmla="*/ 2048712 h 3281108"/>
                <a:gd name="connsiteX187" fmla="*/ 6745789 w 7023131"/>
                <a:gd name="connsiteY187" fmla="*/ 2124912 h 3281108"/>
                <a:gd name="connsiteX188" fmla="*/ 6841039 w 7023131"/>
                <a:gd name="connsiteY188" fmla="*/ 2182062 h 3281108"/>
                <a:gd name="connsiteX189" fmla="*/ 6945814 w 7023131"/>
                <a:gd name="connsiteY189" fmla="*/ 2210637 h 3281108"/>
                <a:gd name="connsiteX190" fmla="*/ 6993439 w 7023131"/>
                <a:gd name="connsiteY190" fmla="*/ 2296362 h 3281108"/>
                <a:gd name="connsiteX191" fmla="*/ 7022014 w 7023131"/>
                <a:gd name="connsiteY191" fmla="*/ 2343987 h 3281108"/>
                <a:gd name="connsiteX192" fmla="*/ 6955339 w 7023131"/>
                <a:gd name="connsiteY192" fmla="*/ 2353512 h 3281108"/>
                <a:gd name="connsiteX193" fmla="*/ 6793414 w 7023131"/>
                <a:gd name="connsiteY193" fmla="*/ 2239212 h 3281108"/>
                <a:gd name="connsiteX194" fmla="*/ 6745789 w 7023131"/>
                <a:gd name="connsiteY194" fmla="*/ 2210637 h 3281108"/>
                <a:gd name="connsiteX195" fmla="*/ 6698164 w 7023131"/>
                <a:gd name="connsiteY195" fmla="*/ 2239212 h 3281108"/>
                <a:gd name="connsiteX196" fmla="*/ 6612439 w 7023131"/>
                <a:gd name="connsiteY196" fmla="*/ 2248737 h 3281108"/>
                <a:gd name="connsiteX197" fmla="*/ 6555289 w 7023131"/>
                <a:gd name="connsiteY197" fmla="*/ 2229687 h 3281108"/>
                <a:gd name="connsiteX198" fmla="*/ 6507664 w 7023131"/>
                <a:gd name="connsiteY198" fmla="*/ 2191587 h 3281108"/>
                <a:gd name="connsiteX199" fmla="*/ 6460039 w 7023131"/>
                <a:gd name="connsiteY199" fmla="*/ 2248737 h 3281108"/>
                <a:gd name="connsiteX200" fmla="*/ 6402889 w 7023131"/>
                <a:gd name="connsiteY200" fmla="*/ 2210637 h 3281108"/>
                <a:gd name="connsiteX201" fmla="*/ 6364789 w 7023131"/>
                <a:gd name="connsiteY201" fmla="*/ 2191587 h 3281108"/>
                <a:gd name="connsiteX202" fmla="*/ 6355264 w 7023131"/>
                <a:gd name="connsiteY202" fmla="*/ 2239212 h 3281108"/>
                <a:gd name="connsiteX203" fmla="*/ 6288589 w 7023131"/>
                <a:gd name="connsiteY203" fmla="*/ 2286837 h 3281108"/>
                <a:gd name="connsiteX204" fmla="*/ 6212389 w 7023131"/>
                <a:gd name="connsiteY204" fmla="*/ 2286837 h 3281108"/>
                <a:gd name="connsiteX205" fmla="*/ 6050464 w 7023131"/>
                <a:gd name="connsiteY205" fmla="*/ 2201112 h 3281108"/>
                <a:gd name="connsiteX206" fmla="*/ 5983789 w 7023131"/>
                <a:gd name="connsiteY206" fmla="*/ 2172537 h 3281108"/>
                <a:gd name="connsiteX207" fmla="*/ 5898064 w 7023131"/>
                <a:gd name="connsiteY207" fmla="*/ 2105862 h 3281108"/>
                <a:gd name="connsiteX208" fmla="*/ 5783764 w 7023131"/>
                <a:gd name="connsiteY208" fmla="*/ 2067762 h 3281108"/>
                <a:gd name="connsiteX209" fmla="*/ 5745664 w 7023131"/>
                <a:gd name="connsiteY209" fmla="*/ 2029662 h 3281108"/>
                <a:gd name="connsiteX210" fmla="*/ 5688514 w 7023131"/>
                <a:gd name="connsiteY210" fmla="*/ 2010612 h 3281108"/>
                <a:gd name="connsiteX211" fmla="*/ 5612314 w 7023131"/>
                <a:gd name="connsiteY211" fmla="*/ 2010612 h 3281108"/>
                <a:gd name="connsiteX212" fmla="*/ 5450389 w 7023131"/>
                <a:gd name="connsiteY212" fmla="*/ 1934412 h 3281108"/>
                <a:gd name="connsiteX213" fmla="*/ 5412289 w 7023131"/>
                <a:gd name="connsiteY213" fmla="*/ 1924887 h 3281108"/>
                <a:gd name="connsiteX214" fmla="*/ 5317039 w 7023131"/>
                <a:gd name="connsiteY214" fmla="*/ 1934412 h 3281108"/>
                <a:gd name="connsiteX215" fmla="*/ 5212264 w 7023131"/>
                <a:gd name="connsiteY215" fmla="*/ 1905837 h 3281108"/>
                <a:gd name="connsiteX216" fmla="*/ 5069389 w 7023131"/>
                <a:gd name="connsiteY216" fmla="*/ 1886787 h 3281108"/>
                <a:gd name="connsiteX217" fmla="*/ 4964614 w 7023131"/>
                <a:gd name="connsiteY217" fmla="*/ 1877262 h 3281108"/>
                <a:gd name="connsiteX218" fmla="*/ 4945564 w 7023131"/>
                <a:gd name="connsiteY218" fmla="*/ 1924887 h 3281108"/>
                <a:gd name="connsiteX219" fmla="*/ 4916989 w 7023131"/>
                <a:gd name="connsiteY219" fmla="*/ 1953462 h 3281108"/>
                <a:gd name="connsiteX220" fmla="*/ 4878889 w 7023131"/>
                <a:gd name="connsiteY220" fmla="*/ 1982037 h 3281108"/>
                <a:gd name="connsiteX221" fmla="*/ 4907464 w 7023131"/>
                <a:gd name="connsiteY221" fmla="*/ 2048712 h 3281108"/>
                <a:gd name="connsiteX222" fmla="*/ 4840789 w 7023131"/>
                <a:gd name="connsiteY222" fmla="*/ 2096337 h 3281108"/>
                <a:gd name="connsiteX223" fmla="*/ 4840789 w 7023131"/>
                <a:gd name="connsiteY223" fmla="*/ 2105862 h 3281108"/>
                <a:gd name="connsiteX224" fmla="*/ 4793164 w 7023131"/>
                <a:gd name="connsiteY224" fmla="*/ 2163012 h 3281108"/>
                <a:gd name="connsiteX225" fmla="*/ 4840789 w 7023131"/>
                <a:gd name="connsiteY225" fmla="*/ 2229687 h 3281108"/>
                <a:gd name="connsiteX226" fmla="*/ 4888414 w 7023131"/>
                <a:gd name="connsiteY226" fmla="*/ 2267787 h 3281108"/>
                <a:gd name="connsiteX227" fmla="*/ 4993189 w 7023131"/>
                <a:gd name="connsiteY227" fmla="*/ 2286837 h 3281108"/>
                <a:gd name="connsiteX228" fmla="*/ 4831264 w 7023131"/>
                <a:gd name="connsiteY228" fmla="*/ 2391612 h 3281108"/>
                <a:gd name="connsiteX229" fmla="*/ 4878889 w 7023131"/>
                <a:gd name="connsiteY229" fmla="*/ 2420187 h 3281108"/>
                <a:gd name="connsiteX230" fmla="*/ 4831264 w 7023131"/>
                <a:gd name="connsiteY230" fmla="*/ 2477337 h 3281108"/>
                <a:gd name="connsiteX231" fmla="*/ 4783639 w 7023131"/>
                <a:gd name="connsiteY231" fmla="*/ 2544012 h 3281108"/>
                <a:gd name="connsiteX232" fmla="*/ 4755064 w 7023131"/>
                <a:gd name="connsiteY232" fmla="*/ 2620212 h 3281108"/>
                <a:gd name="connsiteX233" fmla="*/ 4697914 w 7023131"/>
                <a:gd name="connsiteY233" fmla="*/ 2696412 h 3281108"/>
                <a:gd name="connsiteX234" fmla="*/ 4640764 w 7023131"/>
                <a:gd name="connsiteY234" fmla="*/ 2715462 h 3281108"/>
                <a:gd name="connsiteX235" fmla="*/ 4469314 w 7023131"/>
                <a:gd name="connsiteY235" fmla="*/ 2715462 h 3281108"/>
                <a:gd name="connsiteX236" fmla="*/ 4383589 w 7023131"/>
                <a:gd name="connsiteY236" fmla="*/ 2715462 h 3281108"/>
                <a:gd name="connsiteX237" fmla="*/ 4364539 w 7023131"/>
                <a:gd name="connsiteY237" fmla="*/ 2686887 h 3281108"/>
                <a:gd name="connsiteX238" fmla="*/ 4326439 w 7023131"/>
                <a:gd name="connsiteY238" fmla="*/ 2648787 h 3281108"/>
                <a:gd name="connsiteX239" fmla="*/ 4307389 w 7023131"/>
                <a:gd name="connsiteY239" fmla="*/ 2591637 h 3281108"/>
                <a:gd name="connsiteX240" fmla="*/ 4307389 w 7023131"/>
                <a:gd name="connsiteY240" fmla="*/ 2505912 h 3281108"/>
                <a:gd name="connsiteX241" fmla="*/ 4297864 w 7023131"/>
                <a:gd name="connsiteY241" fmla="*/ 2429712 h 3281108"/>
                <a:gd name="connsiteX242" fmla="*/ 4269289 w 7023131"/>
                <a:gd name="connsiteY242" fmla="*/ 2334462 h 3281108"/>
                <a:gd name="connsiteX243" fmla="*/ 4250239 w 7023131"/>
                <a:gd name="connsiteY243" fmla="*/ 2258262 h 3281108"/>
                <a:gd name="connsiteX244" fmla="*/ 4145464 w 7023131"/>
                <a:gd name="connsiteY244" fmla="*/ 2258262 h 3281108"/>
                <a:gd name="connsiteX245" fmla="*/ 4050214 w 7023131"/>
                <a:gd name="connsiteY245" fmla="*/ 2239212 h 3281108"/>
                <a:gd name="connsiteX246" fmla="*/ 3983539 w 7023131"/>
                <a:gd name="connsiteY246" fmla="*/ 2296362 h 3281108"/>
                <a:gd name="connsiteX247" fmla="*/ 3821614 w 7023131"/>
                <a:gd name="connsiteY247" fmla="*/ 2353512 h 3281108"/>
                <a:gd name="connsiteX248" fmla="*/ 3802564 w 7023131"/>
                <a:gd name="connsiteY248" fmla="*/ 2420187 h 3281108"/>
                <a:gd name="connsiteX249" fmla="*/ 3650164 w 7023131"/>
                <a:gd name="connsiteY249" fmla="*/ 2420187 h 3281108"/>
                <a:gd name="connsiteX250" fmla="*/ 3564439 w 7023131"/>
                <a:gd name="connsiteY250" fmla="*/ 2515437 h 3281108"/>
                <a:gd name="connsiteX251" fmla="*/ 3450139 w 7023131"/>
                <a:gd name="connsiteY251" fmla="*/ 2629737 h 3281108"/>
                <a:gd name="connsiteX252" fmla="*/ 3421564 w 7023131"/>
                <a:gd name="connsiteY252" fmla="*/ 2763087 h 3281108"/>
                <a:gd name="connsiteX253" fmla="*/ 3326314 w 7023131"/>
                <a:gd name="connsiteY253" fmla="*/ 2839287 h 3281108"/>
                <a:gd name="connsiteX254" fmla="*/ 3231064 w 7023131"/>
                <a:gd name="connsiteY254" fmla="*/ 2915487 h 3281108"/>
                <a:gd name="connsiteX255" fmla="*/ 3154864 w 7023131"/>
                <a:gd name="connsiteY255" fmla="*/ 3029787 h 3281108"/>
                <a:gd name="connsiteX256" fmla="*/ 3107239 w 7023131"/>
                <a:gd name="connsiteY256" fmla="*/ 3144087 h 3281108"/>
                <a:gd name="connsiteX257" fmla="*/ 3050089 w 7023131"/>
                <a:gd name="connsiteY257" fmla="*/ 3220287 h 3281108"/>
                <a:gd name="connsiteX258" fmla="*/ 2973889 w 7023131"/>
                <a:gd name="connsiteY258" fmla="*/ 3229812 h 3281108"/>
                <a:gd name="connsiteX259" fmla="*/ 2878639 w 7023131"/>
                <a:gd name="connsiteY259" fmla="*/ 3163137 h 3281108"/>
                <a:gd name="connsiteX260" fmla="*/ 2802439 w 7023131"/>
                <a:gd name="connsiteY260" fmla="*/ 3105987 h 3281108"/>
                <a:gd name="connsiteX261" fmla="*/ 2726239 w 7023131"/>
                <a:gd name="connsiteY261" fmla="*/ 3096462 h 3281108"/>
                <a:gd name="connsiteX262" fmla="*/ 2630989 w 7023131"/>
                <a:gd name="connsiteY262" fmla="*/ 3153612 h 3281108"/>
                <a:gd name="connsiteX263" fmla="*/ 2659564 w 7023131"/>
                <a:gd name="connsiteY263" fmla="*/ 3210762 h 3281108"/>
                <a:gd name="connsiteX264" fmla="*/ 2545264 w 7023131"/>
                <a:gd name="connsiteY264" fmla="*/ 3220287 h 3281108"/>
                <a:gd name="connsiteX265" fmla="*/ 2383339 w 7023131"/>
                <a:gd name="connsiteY265" fmla="*/ 3229812 h 3281108"/>
                <a:gd name="connsiteX266" fmla="*/ 2307139 w 7023131"/>
                <a:gd name="connsiteY266" fmla="*/ 3267912 h 3281108"/>
                <a:gd name="connsiteX267" fmla="*/ 2221414 w 7023131"/>
                <a:gd name="connsiteY267" fmla="*/ 3277437 h 3281108"/>
                <a:gd name="connsiteX268" fmla="*/ 2192839 w 7023131"/>
                <a:gd name="connsiteY268" fmla="*/ 3210762 h 3281108"/>
                <a:gd name="connsiteX269" fmla="*/ 2088064 w 7023131"/>
                <a:gd name="connsiteY269" fmla="*/ 3144087 h 3281108"/>
                <a:gd name="connsiteX270" fmla="*/ 2116639 w 7023131"/>
                <a:gd name="connsiteY270" fmla="*/ 3077412 h 3281108"/>
                <a:gd name="connsiteX271" fmla="*/ 2145214 w 7023131"/>
                <a:gd name="connsiteY271" fmla="*/ 2982162 h 3281108"/>
                <a:gd name="connsiteX272" fmla="*/ 2154739 w 7023131"/>
                <a:gd name="connsiteY272" fmla="*/ 2886912 h 3281108"/>
                <a:gd name="connsiteX273" fmla="*/ 2078539 w 7023131"/>
                <a:gd name="connsiteY273" fmla="*/ 2867862 h 3281108"/>
                <a:gd name="connsiteX274" fmla="*/ 1973764 w 7023131"/>
                <a:gd name="connsiteY274" fmla="*/ 2848812 h 3281108"/>
                <a:gd name="connsiteX275" fmla="*/ 1840414 w 7023131"/>
                <a:gd name="connsiteY275" fmla="*/ 2829762 h 3281108"/>
                <a:gd name="connsiteX276" fmla="*/ 1678489 w 7023131"/>
                <a:gd name="connsiteY276" fmla="*/ 2820237 h 3281108"/>
                <a:gd name="connsiteX277" fmla="*/ 1602289 w 7023131"/>
                <a:gd name="connsiteY277" fmla="*/ 2810712 h 3281108"/>
                <a:gd name="connsiteX278" fmla="*/ 1507039 w 7023131"/>
                <a:gd name="connsiteY278" fmla="*/ 2848812 h 3281108"/>
                <a:gd name="connsiteX279" fmla="*/ 1326064 w 7023131"/>
                <a:gd name="connsiteY279" fmla="*/ 2858337 h 3281108"/>
                <a:gd name="connsiteX280" fmla="*/ 1126039 w 7023131"/>
                <a:gd name="connsiteY280" fmla="*/ 2791662 h 3281108"/>
                <a:gd name="connsiteX281" fmla="*/ 1021264 w 7023131"/>
                <a:gd name="connsiteY281" fmla="*/ 2791662 h 3281108"/>
                <a:gd name="connsiteX282" fmla="*/ 906964 w 7023131"/>
                <a:gd name="connsiteY282" fmla="*/ 2801187 h 3281108"/>
                <a:gd name="connsiteX283" fmla="*/ 802189 w 7023131"/>
                <a:gd name="connsiteY283" fmla="*/ 2877387 h 3281108"/>
                <a:gd name="connsiteX284" fmla="*/ 725989 w 7023131"/>
                <a:gd name="connsiteY284" fmla="*/ 2896437 h 3281108"/>
                <a:gd name="connsiteX285" fmla="*/ 716464 w 7023131"/>
                <a:gd name="connsiteY285" fmla="*/ 2744037 h 3281108"/>
                <a:gd name="connsiteX286" fmla="*/ 716464 w 7023131"/>
                <a:gd name="connsiteY286" fmla="*/ 2667837 h 3281108"/>
                <a:gd name="connsiteX287" fmla="*/ 706939 w 7023131"/>
                <a:gd name="connsiteY287" fmla="*/ 2572587 h 3281108"/>
                <a:gd name="connsiteX288" fmla="*/ 659314 w 7023131"/>
                <a:gd name="connsiteY288" fmla="*/ 2515437 h 3281108"/>
                <a:gd name="connsiteX289" fmla="*/ 735514 w 7023131"/>
                <a:gd name="connsiteY289" fmla="*/ 2467812 h 3281108"/>
                <a:gd name="connsiteX290" fmla="*/ 773614 w 7023131"/>
                <a:gd name="connsiteY290" fmla="*/ 2401137 h 3281108"/>
                <a:gd name="connsiteX291" fmla="*/ 659314 w 7023131"/>
                <a:gd name="connsiteY291" fmla="*/ 2420187 h 3281108"/>
                <a:gd name="connsiteX292" fmla="*/ 583114 w 7023131"/>
                <a:gd name="connsiteY292" fmla="*/ 2372562 h 3281108"/>
                <a:gd name="connsiteX293" fmla="*/ 402139 w 7023131"/>
                <a:gd name="connsiteY293" fmla="*/ 2410662 h 3281108"/>
                <a:gd name="connsiteX294" fmla="*/ 297364 w 7023131"/>
                <a:gd name="connsiteY294" fmla="*/ 2410662 h 3281108"/>
                <a:gd name="connsiteX295" fmla="*/ 249739 w 7023131"/>
                <a:gd name="connsiteY295" fmla="*/ 2372562 h 3281108"/>
                <a:gd name="connsiteX296" fmla="*/ 135439 w 7023131"/>
                <a:gd name="connsiteY296" fmla="*/ 2391612 h 3281108"/>
                <a:gd name="connsiteX297" fmla="*/ 116389 w 7023131"/>
                <a:gd name="connsiteY297" fmla="*/ 2420187 h 3281108"/>
                <a:gd name="connsiteX298" fmla="*/ 40189 w 7023131"/>
                <a:gd name="connsiteY298" fmla="*/ 2353512 h 3281108"/>
                <a:gd name="connsiteX299" fmla="*/ 21139 w 7023131"/>
                <a:gd name="connsiteY299" fmla="*/ 2296362 h 3281108"/>
                <a:gd name="connsiteX300" fmla="*/ 164014 w 7023131"/>
                <a:gd name="connsiteY300" fmla="*/ 2277312 h 3281108"/>
                <a:gd name="connsiteX301" fmla="*/ 211639 w 7023131"/>
                <a:gd name="connsiteY301" fmla="*/ 2220162 h 3281108"/>
                <a:gd name="connsiteX302" fmla="*/ 78289 w 7023131"/>
                <a:gd name="connsiteY302" fmla="*/ 2191587 h 3281108"/>
                <a:gd name="connsiteX303" fmla="*/ 30664 w 7023131"/>
                <a:gd name="connsiteY303" fmla="*/ 2115387 h 3281108"/>
                <a:gd name="connsiteX304" fmla="*/ 2089 w 7023131"/>
                <a:gd name="connsiteY304" fmla="*/ 2058237 h 3281108"/>
                <a:gd name="connsiteX305" fmla="*/ 87814 w 7023131"/>
                <a:gd name="connsiteY305" fmla="*/ 2020137 h 3281108"/>
                <a:gd name="connsiteX306" fmla="*/ 87814 w 7023131"/>
                <a:gd name="connsiteY306" fmla="*/ 1924887 h 3281108"/>
                <a:gd name="connsiteX307" fmla="*/ 173539 w 7023131"/>
                <a:gd name="connsiteY307" fmla="*/ 1896312 h 3281108"/>
                <a:gd name="connsiteX308" fmla="*/ 211639 w 7023131"/>
                <a:gd name="connsiteY308" fmla="*/ 1753437 h 3281108"/>
                <a:gd name="connsiteX309" fmla="*/ 306889 w 7023131"/>
                <a:gd name="connsiteY309" fmla="*/ 1715337 h 3281108"/>
                <a:gd name="connsiteX310" fmla="*/ 287839 w 7023131"/>
                <a:gd name="connsiteY310" fmla="*/ 1924887 h 3281108"/>
                <a:gd name="connsiteX311" fmla="*/ 459289 w 7023131"/>
                <a:gd name="connsiteY311" fmla="*/ 1934412 h 3281108"/>
                <a:gd name="connsiteX312" fmla="*/ 564064 w 7023131"/>
                <a:gd name="connsiteY312" fmla="*/ 1829637 h 3281108"/>
                <a:gd name="connsiteX313" fmla="*/ 478339 w 7023131"/>
                <a:gd name="connsiteY313" fmla="*/ 1724862 h 3281108"/>
                <a:gd name="connsiteX314" fmla="*/ 430714 w 7023131"/>
                <a:gd name="connsiteY314" fmla="*/ 1686762 h 3281108"/>
                <a:gd name="connsiteX315" fmla="*/ 554539 w 7023131"/>
                <a:gd name="connsiteY315" fmla="*/ 1610562 h 3281108"/>
                <a:gd name="connsiteX316" fmla="*/ 649789 w 7023131"/>
                <a:gd name="connsiteY316" fmla="*/ 1610562 h 3281108"/>
                <a:gd name="connsiteX317" fmla="*/ 697414 w 7023131"/>
                <a:gd name="connsiteY317" fmla="*/ 1562937 h 3281108"/>
                <a:gd name="connsiteX318" fmla="*/ 783139 w 7023131"/>
                <a:gd name="connsiteY318" fmla="*/ 1534362 h 3281108"/>
                <a:gd name="connsiteX319" fmla="*/ 935539 w 7023131"/>
                <a:gd name="connsiteY319" fmla="*/ 1572462 h 3281108"/>
                <a:gd name="connsiteX320" fmla="*/ 973639 w 7023131"/>
                <a:gd name="connsiteY320" fmla="*/ 1458162 h 3281108"/>
                <a:gd name="connsiteX321" fmla="*/ 973639 w 7023131"/>
                <a:gd name="connsiteY321" fmla="*/ 1372437 h 3281108"/>
                <a:gd name="connsiteX322" fmla="*/ 1154614 w 7023131"/>
                <a:gd name="connsiteY322" fmla="*/ 1296237 h 3281108"/>
                <a:gd name="connsiteX323" fmla="*/ 1154614 w 7023131"/>
                <a:gd name="connsiteY323" fmla="*/ 1277187 h 3281108"/>
                <a:gd name="connsiteX324" fmla="*/ 1278439 w 7023131"/>
                <a:gd name="connsiteY324" fmla="*/ 1191462 h 3281108"/>
                <a:gd name="connsiteX325" fmla="*/ 1326064 w 7023131"/>
                <a:gd name="connsiteY325" fmla="*/ 1153362 h 3281108"/>
                <a:gd name="connsiteX326" fmla="*/ 1192714 w 7023131"/>
                <a:gd name="connsiteY326" fmla="*/ 1096212 h 3281108"/>
                <a:gd name="connsiteX327" fmla="*/ 1068889 w 7023131"/>
                <a:gd name="connsiteY327" fmla="*/ 1143837 h 3281108"/>
                <a:gd name="connsiteX328" fmla="*/ 859339 w 7023131"/>
                <a:gd name="connsiteY328" fmla="*/ 1134312 h 3281108"/>
                <a:gd name="connsiteX329" fmla="*/ 1335589 w 7023131"/>
                <a:gd name="connsiteY329" fmla="*/ 753312 h 3281108"/>
                <a:gd name="connsiteX330" fmla="*/ 1402264 w 7023131"/>
                <a:gd name="connsiteY330" fmla="*/ 715212 h 3281108"/>
                <a:gd name="connsiteX331" fmla="*/ 1497514 w 7023131"/>
                <a:gd name="connsiteY331" fmla="*/ 715212 h 3281108"/>
                <a:gd name="connsiteX332" fmla="*/ 1583239 w 7023131"/>
                <a:gd name="connsiteY332" fmla="*/ 696162 h 3281108"/>
                <a:gd name="connsiteX333" fmla="*/ 1602289 w 7023131"/>
                <a:gd name="connsiteY333" fmla="*/ 648537 h 3281108"/>
                <a:gd name="connsiteX334" fmla="*/ 1649914 w 7023131"/>
                <a:gd name="connsiteY334" fmla="*/ 715212 h 3281108"/>
                <a:gd name="connsiteX335" fmla="*/ 1783264 w 7023131"/>
                <a:gd name="connsiteY335" fmla="*/ 724737 h 3281108"/>
                <a:gd name="connsiteX336" fmla="*/ 1840414 w 7023131"/>
                <a:gd name="connsiteY336" fmla="*/ 629487 h 3281108"/>
                <a:gd name="connsiteX337" fmla="*/ 1897564 w 7023131"/>
                <a:gd name="connsiteY337" fmla="*/ 619962 h 3281108"/>
                <a:gd name="connsiteX338" fmla="*/ 1983289 w 7023131"/>
                <a:gd name="connsiteY338" fmla="*/ 562812 h 3281108"/>
                <a:gd name="connsiteX339" fmla="*/ 2049964 w 7023131"/>
                <a:gd name="connsiteY339" fmla="*/ 515187 h 3281108"/>
                <a:gd name="connsiteX340" fmla="*/ 2088064 w 7023131"/>
                <a:gd name="connsiteY340" fmla="*/ 524712 h 3281108"/>
                <a:gd name="connsiteX341" fmla="*/ 2107114 w 7023131"/>
                <a:gd name="connsiteY341" fmla="*/ 600912 h 3281108"/>
                <a:gd name="connsiteX342" fmla="*/ 2049964 w 7023131"/>
                <a:gd name="connsiteY342" fmla="*/ 600912 h 3281108"/>
                <a:gd name="connsiteX343" fmla="*/ 1973764 w 7023131"/>
                <a:gd name="connsiteY343" fmla="*/ 667587 h 3281108"/>
                <a:gd name="connsiteX344" fmla="*/ 1907089 w 7023131"/>
                <a:gd name="connsiteY344" fmla="*/ 696162 h 3281108"/>
                <a:gd name="connsiteX345" fmla="*/ 1935664 w 7023131"/>
                <a:gd name="connsiteY345" fmla="*/ 791412 h 3281108"/>
                <a:gd name="connsiteX346" fmla="*/ 1849939 w 7023131"/>
                <a:gd name="connsiteY346" fmla="*/ 915237 h 3281108"/>
                <a:gd name="connsiteX347" fmla="*/ 1773739 w 7023131"/>
                <a:gd name="connsiteY347" fmla="*/ 962862 h 3281108"/>
                <a:gd name="connsiteX348" fmla="*/ 1783264 w 7023131"/>
                <a:gd name="connsiteY348" fmla="*/ 1029537 h 3281108"/>
                <a:gd name="connsiteX349" fmla="*/ 1821364 w 7023131"/>
                <a:gd name="connsiteY349" fmla="*/ 1115262 h 3281108"/>
                <a:gd name="connsiteX350" fmla="*/ 1678489 w 7023131"/>
                <a:gd name="connsiteY350" fmla="*/ 1153362 h 3281108"/>
                <a:gd name="connsiteX351" fmla="*/ 1602289 w 7023131"/>
                <a:gd name="connsiteY351" fmla="*/ 1239087 h 3281108"/>
                <a:gd name="connsiteX352" fmla="*/ 1602289 w 7023131"/>
                <a:gd name="connsiteY352" fmla="*/ 1334337 h 3281108"/>
                <a:gd name="connsiteX353" fmla="*/ 1545139 w 7023131"/>
                <a:gd name="connsiteY353" fmla="*/ 1362912 h 3281108"/>
                <a:gd name="connsiteX354" fmla="*/ 1535614 w 7023131"/>
                <a:gd name="connsiteY354" fmla="*/ 1458162 h 3281108"/>
                <a:gd name="connsiteX355" fmla="*/ 1507039 w 7023131"/>
                <a:gd name="connsiteY355" fmla="*/ 1505787 h 3281108"/>
                <a:gd name="connsiteX356" fmla="*/ 1535614 w 7023131"/>
                <a:gd name="connsiteY356" fmla="*/ 1639137 h 3281108"/>
                <a:gd name="connsiteX357" fmla="*/ 1497514 w 7023131"/>
                <a:gd name="connsiteY357" fmla="*/ 1696287 h 3281108"/>
                <a:gd name="connsiteX358" fmla="*/ 1364164 w 7023131"/>
                <a:gd name="connsiteY358" fmla="*/ 1724862 h 3281108"/>
                <a:gd name="connsiteX359" fmla="*/ 1354639 w 7023131"/>
                <a:gd name="connsiteY359" fmla="*/ 1772487 h 3281108"/>
                <a:gd name="connsiteX360" fmla="*/ 1307014 w 7023131"/>
                <a:gd name="connsiteY360" fmla="*/ 1772487 h 3281108"/>
                <a:gd name="connsiteX361" fmla="*/ 1287964 w 7023131"/>
                <a:gd name="connsiteY361" fmla="*/ 1839162 h 3281108"/>
                <a:gd name="connsiteX362" fmla="*/ 1230814 w 7023131"/>
                <a:gd name="connsiteY362" fmla="*/ 1886787 h 3281108"/>
                <a:gd name="connsiteX363" fmla="*/ 1221289 w 7023131"/>
                <a:gd name="connsiteY363" fmla="*/ 1991562 h 3281108"/>
                <a:gd name="connsiteX364" fmla="*/ 1135564 w 7023131"/>
                <a:gd name="connsiteY364" fmla="*/ 2010612 h 3281108"/>
                <a:gd name="connsiteX365" fmla="*/ 1135564 w 7023131"/>
                <a:gd name="connsiteY365" fmla="*/ 2067762 h 3281108"/>
                <a:gd name="connsiteX366" fmla="*/ 1259389 w 7023131"/>
                <a:gd name="connsiteY366" fmla="*/ 2153487 h 3281108"/>
                <a:gd name="connsiteX367" fmla="*/ 1411789 w 7023131"/>
                <a:gd name="connsiteY367" fmla="*/ 2182062 h 3281108"/>
                <a:gd name="connsiteX368" fmla="*/ 1440364 w 7023131"/>
                <a:gd name="connsiteY368" fmla="*/ 2096337 h 3281108"/>
                <a:gd name="connsiteX369" fmla="*/ 1573714 w 7023131"/>
                <a:gd name="connsiteY369" fmla="*/ 2048712 h 3281108"/>
                <a:gd name="connsiteX370" fmla="*/ 1707064 w 7023131"/>
                <a:gd name="connsiteY370" fmla="*/ 2029662 h 3281108"/>
                <a:gd name="connsiteX371" fmla="*/ 1773739 w 7023131"/>
                <a:gd name="connsiteY371" fmla="*/ 1991562 h 3281108"/>
                <a:gd name="connsiteX372" fmla="*/ 1945189 w 7023131"/>
                <a:gd name="connsiteY372" fmla="*/ 2067762 h 3281108"/>
                <a:gd name="connsiteX373" fmla="*/ 2002339 w 7023131"/>
                <a:gd name="connsiteY373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45164 w 7023131"/>
                <a:gd name="connsiteY45" fmla="*/ 2039187 h 3281108"/>
                <a:gd name="connsiteX46" fmla="*/ 1792789 w 7023131"/>
                <a:gd name="connsiteY46" fmla="*/ 2001087 h 3281108"/>
                <a:gd name="connsiteX47" fmla="*/ 2049964 w 7023131"/>
                <a:gd name="connsiteY47" fmla="*/ 2115387 h 3281108"/>
                <a:gd name="connsiteX48" fmla="*/ 2240464 w 7023131"/>
                <a:gd name="connsiteY48" fmla="*/ 2039187 h 3281108"/>
                <a:gd name="connsiteX49" fmla="*/ 2345239 w 7023131"/>
                <a:gd name="connsiteY49" fmla="*/ 2010612 h 3281108"/>
                <a:gd name="connsiteX50" fmla="*/ 2411914 w 7023131"/>
                <a:gd name="connsiteY50" fmla="*/ 1943937 h 3281108"/>
                <a:gd name="connsiteX51" fmla="*/ 2459539 w 7023131"/>
                <a:gd name="connsiteY51" fmla="*/ 1896312 h 3281108"/>
                <a:gd name="connsiteX52" fmla="*/ 2507164 w 7023131"/>
                <a:gd name="connsiteY52" fmla="*/ 1829637 h 3281108"/>
                <a:gd name="connsiteX53" fmla="*/ 2535739 w 7023131"/>
                <a:gd name="connsiteY53" fmla="*/ 1810587 h 3281108"/>
                <a:gd name="connsiteX54" fmla="*/ 2659564 w 7023131"/>
                <a:gd name="connsiteY54" fmla="*/ 1791537 h 3281108"/>
                <a:gd name="connsiteX55" fmla="*/ 2669089 w 7023131"/>
                <a:gd name="connsiteY55" fmla="*/ 1715337 h 3281108"/>
                <a:gd name="connsiteX56" fmla="*/ 2697664 w 7023131"/>
                <a:gd name="connsiteY56" fmla="*/ 1696287 h 3281108"/>
                <a:gd name="connsiteX57" fmla="*/ 2745289 w 7023131"/>
                <a:gd name="connsiteY57" fmla="*/ 1658187 h 3281108"/>
                <a:gd name="connsiteX58" fmla="*/ 2802439 w 7023131"/>
                <a:gd name="connsiteY58" fmla="*/ 1629612 h 3281108"/>
                <a:gd name="connsiteX59" fmla="*/ 2888164 w 7023131"/>
                <a:gd name="connsiteY59" fmla="*/ 1572462 h 3281108"/>
                <a:gd name="connsiteX60" fmla="*/ 2954839 w 7023131"/>
                <a:gd name="connsiteY60" fmla="*/ 1505787 h 3281108"/>
                <a:gd name="connsiteX61" fmla="*/ 2964364 w 7023131"/>
                <a:gd name="connsiteY61" fmla="*/ 1429587 h 3281108"/>
                <a:gd name="connsiteX62" fmla="*/ 3002464 w 7023131"/>
                <a:gd name="connsiteY62" fmla="*/ 1429587 h 3281108"/>
                <a:gd name="connsiteX63" fmla="*/ 2983414 w 7023131"/>
                <a:gd name="connsiteY63" fmla="*/ 1362912 h 3281108"/>
                <a:gd name="connsiteX64" fmla="*/ 3078664 w 7023131"/>
                <a:gd name="connsiteY64" fmla="*/ 1439112 h 3281108"/>
                <a:gd name="connsiteX65" fmla="*/ 3192964 w 7023131"/>
                <a:gd name="connsiteY65" fmla="*/ 1401012 h 3281108"/>
                <a:gd name="connsiteX66" fmla="*/ 3345364 w 7023131"/>
                <a:gd name="connsiteY66" fmla="*/ 1401012 h 3281108"/>
                <a:gd name="connsiteX67" fmla="*/ 3402514 w 7023131"/>
                <a:gd name="connsiteY67" fmla="*/ 1372437 h 3281108"/>
                <a:gd name="connsiteX68" fmla="*/ 3412039 w 7023131"/>
                <a:gd name="connsiteY68" fmla="*/ 1343862 h 3281108"/>
                <a:gd name="connsiteX69" fmla="*/ 3412039 w 7023131"/>
                <a:gd name="connsiteY69" fmla="*/ 1439112 h 3281108"/>
                <a:gd name="connsiteX70" fmla="*/ 3469189 w 7023131"/>
                <a:gd name="connsiteY70" fmla="*/ 1420062 h 3281108"/>
                <a:gd name="connsiteX71" fmla="*/ 3573964 w 7023131"/>
                <a:gd name="connsiteY71" fmla="*/ 1410537 h 3281108"/>
                <a:gd name="connsiteX72" fmla="*/ 3612064 w 7023131"/>
                <a:gd name="connsiteY72" fmla="*/ 1334337 h 3281108"/>
                <a:gd name="connsiteX73" fmla="*/ 3754939 w 7023131"/>
                <a:gd name="connsiteY73" fmla="*/ 1391487 h 3281108"/>
                <a:gd name="connsiteX74" fmla="*/ 3802564 w 7023131"/>
                <a:gd name="connsiteY74" fmla="*/ 1286712 h 3281108"/>
                <a:gd name="connsiteX75" fmla="*/ 3935914 w 7023131"/>
                <a:gd name="connsiteY75" fmla="*/ 1267662 h 3281108"/>
                <a:gd name="connsiteX76" fmla="*/ 3974014 w 7023131"/>
                <a:gd name="connsiteY76" fmla="*/ 1181937 h 3281108"/>
                <a:gd name="connsiteX77" fmla="*/ 3935914 w 7023131"/>
                <a:gd name="connsiteY77" fmla="*/ 1105737 h 3281108"/>
                <a:gd name="connsiteX78" fmla="*/ 3916864 w 7023131"/>
                <a:gd name="connsiteY78" fmla="*/ 1039062 h 3281108"/>
                <a:gd name="connsiteX79" fmla="*/ 3840664 w 7023131"/>
                <a:gd name="connsiteY79" fmla="*/ 962862 h 3281108"/>
                <a:gd name="connsiteX80" fmla="*/ 3764464 w 7023131"/>
                <a:gd name="connsiteY80" fmla="*/ 915237 h 3281108"/>
                <a:gd name="connsiteX81" fmla="*/ 3840664 w 7023131"/>
                <a:gd name="connsiteY81" fmla="*/ 734262 h 3281108"/>
                <a:gd name="connsiteX82" fmla="*/ 3897814 w 7023131"/>
                <a:gd name="connsiteY82" fmla="*/ 648537 h 3281108"/>
                <a:gd name="connsiteX83" fmla="*/ 3983539 w 7023131"/>
                <a:gd name="connsiteY83" fmla="*/ 591387 h 3281108"/>
                <a:gd name="connsiteX84" fmla="*/ 4069264 w 7023131"/>
                <a:gd name="connsiteY84" fmla="*/ 600912 h 3281108"/>
                <a:gd name="connsiteX85" fmla="*/ 4097839 w 7023131"/>
                <a:gd name="connsiteY85" fmla="*/ 553287 h 3281108"/>
                <a:gd name="connsiteX86" fmla="*/ 4154989 w 7023131"/>
                <a:gd name="connsiteY86" fmla="*/ 505662 h 3281108"/>
                <a:gd name="connsiteX87" fmla="*/ 4174039 w 7023131"/>
                <a:gd name="connsiteY87" fmla="*/ 496137 h 3281108"/>
                <a:gd name="connsiteX88" fmla="*/ 4259764 w 7023131"/>
                <a:gd name="connsiteY88" fmla="*/ 391362 h 3281108"/>
                <a:gd name="connsiteX89" fmla="*/ 4335964 w 7023131"/>
                <a:gd name="connsiteY89" fmla="*/ 429462 h 3281108"/>
                <a:gd name="connsiteX90" fmla="*/ 4431214 w 7023131"/>
                <a:gd name="connsiteY90" fmla="*/ 391362 h 3281108"/>
                <a:gd name="connsiteX91" fmla="*/ 4535989 w 7023131"/>
                <a:gd name="connsiteY91" fmla="*/ 391362 h 3281108"/>
                <a:gd name="connsiteX92" fmla="*/ 4583614 w 7023131"/>
                <a:gd name="connsiteY92" fmla="*/ 362787 h 3281108"/>
                <a:gd name="connsiteX93" fmla="*/ 4659814 w 7023131"/>
                <a:gd name="connsiteY93" fmla="*/ 343737 h 3281108"/>
                <a:gd name="connsiteX94" fmla="*/ 4697914 w 7023131"/>
                <a:gd name="connsiteY94" fmla="*/ 305637 h 3281108"/>
                <a:gd name="connsiteX95" fmla="*/ 4755064 w 7023131"/>
                <a:gd name="connsiteY95" fmla="*/ 343737 h 3281108"/>
                <a:gd name="connsiteX96" fmla="*/ 4840789 w 7023131"/>
                <a:gd name="connsiteY96" fmla="*/ 343737 h 3281108"/>
                <a:gd name="connsiteX97" fmla="*/ 4888414 w 7023131"/>
                <a:gd name="connsiteY97" fmla="*/ 315162 h 3281108"/>
                <a:gd name="connsiteX98" fmla="*/ 4936039 w 7023131"/>
                <a:gd name="connsiteY98" fmla="*/ 324687 h 3281108"/>
                <a:gd name="connsiteX99" fmla="*/ 5040814 w 7023131"/>
                <a:gd name="connsiteY99" fmla="*/ 324687 h 3281108"/>
                <a:gd name="connsiteX100" fmla="*/ 5097964 w 7023131"/>
                <a:gd name="connsiteY100" fmla="*/ 324687 h 3281108"/>
                <a:gd name="connsiteX101" fmla="*/ 5202739 w 7023131"/>
                <a:gd name="connsiteY101" fmla="*/ 334212 h 3281108"/>
                <a:gd name="connsiteX102" fmla="*/ 5307514 w 7023131"/>
                <a:gd name="connsiteY102" fmla="*/ 334212 h 3281108"/>
                <a:gd name="connsiteX103" fmla="*/ 5393239 w 7023131"/>
                <a:gd name="connsiteY103" fmla="*/ 258012 h 3281108"/>
                <a:gd name="connsiteX104" fmla="*/ 5459914 w 7023131"/>
                <a:gd name="connsiteY104" fmla="*/ 258012 h 3281108"/>
                <a:gd name="connsiteX105" fmla="*/ 5564689 w 7023131"/>
                <a:gd name="connsiteY105" fmla="*/ 267537 h 3281108"/>
                <a:gd name="connsiteX106" fmla="*/ 5602789 w 7023131"/>
                <a:gd name="connsiteY106" fmla="*/ 238962 h 3281108"/>
                <a:gd name="connsiteX107" fmla="*/ 5583739 w 7023131"/>
                <a:gd name="connsiteY107" fmla="*/ 162762 h 3281108"/>
                <a:gd name="connsiteX108" fmla="*/ 5545639 w 7023131"/>
                <a:gd name="connsiteY108" fmla="*/ 124662 h 3281108"/>
                <a:gd name="connsiteX109" fmla="*/ 5640889 w 7023131"/>
                <a:gd name="connsiteY109" fmla="*/ 124662 h 3281108"/>
                <a:gd name="connsiteX110" fmla="*/ 5717089 w 7023131"/>
                <a:gd name="connsiteY110" fmla="*/ 77037 h 3281108"/>
                <a:gd name="connsiteX111" fmla="*/ 5736139 w 7023131"/>
                <a:gd name="connsiteY111" fmla="*/ 29412 h 3281108"/>
                <a:gd name="connsiteX112" fmla="*/ 5802814 w 7023131"/>
                <a:gd name="connsiteY112" fmla="*/ 48462 h 3281108"/>
                <a:gd name="connsiteX113" fmla="*/ 5898064 w 7023131"/>
                <a:gd name="connsiteY113" fmla="*/ 67512 h 3281108"/>
                <a:gd name="connsiteX114" fmla="*/ 5898064 w 7023131"/>
                <a:gd name="connsiteY114" fmla="*/ 837 h 3281108"/>
                <a:gd name="connsiteX115" fmla="*/ 6012364 w 7023131"/>
                <a:gd name="connsiteY115" fmla="*/ 29412 h 3281108"/>
                <a:gd name="connsiteX116" fmla="*/ 6059989 w 7023131"/>
                <a:gd name="connsiteY116" fmla="*/ 19887 h 3281108"/>
                <a:gd name="connsiteX117" fmla="*/ 6126664 w 7023131"/>
                <a:gd name="connsiteY117" fmla="*/ 48462 h 3281108"/>
                <a:gd name="connsiteX118" fmla="*/ 6269539 w 7023131"/>
                <a:gd name="connsiteY118" fmla="*/ 96087 h 3281108"/>
                <a:gd name="connsiteX119" fmla="*/ 6364789 w 7023131"/>
                <a:gd name="connsiteY119" fmla="*/ 96087 h 3281108"/>
                <a:gd name="connsiteX120" fmla="*/ 6545764 w 7023131"/>
                <a:gd name="connsiteY120" fmla="*/ 143712 h 3281108"/>
                <a:gd name="connsiteX121" fmla="*/ 6650539 w 7023131"/>
                <a:gd name="connsiteY121" fmla="*/ 267537 h 3281108"/>
                <a:gd name="connsiteX122" fmla="*/ 6631489 w 7023131"/>
                <a:gd name="connsiteY122" fmla="*/ 315162 h 3281108"/>
                <a:gd name="connsiteX123" fmla="*/ 6621964 w 7023131"/>
                <a:gd name="connsiteY123" fmla="*/ 381837 h 3281108"/>
                <a:gd name="connsiteX124" fmla="*/ 6593389 w 7023131"/>
                <a:gd name="connsiteY124" fmla="*/ 410412 h 3281108"/>
                <a:gd name="connsiteX125" fmla="*/ 6469564 w 7023131"/>
                <a:gd name="connsiteY125" fmla="*/ 334212 h 3281108"/>
                <a:gd name="connsiteX126" fmla="*/ 6460039 w 7023131"/>
                <a:gd name="connsiteY126" fmla="*/ 391362 h 3281108"/>
                <a:gd name="connsiteX127" fmla="*/ 6345739 w 7023131"/>
                <a:gd name="connsiteY127" fmla="*/ 391362 h 3281108"/>
                <a:gd name="connsiteX128" fmla="*/ 6288589 w 7023131"/>
                <a:gd name="connsiteY128" fmla="*/ 419937 h 3281108"/>
                <a:gd name="connsiteX129" fmla="*/ 6145714 w 7023131"/>
                <a:gd name="connsiteY129" fmla="*/ 477087 h 3281108"/>
                <a:gd name="connsiteX130" fmla="*/ 6079039 w 7023131"/>
                <a:gd name="connsiteY130" fmla="*/ 467562 h 3281108"/>
                <a:gd name="connsiteX131" fmla="*/ 6031414 w 7023131"/>
                <a:gd name="connsiteY131" fmla="*/ 467562 h 3281108"/>
                <a:gd name="connsiteX132" fmla="*/ 5964739 w 7023131"/>
                <a:gd name="connsiteY132" fmla="*/ 515187 h 3281108"/>
                <a:gd name="connsiteX133" fmla="*/ 5831389 w 7023131"/>
                <a:gd name="connsiteY133" fmla="*/ 486612 h 3281108"/>
                <a:gd name="connsiteX134" fmla="*/ 5745664 w 7023131"/>
                <a:gd name="connsiteY134" fmla="*/ 486612 h 3281108"/>
                <a:gd name="connsiteX135" fmla="*/ 5621839 w 7023131"/>
                <a:gd name="connsiteY135" fmla="*/ 543762 h 3281108"/>
                <a:gd name="connsiteX136" fmla="*/ 5612314 w 7023131"/>
                <a:gd name="connsiteY136" fmla="*/ 562812 h 3281108"/>
                <a:gd name="connsiteX137" fmla="*/ 5564689 w 7023131"/>
                <a:gd name="connsiteY137" fmla="*/ 572337 h 3281108"/>
                <a:gd name="connsiteX138" fmla="*/ 5440864 w 7023131"/>
                <a:gd name="connsiteY138" fmla="*/ 543762 h 3281108"/>
                <a:gd name="connsiteX139" fmla="*/ 5364664 w 7023131"/>
                <a:gd name="connsiteY139" fmla="*/ 534237 h 3281108"/>
                <a:gd name="connsiteX140" fmla="*/ 5355139 w 7023131"/>
                <a:gd name="connsiteY140" fmla="*/ 562812 h 3281108"/>
                <a:gd name="connsiteX141" fmla="*/ 5317039 w 7023131"/>
                <a:gd name="connsiteY141" fmla="*/ 581862 h 3281108"/>
                <a:gd name="connsiteX142" fmla="*/ 5307514 w 7023131"/>
                <a:gd name="connsiteY142" fmla="*/ 591387 h 3281108"/>
                <a:gd name="connsiteX143" fmla="*/ 5202739 w 7023131"/>
                <a:gd name="connsiteY143" fmla="*/ 591387 h 3281108"/>
                <a:gd name="connsiteX144" fmla="*/ 5136064 w 7023131"/>
                <a:gd name="connsiteY144" fmla="*/ 677112 h 3281108"/>
                <a:gd name="connsiteX145" fmla="*/ 5126539 w 7023131"/>
                <a:gd name="connsiteY145" fmla="*/ 724737 h 3281108"/>
                <a:gd name="connsiteX146" fmla="*/ 5136064 w 7023131"/>
                <a:gd name="connsiteY146" fmla="*/ 753312 h 3281108"/>
                <a:gd name="connsiteX147" fmla="*/ 5088439 w 7023131"/>
                <a:gd name="connsiteY147" fmla="*/ 810462 h 3281108"/>
                <a:gd name="connsiteX148" fmla="*/ 5050339 w 7023131"/>
                <a:gd name="connsiteY148" fmla="*/ 819987 h 3281108"/>
                <a:gd name="connsiteX149" fmla="*/ 5069389 w 7023131"/>
                <a:gd name="connsiteY149" fmla="*/ 886662 h 3281108"/>
                <a:gd name="connsiteX150" fmla="*/ 5050339 w 7023131"/>
                <a:gd name="connsiteY150" fmla="*/ 953337 h 3281108"/>
                <a:gd name="connsiteX151" fmla="*/ 5021764 w 7023131"/>
                <a:gd name="connsiteY151" fmla="*/ 991437 h 3281108"/>
                <a:gd name="connsiteX152" fmla="*/ 4955089 w 7023131"/>
                <a:gd name="connsiteY152" fmla="*/ 1029537 h 3281108"/>
                <a:gd name="connsiteX153" fmla="*/ 4878889 w 7023131"/>
                <a:gd name="connsiteY153" fmla="*/ 1086687 h 3281108"/>
                <a:gd name="connsiteX154" fmla="*/ 4859839 w 7023131"/>
                <a:gd name="connsiteY154" fmla="*/ 1105737 h 3281108"/>
                <a:gd name="connsiteX155" fmla="*/ 4821739 w 7023131"/>
                <a:gd name="connsiteY155" fmla="*/ 1134312 h 3281108"/>
                <a:gd name="connsiteX156" fmla="*/ 4783639 w 7023131"/>
                <a:gd name="connsiteY156" fmla="*/ 1134312 h 3281108"/>
                <a:gd name="connsiteX157" fmla="*/ 4755064 w 7023131"/>
                <a:gd name="connsiteY157" fmla="*/ 1220037 h 3281108"/>
                <a:gd name="connsiteX158" fmla="*/ 4793164 w 7023131"/>
                <a:gd name="connsiteY158" fmla="*/ 1258137 h 3281108"/>
                <a:gd name="connsiteX159" fmla="*/ 4840789 w 7023131"/>
                <a:gd name="connsiteY159" fmla="*/ 1305762 h 3281108"/>
                <a:gd name="connsiteX160" fmla="*/ 4888414 w 7023131"/>
                <a:gd name="connsiteY160" fmla="*/ 1343862 h 3281108"/>
                <a:gd name="connsiteX161" fmla="*/ 4926514 w 7023131"/>
                <a:gd name="connsiteY161" fmla="*/ 1429587 h 3281108"/>
                <a:gd name="connsiteX162" fmla="*/ 4916989 w 7023131"/>
                <a:gd name="connsiteY162" fmla="*/ 1486737 h 3281108"/>
                <a:gd name="connsiteX163" fmla="*/ 4936039 w 7023131"/>
                <a:gd name="connsiteY163" fmla="*/ 1486737 h 3281108"/>
                <a:gd name="connsiteX164" fmla="*/ 4936039 w 7023131"/>
                <a:gd name="connsiteY164" fmla="*/ 1534362 h 3281108"/>
                <a:gd name="connsiteX165" fmla="*/ 5078914 w 7023131"/>
                <a:gd name="connsiteY165" fmla="*/ 1601037 h 3281108"/>
                <a:gd name="connsiteX166" fmla="*/ 5097964 w 7023131"/>
                <a:gd name="connsiteY166" fmla="*/ 1601037 h 3281108"/>
                <a:gd name="connsiteX167" fmla="*/ 5174164 w 7023131"/>
                <a:gd name="connsiteY167" fmla="*/ 1648662 h 3281108"/>
                <a:gd name="connsiteX168" fmla="*/ 5297989 w 7023131"/>
                <a:gd name="connsiteY168" fmla="*/ 1648662 h 3281108"/>
                <a:gd name="connsiteX169" fmla="*/ 5374189 w 7023131"/>
                <a:gd name="connsiteY169" fmla="*/ 1686762 h 3281108"/>
                <a:gd name="connsiteX170" fmla="*/ 5431339 w 7023131"/>
                <a:gd name="connsiteY170" fmla="*/ 1715337 h 3281108"/>
                <a:gd name="connsiteX171" fmla="*/ 5517064 w 7023131"/>
                <a:gd name="connsiteY171" fmla="*/ 1677237 h 3281108"/>
                <a:gd name="connsiteX172" fmla="*/ 5650414 w 7023131"/>
                <a:gd name="connsiteY172" fmla="*/ 1686762 h 3281108"/>
                <a:gd name="connsiteX173" fmla="*/ 5736139 w 7023131"/>
                <a:gd name="connsiteY173" fmla="*/ 1715337 h 3281108"/>
                <a:gd name="connsiteX174" fmla="*/ 5850439 w 7023131"/>
                <a:gd name="connsiteY174" fmla="*/ 1782012 h 3281108"/>
                <a:gd name="connsiteX175" fmla="*/ 5869489 w 7023131"/>
                <a:gd name="connsiteY175" fmla="*/ 1705812 h 3281108"/>
                <a:gd name="connsiteX176" fmla="*/ 6021889 w 7023131"/>
                <a:gd name="connsiteY176" fmla="*/ 1772487 h 3281108"/>
                <a:gd name="connsiteX177" fmla="*/ 6107614 w 7023131"/>
                <a:gd name="connsiteY177" fmla="*/ 1782012 h 3281108"/>
                <a:gd name="connsiteX178" fmla="*/ 6193339 w 7023131"/>
                <a:gd name="connsiteY178" fmla="*/ 1791537 h 3281108"/>
                <a:gd name="connsiteX179" fmla="*/ 6326689 w 7023131"/>
                <a:gd name="connsiteY179" fmla="*/ 1839162 h 3281108"/>
                <a:gd name="connsiteX180" fmla="*/ 6374314 w 7023131"/>
                <a:gd name="connsiteY180" fmla="*/ 1848687 h 3281108"/>
                <a:gd name="connsiteX181" fmla="*/ 6555289 w 7023131"/>
                <a:gd name="connsiteY181" fmla="*/ 1934412 h 3281108"/>
                <a:gd name="connsiteX182" fmla="*/ 6660064 w 7023131"/>
                <a:gd name="connsiteY182" fmla="*/ 1915362 h 3281108"/>
                <a:gd name="connsiteX183" fmla="*/ 6745789 w 7023131"/>
                <a:gd name="connsiteY183" fmla="*/ 1924887 h 3281108"/>
                <a:gd name="connsiteX184" fmla="*/ 6688639 w 7023131"/>
                <a:gd name="connsiteY184" fmla="*/ 1982037 h 3281108"/>
                <a:gd name="connsiteX185" fmla="*/ 6641014 w 7023131"/>
                <a:gd name="connsiteY185" fmla="*/ 2010612 h 3281108"/>
                <a:gd name="connsiteX186" fmla="*/ 6707689 w 7023131"/>
                <a:gd name="connsiteY186" fmla="*/ 2048712 h 3281108"/>
                <a:gd name="connsiteX187" fmla="*/ 6745789 w 7023131"/>
                <a:gd name="connsiteY187" fmla="*/ 2124912 h 3281108"/>
                <a:gd name="connsiteX188" fmla="*/ 6841039 w 7023131"/>
                <a:gd name="connsiteY188" fmla="*/ 2182062 h 3281108"/>
                <a:gd name="connsiteX189" fmla="*/ 6945814 w 7023131"/>
                <a:gd name="connsiteY189" fmla="*/ 2210637 h 3281108"/>
                <a:gd name="connsiteX190" fmla="*/ 6993439 w 7023131"/>
                <a:gd name="connsiteY190" fmla="*/ 2296362 h 3281108"/>
                <a:gd name="connsiteX191" fmla="*/ 7022014 w 7023131"/>
                <a:gd name="connsiteY191" fmla="*/ 2343987 h 3281108"/>
                <a:gd name="connsiteX192" fmla="*/ 6955339 w 7023131"/>
                <a:gd name="connsiteY192" fmla="*/ 2353512 h 3281108"/>
                <a:gd name="connsiteX193" fmla="*/ 6793414 w 7023131"/>
                <a:gd name="connsiteY193" fmla="*/ 2239212 h 3281108"/>
                <a:gd name="connsiteX194" fmla="*/ 6745789 w 7023131"/>
                <a:gd name="connsiteY194" fmla="*/ 2210637 h 3281108"/>
                <a:gd name="connsiteX195" fmla="*/ 6698164 w 7023131"/>
                <a:gd name="connsiteY195" fmla="*/ 2239212 h 3281108"/>
                <a:gd name="connsiteX196" fmla="*/ 6612439 w 7023131"/>
                <a:gd name="connsiteY196" fmla="*/ 2248737 h 3281108"/>
                <a:gd name="connsiteX197" fmla="*/ 6555289 w 7023131"/>
                <a:gd name="connsiteY197" fmla="*/ 2229687 h 3281108"/>
                <a:gd name="connsiteX198" fmla="*/ 6507664 w 7023131"/>
                <a:gd name="connsiteY198" fmla="*/ 2191587 h 3281108"/>
                <a:gd name="connsiteX199" fmla="*/ 6460039 w 7023131"/>
                <a:gd name="connsiteY199" fmla="*/ 2248737 h 3281108"/>
                <a:gd name="connsiteX200" fmla="*/ 6402889 w 7023131"/>
                <a:gd name="connsiteY200" fmla="*/ 2210637 h 3281108"/>
                <a:gd name="connsiteX201" fmla="*/ 6364789 w 7023131"/>
                <a:gd name="connsiteY201" fmla="*/ 2191587 h 3281108"/>
                <a:gd name="connsiteX202" fmla="*/ 6355264 w 7023131"/>
                <a:gd name="connsiteY202" fmla="*/ 2239212 h 3281108"/>
                <a:gd name="connsiteX203" fmla="*/ 6288589 w 7023131"/>
                <a:gd name="connsiteY203" fmla="*/ 2286837 h 3281108"/>
                <a:gd name="connsiteX204" fmla="*/ 6212389 w 7023131"/>
                <a:gd name="connsiteY204" fmla="*/ 2286837 h 3281108"/>
                <a:gd name="connsiteX205" fmla="*/ 6050464 w 7023131"/>
                <a:gd name="connsiteY205" fmla="*/ 2201112 h 3281108"/>
                <a:gd name="connsiteX206" fmla="*/ 5983789 w 7023131"/>
                <a:gd name="connsiteY206" fmla="*/ 2172537 h 3281108"/>
                <a:gd name="connsiteX207" fmla="*/ 5898064 w 7023131"/>
                <a:gd name="connsiteY207" fmla="*/ 2105862 h 3281108"/>
                <a:gd name="connsiteX208" fmla="*/ 5783764 w 7023131"/>
                <a:gd name="connsiteY208" fmla="*/ 2067762 h 3281108"/>
                <a:gd name="connsiteX209" fmla="*/ 5745664 w 7023131"/>
                <a:gd name="connsiteY209" fmla="*/ 2029662 h 3281108"/>
                <a:gd name="connsiteX210" fmla="*/ 5688514 w 7023131"/>
                <a:gd name="connsiteY210" fmla="*/ 2010612 h 3281108"/>
                <a:gd name="connsiteX211" fmla="*/ 5612314 w 7023131"/>
                <a:gd name="connsiteY211" fmla="*/ 2010612 h 3281108"/>
                <a:gd name="connsiteX212" fmla="*/ 5450389 w 7023131"/>
                <a:gd name="connsiteY212" fmla="*/ 1934412 h 3281108"/>
                <a:gd name="connsiteX213" fmla="*/ 5412289 w 7023131"/>
                <a:gd name="connsiteY213" fmla="*/ 1924887 h 3281108"/>
                <a:gd name="connsiteX214" fmla="*/ 5317039 w 7023131"/>
                <a:gd name="connsiteY214" fmla="*/ 1934412 h 3281108"/>
                <a:gd name="connsiteX215" fmla="*/ 5212264 w 7023131"/>
                <a:gd name="connsiteY215" fmla="*/ 1905837 h 3281108"/>
                <a:gd name="connsiteX216" fmla="*/ 5069389 w 7023131"/>
                <a:gd name="connsiteY216" fmla="*/ 1886787 h 3281108"/>
                <a:gd name="connsiteX217" fmla="*/ 4964614 w 7023131"/>
                <a:gd name="connsiteY217" fmla="*/ 1877262 h 3281108"/>
                <a:gd name="connsiteX218" fmla="*/ 4945564 w 7023131"/>
                <a:gd name="connsiteY218" fmla="*/ 1924887 h 3281108"/>
                <a:gd name="connsiteX219" fmla="*/ 4916989 w 7023131"/>
                <a:gd name="connsiteY219" fmla="*/ 1953462 h 3281108"/>
                <a:gd name="connsiteX220" fmla="*/ 4878889 w 7023131"/>
                <a:gd name="connsiteY220" fmla="*/ 1982037 h 3281108"/>
                <a:gd name="connsiteX221" fmla="*/ 4907464 w 7023131"/>
                <a:gd name="connsiteY221" fmla="*/ 2048712 h 3281108"/>
                <a:gd name="connsiteX222" fmla="*/ 4840789 w 7023131"/>
                <a:gd name="connsiteY222" fmla="*/ 2096337 h 3281108"/>
                <a:gd name="connsiteX223" fmla="*/ 4840789 w 7023131"/>
                <a:gd name="connsiteY223" fmla="*/ 2105862 h 3281108"/>
                <a:gd name="connsiteX224" fmla="*/ 4793164 w 7023131"/>
                <a:gd name="connsiteY224" fmla="*/ 2163012 h 3281108"/>
                <a:gd name="connsiteX225" fmla="*/ 4840789 w 7023131"/>
                <a:gd name="connsiteY225" fmla="*/ 2229687 h 3281108"/>
                <a:gd name="connsiteX226" fmla="*/ 4888414 w 7023131"/>
                <a:gd name="connsiteY226" fmla="*/ 2267787 h 3281108"/>
                <a:gd name="connsiteX227" fmla="*/ 4993189 w 7023131"/>
                <a:gd name="connsiteY227" fmla="*/ 2286837 h 3281108"/>
                <a:gd name="connsiteX228" fmla="*/ 4831264 w 7023131"/>
                <a:gd name="connsiteY228" fmla="*/ 2391612 h 3281108"/>
                <a:gd name="connsiteX229" fmla="*/ 4878889 w 7023131"/>
                <a:gd name="connsiteY229" fmla="*/ 2420187 h 3281108"/>
                <a:gd name="connsiteX230" fmla="*/ 4831264 w 7023131"/>
                <a:gd name="connsiteY230" fmla="*/ 2477337 h 3281108"/>
                <a:gd name="connsiteX231" fmla="*/ 4783639 w 7023131"/>
                <a:gd name="connsiteY231" fmla="*/ 2544012 h 3281108"/>
                <a:gd name="connsiteX232" fmla="*/ 4755064 w 7023131"/>
                <a:gd name="connsiteY232" fmla="*/ 2620212 h 3281108"/>
                <a:gd name="connsiteX233" fmla="*/ 4697914 w 7023131"/>
                <a:gd name="connsiteY233" fmla="*/ 2696412 h 3281108"/>
                <a:gd name="connsiteX234" fmla="*/ 4640764 w 7023131"/>
                <a:gd name="connsiteY234" fmla="*/ 2715462 h 3281108"/>
                <a:gd name="connsiteX235" fmla="*/ 4469314 w 7023131"/>
                <a:gd name="connsiteY235" fmla="*/ 2715462 h 3281108"/>
                <a:gd name="connsiteX236" fmla="*/ 4383589 w 7023131"/>
                <a:gd name="connsiteY236" fmla="*/ 2715462 h 3281108"/>
                <a:gd name="connsiteX237" fmla="*/ 4364539 w 7023131"/>
                <a:gd name="connsiteY237" fmla="*/ 2686887 h 3281108"/>
                <a:gd name="connsiteX238" fmla="*/ 4326439 w 7023131"/>
                <a:gd name="connsiteY238" fmla="*/ 2648787 h 3281108"/>
                <a:gd name="connsiteX239" fmla="*/ 4307389 w 7023131"/>
                <a:gd name="connsiteY239" fmla="*/ 2591637 h 3281108"/>
                <a:gd name="connsiteX240" fmla="*/ 4307389 w 7023131"/>
                <a:gd name="connsiteY240" fmla="*/ 2505912 h 3281108"/>
                <a:gd name="connsiteX241" fmla="*/ 4297864 w 7023131"/>
                <a:gd name="connsiteY241" fmla="*/ 2429712 h 3281108"/>
                <a:gd name="connsiteX242" fmla="*/ 4269289 w 7023131"/>
                <a:gd name="connsiteY242" fmla="*/ 2334462 h 3281108"/>
                <a:gd name="connsiteX243" fmla="*/ 4250239 w 7023131"/>
                <a:gd name="connsiteY243" fmla="*/ 2258262 h 3281108"/>
                <a:gd name="connsiteX244" fmla="*/ 4145464 w 7023131"/>
                <a:gd name="connsiteY244" fmla="*/ 2258262 h 3281108"/>
                <a:gd name="connsiteX245" fmla="*/ 4050214 w 7023131"/>
                <a:gd name="connsiteY245" fmla="*/ 2239212 h 3281108"/>
                <a:gd name="connsiteX246" fmla="*/ 3983539 w 7023131"/>
                <a:gd name="connsiteY246" fmla="*/ 2296362 h 3281108"/>
                <a:gd name="connsiteX247" fmla="*/ 3821614 w 7023131"/>
                <a:gd name="connsiteY247" fmla="*/ 2353512 h 3281108"/>
                <a:gd name="connsiteX248" fmla="*/ 3802564 w 7023131"/>
                <a:gd name="connsiteY248" fmla="*/ 2420187 h 3281108"/>
                <a:gd name="connsiteX249" fmla="*/ 3650164 w 7023131"/>
                <a:gd name="connsiteY249" fmla="*/ 2420187 h 3281108"/>
                <a:gd name="connsiteX250" fmla="*/ 3564439 w 7023131"/>
                <a:gd name="connsiteY250" fmla="*/ 2515437 h 3281108"/>
                <a:gd name="connsiteX251" fmla="*/ 3450139 w 7023131"/>
                <a:gd name="connsiteY251" fmla="*/ 2629737 h 3281108"/>
                <a:gd name="connsiteX252" fmla="*/ 3421564 w 7023131"/>
                <a:gd name="connsiteY252" fmla="*/ 2763087 h 3281108"/>
                <a:gd name="connsiteX253" fmla="*/ 3326314 w 7023131"/>
                <a:gd name="connsiteY253" fmla="*/ 2839287 h 3281108"/>
                <a:gd name="connsiteX254" fmla="*/ 3231064 w 7023131"/>
                <a:gd name="connsiteY254" fmla="*/ 2915487 h 3281108"/>
                <a:gd name="connsiteX255" fmla="*/ 3154864 w 7023131"/>
                <a:gd name="connsiteY255" fmla="*/ 3029787 h 3281108"/>
                <a:gd name="connsiteX256" fmla="*/ 3107239 w 7023131"/>
                <a:gd name="connsiteY256" fmla="*/ 3144087 h 3281108"/>
                <a:gd name="connsiteX257" fmla="*/ 3050089 w 7023131"/>
                <a:gd name="connsiteY257" fmla="*/ 3220287 h 3281108"/>
                <a:gd name="connsiteX258" fmla="*/ 2973889 w 7023131"/>
                <a:gd name="connsiteY258" fmla="*/ 3229812 h 3281108"/>
                <a:gd name="connsiteX259" fmla="*/ 2878639 w 7023131"/>
                <a:gd name="connsiteY259" fmla="*/ 3163137 h 3281108"/>
                <a:gd name="connsiteX260" fmla="*/ 2802439 w 7023131"/>
                <a:gd name="connsiteY260" fmla="*/ 3105987 h 3281108"/>
                <a:gd name="connsiteX261" fmla="*/ 2726239 w 7023131"/>
                <a:gd name="connsiteY261" fmla="*/ 3096462 h 3281108"/>
                <a:gd name="connsiteX262" fmla="*/ 2630989 w 7023131"/>
                <a:gd name="connsiteY262" fmla="*/ 3153612 h 3281108"/>
                <a:gd name="connsiteX263" fmla="*/ 2659564 w 7023131"/>
                <a:gd name="connsiteY263" fmla="*/ 3210762 h 3281108"/>
                <a:gd name="connsiteX264" fmla="*/ 2545264 w 7023131"/>
                <a:gd name="connsiteY264" fmla="*/ 3220287 h 3281108"/>
                <a:gd name="connsiteX265" fmla="*/ 2383339 w 7023131"/>
                <a:gd name="connsiteY265" fmla="*/ 3229812 h 3281108"/>
                <a:gd name="connsiteX266" fmla="*/ 2307139 w 7023131"/>
                <a:gd name="connsiteY266" fmla="*/ 3267912 h 3281108"/>
                <a:gd name="connsiteX267" fmla="*/ 2221414 w 7023131"/>
                <a:gd name="connsiteY267" fmla="*/ 3277437 h 3281108"/>
                <a:gd name="connsiteX268" fmla="*/ 2192839 w 7023131"/>
                <a:gd name="connsiteY268" fmla="*/ 3210762 h 3281108"/>
                <a:gd name="connsiteX269" fmla="*/ 2088064 w 7023131"/>
                <a:gd name="connsiteY269" fmla="*/ 3144087 h 3281108"/>
                <a:gd name="connsiteX270" fmla="*/ 2116639 w 7023131"/>
                <a:gd name="connsiteY270" fmla="*/ 3077412 h 3281108"/>
                <a:gd name="connsiteX271" fmla="*/ 2145214 w 7023131"/>
                <a:gd name="connsiteY271" fmla="*/ 2982162 h 3281108"/>
                <a:gd name="connsiteX272" fmla="*/ 2154739 w 7023131"/>
                <a:gd name="connsiteY272" fmla="*/ 2886912 h 3281108"/>
                <a:gd name="connsiteX273" fmla="*/ 2078539 w 7023131"/>
                <a:gd name="connsiteY273" fmla="*/ 2867862 h 3281108"/>
                <a:gd name="connsiteX274" fmla="*/ 1973764 w 7023131"/>
                <a:gd name="connsiteY274" fmla="*/ 2848812 h 3281108"/>
                <a:gd name="connsiteX275" fmla="*/ 1840414 w 7023131"/>
                <a:gd name="connsiteY275" fmla="*/ 2829762 h 3281108"/>
                <a:gd name="connsiteX276" fmla="*/ 1678489 w 7023131"/>
                <a:gd name="connsiteY276" fmla="*/ 2820237 h 3281108"/>
                <a:gd name="connsiteX277" fmla="*/ 1602289 w 7023131"/>
                <a:gd name="connsiteY277" fmla="*/ 2810712 h 3281108"/>
                <a:gd name="connsiteX278" fmla="*/ 1507039 w 7023131"/>
                <a:gd name="connsiteY278" fmla="*/ 2848812 h 3281108"/>
                <a:gd name="connsiteX279" fmla="*/ 1326064 w 7023131"/>
                <a:gd name="connsiteY279" fmla="*/ 2858337 h 3281108"/>
                <a:gd name="connsiteX280" fmla="*/ 1126039 w 7023131"/>
                <a:gd name="connsiteY280" fmla="*/ 2791662 h 3281108"/>
                <a:gd name="connsiteX281" fmla="*/ 1021264 w 7023131"/>
                <a:gd name="connsiteY281" fmla="*/ 2791662 h 3281108"/>
                <a:gd name="connsiteX282" fmla="*/ 906964 w 7023131"/>
                <a:gd name="connsiteY282" fmla="*/ 2801187 h 3281108"/>
                <a:gd name="connsiteX283" fmla="*/ 802189 w 7023131"/>
                <a:gd name="connsiteY283" fmla="*/ 2877387 h 3281108"/>
                <a:gd name="connsiteX284" fmla="*/ 725989 w 7023131"/>
                <a:gd name="connsiteY284" fmla="*/ 2896437 h 3281108"/>
                <a:gd name="connsiteX285" fmla="*/ 716464 w 7023131"/>
                <a:gd name="connsiteY285" fmla="*/ 2744037 h 3281108"/>
                <a:gd name="connsiteX286" fmla="*/ 716464 w 7023131"/>
                <a:gd name="connsiteY286" fmla="*/ 2667837 h 3281108"/>
                <a:gd name="connsiteX287" fmla="*/ 706939 w 7023131"/>
                <a:gd name="connsiteY287" fmla="*/ 2572587 h 3281108"/>
                <a:gd name="connsiteX288" fmla="*/ 659314 w 7023131"/>
                <a:gd name="connsiteY288" fmla="*/ 2515437 h 3281108"/>
                <a:gd name="connsiteX289" fmla="*/ 735514 w 7023131"/>
                <a:gd name="connsiteY289" fmla="*/ 2467812 h 3281108"/>
                <a:gd name="connsiteX290" fmla="*/ 773614 w 7023131"/>
                <a:gd name="connsiteY290" fmla="*/ 2401137 h 3281108"/>
                <a:gd name="connsiteX291" fmla="*/ 659314 w 7023131"/>
                <a:gd name="connsiteY291" fmla="*/ 2420187 h 3281108"/>
                <a:gd name="connsiteX292" fmla="*/ 583114 w 7023131"/>
                <a:gd name="connsiteY292" fmla="*/ 2372562 h 3281108"/>
                <a:gd name="connsiteX293" fmla="*/ 402139 w 7023131"/>
                <a:gd name="connsiteY293" fmla="*/ 2410662 h 3281108"/>
                <a:gd name="connsiteX294" fmla="*/ 297364 w 7023131"/>
                <a:gd name="connsiteY294" fmla="*/ 2410662 h 3281108"/>
                <a:gd name="connsiteX295" fmla="*/ 249739 w 7023131"/>
                <a:gd name="connsiteY295" fmla="*/ 2372562 h 3281108"/>
                <a:gd name="connsiteX296" fmla="*/ 135439 w 7023131"/>
                <a:gd name="connsiteY296" fmla="*/ 2391612 h 3281108"/>
                <a:gd name="connsiteX297" fmla="*/ 116389 w 7023131"/>
                <a:gd name="connsiteY297" fmla="*/ 2420187 h 3281108"/>
                <a:gd name="connsiteX298" fmla="*/ 40189 w 7023131"/>
                <a:gd name="connsiteY298" fmla="*/ 2353512 h 3281108"/>
                <a:gd name="connsiteX299" fmla="*/ 21139 w 7023131"/>
                <a:gd name="connsiteY299" fmla="*/ 2296362 h 3281108"/>
                <a:gd name="connsiteX300" fmla="*/ 164014 w 7023131"/>
                <a:gd name="connsiteY300" fmla="*/ 2277312 h 3281108"/>
                <a:gd name="connsiteX301" fmla="*/ 211639 w 7023131"/>
                <a:gd name="connsiteY301" fmla="*/ 2220162 h 3281108"/>
                <a:gd name="connsiteX302" fmla="*/ 78289 w 7023131"/>
                <a:gd name="connsiteY302" fmla="*/ 2191587 h 3281108"/>
                <a:gd name="connsiteX303" fmla="*/ 30664 w 7023131"/>
                <a:gd name="connsiteY303" fmla="*/ 2115387 h 3281108"/>
                <a:gd name="connsiteX304" fmla="*/ 2089 w 7023131"/>
                <a:gd name="connsiteY304" fmla="*/ 2058237 h 3281108"/>
                <a:gd name="connsiteX305" fmla="*/ 87814 w 7023131"/>
                <a:gd name="connsiteY305" fmla="*/ 2020137 h 3281108"/>
                <a:gd name="connsiteX306" fmla="*/ 87814 w 7023131"/>
                <a:gd name="connsiteY306" fmla="*/ 1924887 h 3281108"/>
                <a:gd name="connsiteX307" fmla="*/ 173539 w 7023131"/>
                <a:gd name="connsiteY307" fmla="*/ 1896312 h 3281108"/>
                <a:gd name="connsiteX308" fmla="*/ 211639 w 7023131"/>
                <a:gd name="connsiteY308" fmla="*/ 1753437 h 3281108"/>
                <a:gd name="connsiteX309" fmla="*/ 306889 w 7023131"/>
                <a:gd name="connsiteY309" fmla="*/ 1715337 h 3281108"/>
                <a:gd name="connsiteX310" fmla="*/ 287839 w 7023131"/>
                <a:gd name="connsiteY310" fmla="*/ 1924887 h 3281108"/>
                <a:gd name="connsiteX311" fmla="*/ 459289 w 7023131"/>
                <a:gd name="connsiteY311" fmla="*/ 1934412 h 3281108"/>
                <a:gd name="connsiteX312" fmla="*/ 564064 w 7023131"/>
                <a:gd name="connsiteY312" fmla="*/ 1829637 h 3281108"/>
                <a:gd name="connsiteX313" fmla="*/ 478339 w 7023131"/>
                <a:gd name="connsiteY313" fmla="*/ 1724862 h 3281108"/>
                <a:gd name="connsiteX314" fmla="*/ 430714 w 7023131"/>
                <a:gd name="connsiteY314" fmla="*/ 1686762 h 3281108"/>
                <a:gd name="connsiteX315" fmla="*/ 554539 w 7023131"/>
                <a:gd name="connsiteY315" fmla="*/ 1610562 h 3281108"/>
                <a:gd name="connsiteX316" fmla="*/ 649789 w 7023131"/>
                <a:gd name="connsiteY316" fmla="*/ 1610562 h 3281108"/>
                <a:gd name="connsiteX317" fmla="*/ 697414 w 7023131"/>
                <a:gd name="connsiteY317" fmla="*/ 1562937 h 3281108"/>
                <a:gd name="connsiteX318" fmla="*/ 783139 w 7023131"/>
                <a:gd name="connsiteY318" fmla="*/ 1534362 h 3281108"/>
                <a:gd name="connsiteX319" fmla="*/ 935539 w 7023131"/>
                <a:gd name="connsiteY319" fmla="*/ 1572462 h 3281108"/>
                <a:gd name="connsiteX320" fmla="*/ 973639 w 7023131"/>
                <a:gd name="connsiteY320" fmla="*/ 1458162 h 3281108"/>
                <a:gd name="connsiteX321" fmla="*/ 973639 w 7023131"/>
                <a:gd name="connsiteY321" fmla="*/ 1372437 h 3281108"/>
                <a:gd name="connsiteX322" fmla="*/ 1154614 w 7023131"/>
                <a:gd name="connsiteY322" fmla="*/ 1296237 h 3281108"/>
                <a:gd name="connsiteX323" fmla="*/ 1154614 w 7023131"/>
                <a:gd name="connsiteY323" fmla="*/ 1277187 h 3281108"/>
                <a:gd name="connsiteX324" fmla="*/ 1278439 w 7023131"/>
                <a:gd name="connsiteY324" fmla="*/ 1191462 h 3281108"/>
                <a:gd name="connsiteX325" fmla="*/ 1326064 w 7023131"/>
                <a:gd name="connsiteY325" fmla="*/ 1153362 h 3281108"/>
                <a:gd name="connsiteX326" fmla="*/ 1192714 w 7023131"/>
                <a:gd name="connsiteY326" fmla="*/ 1096212 h 3281108"/>
                <a:gd name="connsiteX327" fmla="*/ 1068889 w 7023131"/>
                <a:gd name="connsiteY327" fmla="*/ 1143837 h 3281108"/>
                <a:gd name="connsiteX328" fmla="*/ 859339 w 7023131"/>
                <a:gd name="connsiteY328" fmla="*/ 1134312 h 3281108"/>
                <a:gd name="connsiteX329" fmla="*/ 1335589 w 7023131"/>
                <a:gd name="connsiteY329" fmla="*/ 753312 h 3281108"/>
                <a:gd name="connsiteX330" fmla="*/ 1402264 w 7023131"/>
                <a:gd name="connsiteY330" fmla="*/ 715212 h 3281108"/>
                <a:gd name="connsiteX331" fmla="*/ 1497514 w 7023131"/>
                <a:gd name="connsiteY331" fmla="*/ 715212 h 3281108"/>
                <a:gd name="connsiteX332" fmla="*/ 1583239 w 7023131"/>
                <a:gd name="connsiteY332" fmla="*/ 696162 h 3281108"/>
                <a:gd name="connsiteX333" fmla="*/ 1602289 w 7023131"/>
                <a:gd name="connsiteY333" fmla="*/ 648537 h 3281108"/>
                <a:gd name="connsiteX334" fmla="*/ 1649914 w 7023131"/>
                <a:gd name="connsiteY334" fmla="*/ 715212 h 3281108"/>
                <a:gd name="connsiteX335" fmla="*/ 1783264 w 7023131"/>
                <a:gd name="connsiteY335" fmla="*/ 724737 h 3281108"/>
                <a:gd name="connsiteX336" fmla="*/ 1840414 w 7023131"/>
                <a:gd name="connsiteY336" fmla="*/ 629487 h 3281108"/>
                <a:gd name="connsiteX337" fmla="*/ 1897564 w 7023131"/>
                <a:gd name="connsiteY337" fmla="*/ 619962 h 3281108"/>
                <a:gd name="connsiteX338" fmla="*/ 1983289 w 7023131"/>
                <a:gd name="connsiteY338" fmla="*/ 562812 h 3281108"/>
                <a:gd name="connsiteX339" fmla="*/ 2049964 w 7023131"/>
                <a:gd name="connsiteY339" fmla="*/ 515187 h 3281108"/>
                <a:gd name="connsiteX340" fmla="*/ 2088064 w 7023131"/>
                <a:gd name="connsiteY340" fmla="*/ 524712 h 3281108"/>
                <a:gd name="connsiteX341" fmla="*/ 2107114 w 7023131"/>
                <a:gd name="connsiteY341" fmla="*/ 600912 h 3281108"/>
                <a:gd name="connsiteX342" fmla="*/ 2049964 w 7023131"/>
                <a:gd name="connsiteY342" fmla="*/ 600912 h 3281108"/>
                <a:gd name="connsiteX343" fmla="*/ 1973764 w 7023131"/>
                <a:gd name="connsiteY343" fmla="*/ 667587 h 3281108"/>
                <a:gd name="connsiteX344" fmla="*/ 1907089 w 7023131"/>
                <a:gd name="connsiteY344" fmla="*/ 696162 h 3281108"/>
                <a:gd name="connsiteX345" fmla="*/ 1935664 w 7023131"/>
                <a:gd name="connsiteY345" fmla="*/ 791412 h 3281108"/>
                <a:gd name="connsiteX346" fmla="*/ 1849939 w 7023131"/>
                <a:gd name="connsiteY346" fmla="*/ 915237 h 3281108"/>
                <a:gd name="connsiteX347" fmla="*/ 1773739 w 7023131"/>
                <a:gd name="connsiteY347" fmla="*/ 962862 h 3281108"/>
                <a:gd name="connsiteX348" fmla="*/ 1783264 w 7023131"/>
                <a:gd name="connsiteY348" fmla="*/ 1029537 h 3281108"/>
                <a:gd name="connsiteX349" fmla="*/ 1821364 w 7023131"/>
                <a:gd name="connsiteY349" fmla="*/ 1115262 h 3281108"/>
                <a:gd name="connsiteX350" fmla="*/ 1678489 w 7023131"/>
                <a:gd name="connsiteY350" fmla="*/ 1153362 h 3281108"/>
                <a:gd name="connsiteX351" fmla="*/ 1602289 w 7023131"/>
                <a:gd name="connsiteY351" fmla="*/ 1239087 h 3281108"/>
                <a:gd name="connsiteX352" fmla="*/ 1602289 w 7023131"/>
                <a:gd name="connsiteY352" fmla="*/ 1334337 h 3281108"/>
                <a:gd name="connsiteX353" fmla="*/ 1545139 w 7023131"/>
                <a:gd name="connsiteY353" fmla="*/ 1362912 h 3281108"/>
                <a:gd name="connsiteX354" fmla="*/ 1535614 w 7023131"/>
                <a:gd name="connsiteY354" fmla="*/ 1458162 h 3281108"/>
                <a:gd name="connsiteX355" fmla="*/ 1507039 w 7023131"/>
                <a:gd name="connsiteY355" fmla="*/ 1505787 h 3281108"/>
                <a:gd name="connsiteX356" fmla="*/ 1535614 w 7023131"/>
                <a:gd name="connsiteY356" fmla="*/ 1639137 h 3281108"/>
                <a:gd name="connsiteX357" fmla="*/ 1497514 w 7023131"/>
                <a:gd name="connsiteY357" fmla="*/ 1696287 h 3281108"/>
                <a:gd name="connsiteX358" fmla="*/ 1364164 w 7023131"/>
                <a:gd name="connsiteY358" fmla="*/ 1724862 h 3281108"/>
                <a:gd name="connsiteX359" fmla="*/ 1354639 w 7023131"/>
                <a:gd name="connsiteY359" fmla="*/ 1772487 h 3281108"/>
                <a:gd name="connsiteX360" fmla="*/ 1307014 w 7023131"/>
                <a:gd name="connsiteY360" fmla="*/ 1772487 h 3281108"/>
                <a:gd name="connsiteX361" fmla="*/ 1287964 w 7023131"/>
                <a:gd name="connsiteY361" fmla="*/ 1839162 h 3281108"/>
                <a:gd name="connsiteX362" fmla="*/ 1230814 w 7023131"/>
                <a:gd name="connsiteY362" fmla="*/ 1886787 h 3281108"/>
                <a:gd name="connsiteX363" fmla="*/ 1221289 w 7023131"/>
                <a:gd name="connsiteY363" fmla="*/ 1991562 h 3281108"/>
                <a:gd name="connsiteX364" fmla="*/ 1135564 w 7023131"/>
                <a:gd name="connsiteY364" fmla="*/ 2010612 h 3281108"/>
                <a:gd name="connsiteX365" fmla="*/ 1135564 w 7023131"/>
                <a:gd name="connsiteY365" fmla="*/ 2067762 h 3281108"/>
                <a:gd name="connsiteX366" fmla="*/ 1259389 w 7023131"/>
                <a:gd name="connsiteY366" fmla="*/ 2153487 h 3281108"/>
                <a:gd name="connsiteX367" fmla="*/ 1411789 w 7023131"/>
                <a:gd name="connsiteY367" fmla="*/ 2182062 h 3281108"/>
                <a:gd name="connsiteX368" fmla="*/ 1440364 w 7023131"/>
                <a:gd name="connsiteY368" fmla="*/ 2096337 h 3281108"/>
                <a:gd name="connsiteX369" fmla="*/ 1573714 w 7023131"/>
                <a:gd name="connsiteY369" fmla="*/ 2048712 h 3281108"/>
                <a:gd name="connsiteX370" fmla="*/ 1707064 w 7023131"/>
                <a:gd name="connsiteY370" fmla="*/ 2029662 h 3281108"/>
                <a:gd name="connsiteX371" fmla="*/ 1945189 w 7023131"/>
                <a:gd name="connsiteY371" fmla="*/ 2067762 h 3281108"/>
                <a:gd name="connsiteX372" fmla="*/ 2002339 w 7023131"/>
                <a:gd name="connsiteY372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92789 w 7023131"/>
                <a:gd name="connsiteY45" fmla="*/ 2001087 h 3281108"/>
                <a:gd name="connsiteX46" fmla="*/ 2049964 w 7023131"/>
                <a:gd name="connsiteY46" fmla="*/ 2115387 h 3281108"/>
                <a:gd name="connsiteX47" fmla="*/ 2240464 w 7023131"/>
                <a:gd name="connsiteY47" fmla="*/ 2039187 h 3281108"/>
                <a:gd name="connsiteX48" fmla="*/ 2345239 w 7023131"/>
                <a:gd name="connsiteY48" fmla="*/ 2010612 h 3281108"/>
                <a:gd name="connsiteX49" fmla="*/ 2411914 w 7023131"/>
                <a:gd name="connsiteY49" fmla="*/ 1943937 h 3281108"/>
                <a:gd name="connsiteX50" fmla="*/ 2459539 w 7023131"/>
                <a:gd name="connsiteY50" fmla="*/ 1896312 h 3281108"/>
                <a:gd name="connsiteX51" fmla="*/ 2507164 w 7023131"/>
                <a:gd name="connsiteY51" fmla="*/ 1829637 h 3281108"/>
                <a:gd name="connsiteX52" fmla="*/ 2535739 w 7023131"/>
                <a:gd name="connsiteY52" fmla="*/ 1810587 h 3281108"/>
                <a:gd name="connsiteX53" fmla="*/ 2659564 w 7023131"/>
                <a:gd name="connsiteY53" fmla="*/ 1791537 h 3281108"/>
                <a:gd name="connsiteX54" fmla="*/ 2669089 w 7023131"/>
                <a:gd name="connsiteY54" fmla="*/ 1715337 h 3281108"/>
                <a:gd name="connsiteX55" fmla="*/ 2697664 w 7023131"/>
                <a:gd name="connsiteY55" fmla="*/ 1696287 h 3281108"/>
                <a:gd name="connsiteX56" fmla="*/ 2745289 w 7023131"/>
                <a:gd name="connsiteY56" fmla="*/ 1658187 h 3281108"/>
                <a:gd name="connsiteX57" fmla="*/ 2802439 w 7023131"/>
                <a:gd name="connsiteY57" fmla="*/ 1629612 h 3281108"/>
                <a:gd name="connsiteX58" fmla="*/ 2888164 w 7023131"/>
                <a:gd name="connsiteY58" fmla="*/ 1572462 h 3281108"/>
                <a:gd name="connsiteX59" fmla="*/ 2954839 w 7023131"/>
                <a:gd name="connsiteY59" fmla="*/ 1505787 h 3281108"/>
                <a:gd name="connsiteX60" fmla="*/ 2964364 w 7023131"/>
                <a:gd name="connsiteY60" fmla="*/ 1429587 h 3281108"/>
                <a:gd name="connsiteX61" fmla="*/ 3002464 w 7023131"/>
                <a:gd name="connsiteY61" fmla="*/ 1429587 h 3281108"/>
                <a:gd name="connsiteX62" fmla="*/ 2983414 w 7023131"/>
                <a:gd name="connsiteY62" fmla="*/ 1362912 h 3281108"/>
                <a:gd name="connsiteX63" fmla="*/ 3078664 w 7023131"/>
                <a:gd name="connsiteY63" fmla="*/ 1439112 h 3281108"/>
                <a:gd name="connsiteX64" fmla="*/ 3192964 w 7023131"/>
                <a:gd name="connsiteY64" fmla="*/ 1401012 h 3281108"/>
                <a:gd name="connsiteX65" fmla="*/ 3345364 w 7023131"/>
                <a:gd name="connsiteY65" fmla="*/ 1401012 h 3281108"/>
                <a:gd name="connsiteX66" fmla="*/ 3402514 w 7023131"/>
                <a:gd name="connsiteY66" fmla="*/ 1372437 h 3281108"/>
                <a:gd name="connsiteX67" fmla="*/ 3412039 w 7023131"/>
                <a:gd name="connsiteY67" fmla="*/ 1343862 h 3281108"/>
                <a:gd name="connsiteX68" fmla="*/ 3412039 w 7023131"/>
                <a:gd name="connsiteY68" fmla="*/ 1439112 h 3281108"/>
                <a:gd name="connsiteX69" fmla="*/ 3469189 w 7023131"/>
                <a:gd name="connsiteY69" fmla="*/ 1420062 h 3281108"/>
                <a:gd name="connsiteX70" fmla="*/ 3573964 w 7023131"/>
                <a:gd name="connsiteY70" fmla="*/ 1410537 h 3281108"/>
                <a:gd name="connsiteX71" fmla="*/ 3612064 w 7023131"/>
                <a:gd name="connsiteY71" fmla="*/ 1334337 h 3281108"/>
                <a:gd name="connsiteX72" fmla="*/ 3754939 w 7023131"/>
                <a:gd name="connsiteY72" fmla="*/ 1391487 h 3281108"/>
                <a:gd name="connsiteX73" fmla="*/ 3802564 w 7023131"/>
                <a:gd name="connsiteY73" fmla="*/ 1286712 h 3281108"/>
                <a:gd name="connsiteX74" fmla="*/ 3935914 w 7023131"/>
                <a:gd name="connsiteY74" fmla="*/ 1267662 h 3281108"/>
                <a:gd name="connsiteX75" fmla="*/ 3974014 w 7023131"/>
                <a:gd name="connsiteY75" fmla="*/ 1181937 h 3281108"/>
                <a:gd name="connsiteX76" fmla="*/ 3935914 w 7023131"/>
                <a:gd name="connsiteY76" fmla="*/ 1105737 h 3281108"/>
                <a:gd name="connsiteX77" fmla="*/ 3916864 w 7023131"/>
                <a:gd name="connsiteY77" fmla="*/ 1039062 h 3281108"/>
                <a:gd name="connsiteX78" fmla="*/ 3840664 w 7023131"/>
                <a:gd name="connsiteY78" fmla="*/ 962862 h 3281108"/>
                <a:gd name="connsiteX79" fmla="*/ 3764464 w 7023131"/>
                <a:gd name="connsiteY79" fmla="*/ 915237 h 3281108"/>
                <a:gd name="connsiteX80" fmla="*/ 3840664 w 7023131"/>
                <a:gd name="connsiteY80" fmla="*/ 734262 h 3281108"/>
                <a:gd name="connsiteX81" fmla="*/ 3897814 w 7023131"/>
                <a:gd name="connsiteY81" fmla="*/ 648537 h 3281108"/>
                <a:gd name="connsiteX82" fmla="*/ 3983539 w 7023131"/>
                <a:gd name="connsiteY82" fmla="*/ 591387 h 3281108"/>
                <a:gd name="connsiteX83" fmla="*/ 4069264 w 7023131"/>
                <a:gd name="connsiteY83" fmla="*/ 600912 h 3281108"/>
                <a:gd name="connsiteX84" fmla="*/ 4097839 w 7023131"/>
                <a:gd name="connsiteY84" fmla="*/ 553287 h 3281108"/>
                <a:gd name="connsiteX85" fmla="*/ 4154989 w 7023131"/>
                <a:gd name="connsiteY85" fmla="*/ 505662 h 3281108"/>
                <a:gd name="connsiteX86" fmla="*/ 4174039 w 7023131"/>
                <a:gd name="connsiteY86" fmla="*/ 496137 h 3281108"/>
                <a:gd name="connsiteX87" fmla="*/ 4259764 w 7023131"/>
                <a:gd name="connsiteY87" fmla="*/ 391362 h 3281108"/>
                <a:gd name="connsiteX88" fmla="*/ 4335964 w 7023131"/>
                <a:gd name="connsiteY88" fmla="*/ 429462 h 3281108"/>
                <a:gd name="connsiteX89" fmla="*/ 4431214 w 7023131"/>
                <a:gd name="connsiteY89" fmla="*/ 391362 h 3281108"/>
                <a:gd name="connsiteX90" fmla="*/ 4535989 w 7023131"/>
                <a:gd name="connsiteY90" fmla="*/ 391362 h 3281108"/>
                <a:gd name="connsiteX91" fmla="*/ 4583614 w 7023131"/>
                <a:gd name="connsiteY91" fmla="*/ 362787 h 3281108"/>
                <a:gd name="connsiteX92" fmla="*/ 4659814 w 7023131"/>
                <a:gd name="connsiteY92" fmla="*/ 343737 h 3281108"/>
                <a:gd name="connsiteX93" fmla="*/ 4697914 w 7023131"/>
                <a:gd name="connsiteY93" fmla="*/ 305637 h 3281108"/>
                <a:gd name="connsiteX94" fmla="*/ 4755064 w 7023131"/>
                <a:gd name="connsiteY94" fmla="*/ 343737 h 3281108"/>
                <a:gd name="connsiteX95" fmla="*/ 4840789 w 7023131"/>
                <a:gd name="connsiteY95" fmla="*/ 343737 h 3281108"/>
                <a:gd name="connsiteX96" fmla="*/ 4888414 w 7023131"/>
                <a:gd name="connsiteY96" fmla="*/ 315162 h 3281108"/>
                <a:gd name="connsiteX97" fmla="*/ 4936039 w 7023131"/>
                <a:gd name="connsiteY97" fmla="*/ 324687 h 3281108"/>
                <a:gd name="connsiteX98" fmla="*/ 5040814 w 7023131"/>
                <a:gd name="connsiteY98" fmla="*/ 324687 h 3281108"/>
                <a:gd name="connsiteX99" fmla="*/ 5097964 w 7023131"/>
                <a:gd name="connsiteY99" fmla="*/ 324687 h 3281108"/>
                <a:gd name="connsiteX100" fmla="*/ 5202739 w 7023131"/>
                <a:gd name="connsiteY100" fmla="*/ 334212 h 3281108"/>
                <a:gd name="connsiteX101" fmla="*/ 5307514 w 7023131"/>
                <a:gd name="connsiteY101" fmla="*/ 334212 h 3281108"/>
                <a:gd name="connsiteX102" fmla="*/ 5393239 w 7023131"/>
                <a:gd name="connsiteY102" fmla="*/ 258012 h 3281108"/>
                <a:gd name="connsiteX103" fmla="*/ 5459914 w 7023131"/>
                <a:gd name="connsiteY103" fmla="*/ 258012 h 3281108"/>
                <a:gd name="connsiteX104" fmla="*/ 5564689 w 7023131"/>
                <a:gd name="connsiteY104" fmla="*/ 267537 h 3281108"/>
                <a:gd name="connsiteX105" fmla="*/ 5602789 w 7023131"/>
                <a:gd name="connsiteY105" fmla="*/ 238962 h 3281108"/>
                <a:gd name="connsiteX106" fmla="*/ 5583739 w 7023131"/>
                <a:gd name="connsiteY106" fmla="*/ 162762 h 3281108"/>
                <a:gd name="connsiteX107" fmla="*/ 5545639 w 7023131"/>
                <a:gd name="connsiteY107" fmla="*/ 124662 h 3281108"/>
                <a:gd name="connsiteX108" fmla="*/ 5640889 w 7023131"/>
                <a:gd name="connsiteY108" fmla="*/ 124662 h 3281108"/>
                <a:gd name="connsiteX109" fmla="*/ 5717089 w 7023131"/>
                <a:gd name="connsiteY109" fmla="*/ 77037 h 3281108"/>
                <a:gd name="connsiteX110" fmla="*/ 5736139 w 7023131"/>
                <a:gd name="connsiteY110" fmla="*/ 29412 h 3281108"/>
                <a:gd name="connsiteX111" fmla="*/ 5802814 w 7023131"/>
                <a:gd name="connsiteY111" fmla="*/ 48462 h 3281108"/>
                <a:gd name="connsiteX112" fmla="*/ 5898064 w 7023131"/>
                <a:gd name="connsiteY112" fmla="*/ 67512 h 3281108"/>
                <a:gd name="connsiteX113" fmla="*/ 5898064 w 7023131"/>
                <a:gd name="connsiteY113" fmla="*/ 837 h 3281108"/>
                <a:gd name="connsiteX114" fmla="*/ 6012364 w 7023131"/>
                <a:gd name="connsiteY114" fmla="*/ 29412 h 3281108"/>
                <a:gd name="connsiteX115" fmla="*/ 6059989 w 7023131"/>
                <a:gd name="connsiteY115" fmla="*/ 19887 h 3281108"/>
                <a:gd name="connsiteX116" fmla="*/ 6126664 w 7023131"/>
                <a:gd name="connsiteY116" fmla="*/ 48462 h 3281108"/>
                <a:gd name="connsiteX117" fmla="*/ 6269539 w 7023131"/>
                <a:gd name="connsiteY117" fmla="*/ 96087 h 3281108"/>
                <a:gd name="connsiteX118" fmla="*/ 6364789 w 7023131"/>
                <a:gd name="connsiteY118" fmla="*/ 96087 h 3281108"/>
                <a:gd name="connsiteX119" fmla="*/ 6545764 w 7023131"/>
                <a:gd name="connsiteY119" fmla="*/ 143712 h 3281108"/>
                <a:gd name="connsiteX120" fmla="*/ 6650539 w 7023131"/>
                <a:gd name="connsiteY120" fmla="*/ 267537 h 3281108"/>
                <a:gd name="connsiteX121" fmla="*/ 6631489 w 7023131"/>
                <a:gd name="connsiteY121" fmla="*/ 315162 h 3281108"/>
                <a:gd name="connsiteX122" fmla="*/ 6621964 w 7023131"/>
                <a:gd name="connsiteY122" fmla="*/ 381837 h 3281108"/>
                <a:gd name="connsiteX123" fmla="*/ 6593389 w 7023131"/>
                <a:gd name="connsiteY123" fmla="*/ 410412 h 3281108"/>
                <a:gd name="connsiteX124" fmla="*/ 6469564 w 7023131"/>
                <a:gd name="connsiteY124" fmla="*/ 334212 h 3281108"/>
                <a:gd name="connsiteX125" fmla="*/ 6460039 w 7023131"/>
                <a:gd name="connsiteY125" fmla="*/ 391362 h 3281108"/>
                <a:gd name="connsiteX126" fmla="*/ 6345739 w 7023131"/>
                <a:gd name="connsiteY126" fmla="*/ 391362 h 3281108"/>
                <a:gd name="connsiteX127" fmla="*/ 6288589 w 7023131"/>
                <a:gd name="connsiteY127" fmla="*/ 419937 h 3281108"/>
                <a:gd name="connsiteX128" fmla="*/ 6145714 w 7023131"/>
                <a:gd name="connsiteY128" fmla="*/ 477087 h 3281108"/>
                <a:gd name="connsiteX129" fmla="*/ 6079039 w 7023131"/>
                <a:gd name="connsiteY129" fmla="*/ 467562 h 3281108"/>
                <a:gd name="connsiteX130" fmla="*/ 6031414 w 7023131"/>
                <a:gd name="connsiteY130" fmla="*/ 467562 h 3281108"/>
                <a:gd name="connsiteX131" fmla="*/ 5964739 w 7023131"/>
                <a:gd name="connsiteY131" fmla="*/ 515187 h 3281108"/>
                <a:gd name="connsiteX132" fmla="*/ 5831389 w 7023131"/>
                <a:gd name="connsiteY132" fmla="*/ 486612 h 3281108"/>
                <a:gd name="connsiteX133" fmla="*/ 5745664 w 7023131"/>
                <a:gd name="connsiteY133" fmla="*/ 486612 h 3281108"/>
                <a:gd name="connsiteX134" fmla="*/ 5621839 w 7023131"/>
                <a:gd name="connsiteY134" fmla="*/ 543762 h 3281108"/>
                <a:gd name="connsiteX135" fmla="*/ 5612314 w 7023131"/>
                <a:gd name="connsiteY135" fmla="*/ 562812 h 3281108"/>
                <a:gd name="connsiteX136" fmla="*/ 5564689 w 7023131"/>
                <a:gd name="connsiteY136" fmla="*/ 572337 h 3281108"/>
                <a:gd name="connsiteX137" fmla="*/ 5440864 w 7023131"/>
                <a:gd name="connsiteY137" fmla="*/ 543762 h 3281108"/>
                <a:gd name="connsiteX138" fmla="*/ 5364664 w 7023131"/>
                <a:gd name="connsiteY138" fmla="*/ 534237 h 3281108"/>
                <a:gd name="connsiteX139" fmla="*/ 5355139 w 7023131"/>
                <a:gd name="connsiteY139" fmla="*/ 562812 h 3281108"/>
                <a:gd name="connsiteX140" fmla="*/ 5317039 w 7023131"/>
                <a:gd name="connsiteY140" fmla="*/ 581862 h 3281108"/>
                <a:gd name="connsiteX141" fmla="*/ 5307514 w 7023131"/>
                <a:gd name="connsiteY141" fmla="*/ 591387 h 3281108"/>
                <a:gd name="connsiteX142" fmla="*/ 5202739 w 7023131"/>
                <a:gd name="connsiteY142" fmla="*/ 591387 h 3281108"/>
                <a:gd name="connsiteX143" fmla="*/ 5136064 w 7023131"/>
                <a:gd name="connsiteY143" fmla="*/ 677112 h 3281108"/>
                <a:gd name="connsiteX144" fmla="*/ 5126539 w 7023131"/>
                <a:gd name="connsiteY144" fmla="*/ 724737 h 3281108"/>
                <a:gd name="connsiteX145" fmla="*/ 5136064 w 7023131"/>
                <a:gd name="connsiteY145" fmla="*/ 753312 h 3281108"/>
                <a:gd name="connsiteX146" fmla="*/ 5088439 w 7023131"/>
                <a:gd name="connsiteY146" fmla="*/ 810462 h 3281108"/>
                <a:gd name="connsiteX147" fmla="*/ 5050339 w 7023131"/>
                <a:gd name="connsiteY147" fmla="*/ 819987 h 3281108"/>
                <a:gd name="connsiteX148" fmla="*/ 5069389 w 7023131"/>
                <a:gd name="connsiteY148" fmla="*/ 886662 h 3281108"/>
                <a:gd name="connsiteX149" fmla="*/ 5050339 w 7023131"/>
                <a:gd name="connsiteY149" fmla="*/ 953337 h 3281108"/>
                <a:gd name="connsiteX150" fmla="*/ 5021764 w 7023131"/>
                <a:gd name="connsiteY150" fmla="*/ 991437 h 3281108"/>
                <a:gd name="connsiteX151" fmla="*/ 4955089 w 7023131"/>
                <a:gd name="connsiteY151" fmla="*/ 1029537 h 3281108"/>
                <a:gd name="connsiteX152" fmla="*/ 4878889 w 7023131"/>
                <a:gd name="connsiteY152" fmla="*/ 1086687 h 3281108"/>
                <a:gd name="connsiteX153" fmla="*/ 4859839 w 7023131"/>
                <a:gd name="connsiteY153" fmla="*/ 1105737 h 3281108"/>
                <a:gd name="connsiteX154" fmla="*/ 4821739 w 7023131"/>
                <a:gd name="connsiteY154" fmla="*/ 1134312 h 3281108"/>
                <a:gd name="connsiteX155" fmla="*/ 4783639 w 7023131"/>
                <a:gd name="connsiteY155" fmla="*/ 1134312 h 3281108"/>
                <a:gd name="connsiteX156" fmla="*/ 4755064 w 7023131"/>
                <a:gd name="connsiteY156" fmla="*/ 1220037 h 3281108"/>
                <a:gd name="connsiteX157" fmla="*/ 4793164 w 7023131"/>
                <a:gd name="connsiteY157" fmla="*/ 1258137 h 3281108"/>
                <a:gd name="connsiteX158" fmla="*/ 4840789 w 7023131"/>
                <a:gd name="connsiteY158" fmla="*/ 1305762 h 3281108"/>
                <a:gd name="connsiteX159" fmla="*/ 4888414 w 7023131"/>
                <a:gd name="connsiteY159" fmla="*/ 1343862 h 3281108"/>
                <a:gd name="connsiteX160" fmla="*/ 4926514 w 7023131"/>
                <a:gd name="connsiteY160" fmla="*/ 1429587 h 3281108"/>
                <a:gd name="connsiteX161" fmla="*/ 4916989 w 7023131"/>
                <a:gd name="connsiteY161" fmla="*/ 1486737 h 3281108"/>
                <a:gd name="connsiteX162" fmla="*/ 4936039 w 7023131"/>
                <a:gd name="connsiteY162" fmla="*/ 1486737 h 3281108"/>
                <a:gd name="connsiteX163" fmla="*/ 4936039 w 7023131"/>
                <a:gd name="connsiteY163" fmla="*/ 1534362 h 3281108"/>
                <a:gd name="connsiteX164" fmla="*/ 5078914 w 7023131"/>
                <a:gd name="connsiteY164" fmla="*/ 1601037 h 3281108"/>
                <a:gd name="connsiteX165" fmla="*/ 5097964 w 7023131"/>
                <a:gd name="connsiteY165" fmla="*/ 1601037 h 3281108"/>
                <a:gd name="connsiteX166" fmla="*/ 5174164 w 7023131"/>
                <a:gd name="connsiteY166" fmla="*/ 1648662 h 3281108"/>
                <a:gd name="connsiteX167" fmla="*/ 5297989 w 7023131"/>
                <a:gd name="connsiteY167" fmla="*/ 1648662 h 3281108"/>
                <a:gd name="connsiteX168" fmla="*/ 5374189 w 7023131"/>
                <a:gd name="connsiteY168" fmla="*/ 1686762 h 3281108"/>
                <a:gd name="connsiteX169" fmla="*/ 5431339 w 7023131"/>
                <a:gd name="connsiteY169" fmla="*/ 1715337 h 3281108"/>
                <a:gd name="connsiteX170" fmla="*/ 5517064 w 7023131"/>
                <a:gd name="connsiteY170" fmla="*/ 1677237 h 3281108"/>
                <a:gd name="connsiteX171" fmla="*/ 5650414 w 7023131"/>
                <a:gd name="connsiteY171" fmla="*/ 1686762 h 3281108"/>
                <a:gd name="connsiteX172" fmla="*/ 5736139 w 7023131"/>
                <a:gd name="connsiteY172" fmla="*/ 1715337 h 3281108"/>
                <a:gd name="connsiteX173" fmla="*/ 5850439 w 7023131"/>
                <a:gd name="connsiteY173" fmla="*/ 1782012 h 3281108"/>
                <a:gd name="connsiteX174" fmla="*/ 5869489 w 7023131"/>
                <a:gd name="connsiteY174" fmla="*/ 1705812 h 3281108"/>
                <a:gd name="connsiteX175" fmla="*/ 6021889 w 7023131"/>
                <a:gd name="connsiteY175" fmla="*/ 1772487 h 3281108"/>
                <a:gd name="connsiteX176" fmla="*/ 6107614 w 7023131"/>
                <a:gd name="connsiteY176" fmla="*/ 1782012 h 3281108"/>
                <a:gd name="connsiteX177" fmla="*/ 6193339 w 7023131"/>
                <a:gd name="connsiteY177" fmla="*/ 1791537 h 3281108"/>
                <a:gd name="connsiteX178" fmla="*/ 6326689 w 7023131"/>
                <a:gd name="connsiteY178" fmla="*/ 1839162 h 3281108"/>
                <a:gd name="connsiteX179" fmla="*/ 6374314 w 7023131"/>
                <a:gd name="connsiteY179" fmla="*/ 1848687 h 3281108"/>
                <a:gd name="connsiteX180" fmla="*/ 6555289 w 7023131"/>
                <a:gd name="connsiteY180" fmla="*/ 1934412 h 3281108"/>
                <a:gd name="connsiteX181" fmla="*/ 6660064 w 7023131"/>
                <a:gd name="connsiteY181" fmla="*/ 1915362 h 3281108"/>
                <a:gd name="connsiteX182" fmla="*/ 6745789 w 7023131"/>
                <a:gd name="connsiteY182" fmla="*/ 1924887 h 3281108"/>
                <a:gd name="connsiteX183" fmla="*/ 6688639 w 7023131"/>
                <a:gd name="connsiteY183" fmla="*/ 1982037 h 3281108"/>
                <a:gd name="connsiteX184" fmla="*/ 6641014 w 7023131"/>
                <a:gd name="connsiteY184" fmla="*/ 2010612 h 3281108"/>
                <a:gd name="connsiteX185" fmla="*/ 6707689 w 7023131"/>
                <a:gd name="connsiteY185" fmla="*/ 2048712 h 3281108"/>
                <a:gd name="connsiteX186" fmla="*/ 6745789 w 7023131"/>
                <a:gd name="connsiteY186" fmla="*/ 2124912 h 3281108"/>
                <a:gd name="connsiteX187" fmla="*/ 6841039 w 7023131"/>
                <a:gd name="connsiteY187" fmla="*/ 2182062 h 3281108"/>
                <a:gd name="connsiteX188" fmla="*/ 6945814 w 7023131"/>
                <a:gd name="connsiteY188" fmla="*/ 2210637 h 3281108"/>
                <a:gd name="connsiteX189" fmla="*/ 6993439 w 7023131"/>
                <a:gd name="connsiteY189" fmla="*/ 2296362 h 3281108"/>
                <a:gd name="connsiteX190" fmla="*/ 7022014 w 7023131"/>
                <a:gd name="connsiteY190" fmla="*/ 2343987 h 3281108"/>
                <a:gd name="connsiteX191" fmla="*/ 6955339 w 7023131"/>
                <a:gd name="connsiteY191" fmla="*/ 2353512 h 3281108"/>
                <a:gd name="connsiteX192" fmla="*/ 6793414 w 7023131"/>
                <a:gd name="connsiteY192" fmla="*/ 2239212 h 3281108"/>
                <a:gd name="connsiteX193" fmla="*/ 6745789 w 7023131"/>
                <a:gd name="connsiteY193" fmla="*/ 2210637 h 3281108"/>
                <a:gd name="connsiteX194" fmla="*/ 6698164 w 7023131"/>
                <a:gd name="connsiteY194" fmla="*/ 2239212 h 3281108"/>
                <a:gd name="connsiteX195" fmla="*/ 6612439 w 7023131"/>
                <a:gd name="connsiteY195" fmla="*/ 2248737 h 3281108"/>
                <a:gd name="connsiteX196" fmla="*/ 6555289 w 7023131"/>
                <a:gd name="connsiteY196" fmla="*/ 2229687 h 3281108"/>
                <a:gd name="connsiteX197" fmla="*/ 6507664 w 7023131"/>
                <a:gd name="connsiteY197" fmla="*/ 2191587 h 3281108"/>
                <a:gd name="connsiteX198" fmla="*/ 6460039 w 7023131"/>
                <a:gd name="connsiteY198" fmla="*/ 2248737 h 3281108"/>
                <a:gd name="connsiteX199" fmla="*/ 6402889 w 7023131"/>
                <a:gd name="connsiteY199" fmla="*/ 2210637 h 3281108"/>
                <a:gd name="connsiteX200" fmla="*/ 6364789 w 7023131"/>
                <a:gd name="connsiteY200" fmla="*/ 2191587 h 3281108"/>
                <a:gd name="connsiteX201" fmla="*/ 6355264 w 7023131"/>
                <a:gd name="connsiteY201" fmla="*/ 2239212 h 3281108"/>
                <a:gd name="connsiteX202" fmla="*/ 6288589 w 7023131"/>
                <a:gd name="connsiteY202" fmla="*/ 2286837 h 3281108"/>
                <a:gd name="connsiteX203" fmla="*/ 6212389 w 7023131"/>
                <a:gd name="connsiteY203" fmla="*/ 2286837 h 3281108"/>
                <a:gd name="connsiteX204" fmla="*/ 6050464 w 7023131"/>
                <a:gd name="connsiteY204" fmla="*/ 2201112 h 3281108"/>
                <a:gd name="connsiteX205" fmla="*/ 5983789 w 7023131"/>
                <a:gd name="connsiteY205" fmla="*/ 2172537 h 3281108"/>
                <a:gd name="connsiteX206" fmla="*/ 5898064 w 7023131"/>
                <a:gd name="connsiteY206" fmla="*/ 2105862 h 3281108"/>
                <a:gd name="connsiteX207" fmla="*/ 5783764 w 7023131"/>
                <a:gd name="connsiteY207" fmla="*/ 2067762 h 3281108"/>
                <a:gd name="connsiteX208" fmla="*/ 5745664 w 7023131"/>
                <a:gd name="connsiteY208" fmla="*/ 2029662 h 3281108"/>
                <a:gd name="connsiteX209" fmla="*/ 5688514 w 7023131"/>
                <a:gd name="connsiteY209" fmla="*/ 2010612 h 3281108"/>
                <a:gd name="connsiteX210" fmla="*/ 5612314 w 7023131"/>
                <a:gd name="connsiteY210" fmla="*/ 2010612 h 3281108"/>
                <a:gd name="connsiteX211" fmla="*/ 5450389 w 7023131"/>
                <a:gd name="connsiteY211" fmla="*/ 1934412 h 3281108"/>
                <a:gd name="connsiteX212" fmla="*/ 5412289 w 7023131"/>
                <a:gd name="connsiteY212" fmla="*/ 1924887 h 3281108"/>
                <a:gd name="connsiteX213" fmla="*/ 5317039 w 7023131"/>
                <a:gd name="connsiteY213" fmla="*/ 1934412 h 3281108"/>
                <a:gd name="connsiteX214" fmla="*/ 5212264 w 7023131"/>
                <a:gd name="connsiteY214" fmla="*/ 1905837 h 3281108"/>
                <a:gd name="connsiteX215" fmla="*/ 5069389 w 7023131"/>
                <a:gd name="connsiteY215" fmla="*/ 1886787 h 3281108"/>
                <a:gd name="connsiteX216" fmla="*/ 4964614 w 7023131"/>
                <a:gd name="connsiteY216" fmla="*/ 1877262 h 3281108"/>
                <a:gd name="connsiteX217" fmla="*/ 4945564 w 7023131"/>
                <a:gd name="connsiteY217" fmla="*/ 1924887 h 3281108"/>
                <a:gd name="connsiteX218" fmla="*/ 4916989 w 7023131"/>
                <a:gd name="connsiteY218" fmla="*/ 1953462 h 3281108"/>
                <a:gd name="connsiteX219" fmla="*/ 4878889 w 7023131"/>
                <a:gd name="connsiteY219" fmla="*/ 1982037 h 3281108"/>
                <a:gd name="connsiteX220" fmla="*/ 4907464 w 7023131"/>
                <a:gd name="connsiteY220" fmla="*/ 2048712 h 3281108"/>
                <a:gd name="connsiteX221" fmla="*/ 4840789 w 7023131"/>
                <a:gd name="connsiteY221" fmla="*/ 2096337 h 3281108"/>
                <a:gd name="connsiteX222" fmla="*/ 4840789 w 7023131"/>
                <a:gd name="connsiteY222" fmla="*/ 2105862 h 3281108"/>
                <a:gd name="connsiteX223" fmla="*/ 4793164 w 7023131"/>
                <a:gd name="connsiteY223" fmla="*/ 2163012 h 3281108"/>
                <a:gd name="connsiteX224" fmla="*/ 4840789 w 7023131"/>
                <a:gd name="connsiteY224" fmla="*/ 2229687 h 3281108"/>
                <a:gd name="connsiteX225" fmla="*/ 4888414 w 7023131"/>
                <a:gd name="connsiteY225" fmla="*/ 2267787 h 3281108"/>
                <a:gd name="connsiteX226" fmla="*/ 4993189 w 7023131"/>
                <a:gd name="connsiteY226" fmla="*/ 2286837 h 3281108"/>
                <a:gd name="connsiteX227" fmla="*/ 4831264 w 7023131"/>
                <a:gd name="connsiteY227" fmla="*/ 2391612 h 3281108"/>
                <a:gd name="connsiteX228" fmla="*/ 4878889 w 7023131"/>
                <a:gd name="connsiteY228" fmla="*/ 2420187 h 3281108"/>
                <a:gd name="connsiteX229" fmla="*/ 4831264 w 7023131"/>
                <a:gd name="connsiteY229" fmla="*/ 2477337 h 3281108"/>
                <a:gd name="connsiteX230" fmla="*/ 4783639 w 7023131"/>
                <a:gd name="connsiteY230" fmla="*/ 2544012 h 3281108"/>
                <a:gd name="connsiteX231" fmla="*/ 4755064 w 7023131"/>
                <a:gd name="connsiteY231" fmla="*/ 2620212 h 3281108"/>
                <a:gd name="connsiteX232" fmla="*/ 4697914 w 7023131"/>
                <a:gd name="connsiteY232" fmla="*/ 2696412 h 3281108"/>
                <a:gd name="connsiteX233" fmla="*/ 4640764 w 7023131"/>
                <a:gd name="connsiteY233" fmla="*/ 2715462 h 3281108"/>
                <a:gd name="connsiteX234" fmla="*/ 4469314 w 7023131"/>
                <a:gd name="connsiteY234" fmla="*/ 2715462 h 3281108"/>
                <a:gd name="connsiteX235" fmla="*/ 4383589 w 7023131"/>
                <a:gd name="connsiteY235" fmla="*/ 2715462 h 3281108"/>
                <a:gd name="connsiteX236" fmla="*/ 4364539 w 7023131"/>
                <a:gd name="connsiteY236" fmla="*/ 2686887 h 3281108"/>
                <a:gd name="connsiteX237" fmla="*/ 4326439 w 7023131"/>
                <a:gd name="connsiteY237" fmla="*/ 2648787 h 3281108"/>
                <a:gd name="connsiteX238" fmla="*/ 4307389 w 7023131"/>
                <a:gd name="connsiteY238" fmla="*/ 2591637 h 3281108"/>
                <a:gd name="connsiteX239" fmla="*/ 4307389 w 7023131"/>
                <a:gd name="connsiteY239" fmla="*/ 2505912 h 3281108"/>
                <a:gd name="connsiteX240" fmla="*/ 4297864 w 7023131"/>
                <a:gd name="connsiteY240" fmla="*/ 2429712 h 3281108"/>
                <a:gd name="connsiteX241" fmla="*/ 4269289 w 7023131"/>
                <a:gd name="connsiteY241" fmla="*/ 2334462 h 3281108"/>
                <a:gd name="connsiteX242" fmla="*/ 4250239 w 7023131"/>
                <a:gd name="connsiteY242" fmla="*/ 2258262 h 3281108"/>
                <a:gd name="connsiteX243" fmla="*/ 4145464 w 7023131"/>
                <a:gd name="connsiteY243" fmla="*/ 2258262 h 3281108"/>
                <a:gd name="connsiteX244" fmla="*/ 4050214 w 7023131"/>
                <a:gd name="connsiteY244" fmla="*/ 2239212 h 3281108"/>
                <a:gd name="connsiteX245" fmla="*/ 3983539 w 7023131"/>
                <a:gd name="connsiteY245" fmla="*/ 2296362 h 3281108"/>
                <a:gd name="connsiteX246" fmla="*/ 3821614 w 7023131"/>
                <a:gd name="connsiteY246" fmla="*/ 2353512 h 3281108"/>
                <a:gd name="connsiteX247" fmla="*/ 3802564 w 7023131"/>
                <a:gd name="connsiteY247" fmla="*/ 2420187 h 3281108"/>
                <a:gd name="connsiteX248" fmla="*/ 3650164 w 7023131"/>
                <a:gd name="connsiteY248" fmla="*/ 2420187 h 3281108"/>
                <a:gd name="connsiteX249" fmla="*/ 3564439 w 7023131"/>
                <a:gd name="connsiteY249" fmla="*/ 2515437 h 3281108"/>
                <a:gd name="connsiteX250" fmla="*/ 3450139 w 7023131"/>
                <a:gd name="connsiteY250" fmla="*/ 2629737 h 3281108"/>
                <a:gd name="connsiteX251" fmla="*/ 3421564 w 7023131"/>
                <a:gd name="connsiteY251" fmla="*/ 2763087 h 3281108"/>
                <a:gd name="connsiteX252" fmla="*/ 3326314 w 7023131"/>
                <a:gd name="connsiteY252" fmla="*/ 2839287 h 3281108"/>
                <a:gd name="connsiteX253" fmla="*/ 3231064 w 7023131"/>
                <a:gd name="connsiteY253" fmla="*/ 2915487 h 3281108"/>
                <a:gd name="connsiteX254" fmla="*/ 3154864 w 7023131"/>
                <a:gd name="connsiteY254" fmla="*/ 3029787 h 3281108"/>
                <a:gd name="connsiteX255" fmla="*/ 3107239 w 7023131"/>
                <a:gd name="connsiteY255" fmla="*/ 3144087 h 3281108"/>
                <a:gd name="connsiteX256" fmla="*/ 3050089 w 7023131"/>
                <a:gd name="connsiteY256" fmla="*/ 3220287 h 3281108"/>
                <a:gd name="connsiteX257" fmla="*/ 2973889 w 7023131"/>
                <a:gd name="connsiteY257" fmla="*/ 3229812 h 3281108"/>
                <a:gd name="connsiteX258" fmla="*/ 2878639 w 7023131"/>
                <a:gd name="connsiteY258" fmla="*/ 3163137 h 3281108"/>
                <a:gd name="connsiteX259" fmla="*/ 2802439 w 7023131"/>
                <a:gd name="connsiteY259" fmla="*/ 3105987 h 3281108"/>
                <a:gd name="connsiteX260" fmla="*/ 2726239 w 7023131"/>
                <a:gd name="connsiteY260" fmla="*/ 3096462 h 3281108"/>
                <a:gd name="connsiteX261" fmla="*/ 2630989 w 7023131"/>
                <a:gd name="connsiteY261" fmla="*/ 3153612 h 3281108"/>
                <a:gd name="connsiteX262" fmla="*/ 2659564 w 7023131"/>
                <a:gd name="connsiteY262" fmla="*/ 3210762 h 3281108"/>
                <a:gd name="connsiteX263" fmla="*/ 2545264 w 7023131"/>
                <a:gd name="connsiteY263" fmla="*/ 3220287 h 3281108"/>
                <a:gd name="connsiteX264" fmla="*/ 2383339 w 7023131"/>
                <a:gd name="connsiteY264" fmla="*/ 3229812 h 3281108"/>
                <a:gd name="connsiteX265" fmla="*/ 2307139 w 7023131"/>
                <a:gd name="connsiteY265" fmla="*/ 3267912 h 3281108"/>
                <a:gd name="connsiteX266" fmla="*/ 2221414 w 7023131"/>
                <a:gd name="connsiteY266" fmla="*/ 3277437 h 3281108"/>
                <a:gd name="connsiteX267" fmla="*/ 2192839 w 7023131"/>
                <a:gd name="connsiteY267" fmla="*/ 3210762 h 3281108"/>
                <a:gd name="connsiteX268" fmla="*/ 2088064 w 7023131"/>
                <a:gd name="connsiteY268" fmla="*/ 3144087 h 3281108"/>
                <a:gd name="connsiteX269" fmla="*/ 2116639 w 7023131"/>
                <a:gd name="connsiteY269" fmla="*/ 3077412 h 3281108"/>
                <a:gd name="connsiteX270" fmla="*/ 2145214 w 7023131"/>
                <a:gd name="connsiteY270" fmla="*/ 2982162 h 3281108"/>
                <a:gd name="connsiteX271" fmla="*/ 2154739 w 7023131"/>
                <a:gd name="connsiteY271" fmla="*/ 2886912 h 3281108"/>
                <a:gd name="connsiteX272" fmla="*/ 2078539 w 7023131"/>
                <a:gd name="connsiteY272" fmla="*/ 2867862 h 3281108"/>
                <a:gd name="connsiteX273" fmla="*/ 1973764 w 7023131"/>
                <a:gd name="connsiteY273" fmla="*/ 2848812 h 3281108"/>
                <a:gd name="connsiteX274" fmla="*/ 1840414 w 7023131"/>
                <a:gd name="connsiteY274" fmla="*/ 2829762 h 3281108"/>
                <a:gd name="connsiteX275" fmla="*/ 1678489 w 7023131"/>
                <a:gd name="connsiteY275" fmla="*/ 2820237 h 3281108"/>
                <a:gd name="connsiteX276" fmla="*/ 1602289 w 7023131"/>
                <a:gd name="connsiteY276" fmla="*/ 2810712 h 3281108"/>
                <a:gd name="connsiteX277" fmla="*/ 1507039 w 7023131"/>
                <a:gd name="connsiteY277" fmla="*/ 2848812 h 3281108"/>
                <a:gd name="connsiteX278" fmla="*/ 1326064 w 7023131"/>
                <a:gd name="connsiteY278" fmla="*/ 2858337 h 3281108"/>
                <a:gd name="connsiteX279" fmla="*/ 1126039 w 7023131"/>
                <a:gd name="connsiteY279" fmla="*/ 2791662 h 3281108"/>
                <a:gd name="connsiteX280" fmla="*/ 1021264 w 7023131"/>
                <a:gd name="connsiteY280" fmla="*/ 2791662 h 3281108"/>
                <a:gd name="connsiteX281" fmla="*/ 906964 w 7023131"/>
                <a:gd name="connsiteY281" fmla="*/ 2801187 h 3281108"/>
                <a:gd name="connsiteX282" fmla="*/ 802189 w 7023131"/>
                <a:gd name="connsiteY282" fmla="*/ 2877387 h 3281108"/>
                <a:gd name="connsiteX283" fmla="*/ 725989 w 7023131"/>
                <a:gd name="connsiteY283" fmla="*/ 2896437 h 3281108"/>
                <a:gd name="connsiteX284" fmla="*/ 716464 w 7023131"/>
                <a:gd name="connsiteY284" fmla="*/ 2744037 h 3281108"/>
                <a:gd name="connsiteX285" fmla="*/ 716464 w 7023131"/>
                <a:gd name="connsiteY285" fmla="*/ 2667837 h 3281108"/>
                <a:gd name="connsiteX286" fmla="*/ 706939 w 7023131"/>
                <a:gd name="connsiteY286" fmla="*/ 2572587 h 3281108"/>
                <a:gd name="connsiteX287" fmla="*/ 659314 w 7023131"/>
                <a:gd name="connsiteY287" fmla="*/ 2515437 h 3281108"/>
                <a:gd name="connsiteX288" fmla="*/ 735514 w 7023131"/>
                <a:gd name="connsiteY288" fmla="*/ 2467812 h 3281108"/>
                <a:gd name="connsiteX289" fmla="*/ 773614 w 7023131"/>
                <a:gd name="connsiteY289" fmla="*/ 2401137 h 3281108"/>
                <a:gd name="connsiteX290" fmla="*/ 659314 w 7023131"/>
                <a:gd name="connsiteY290" fmla="*/ 2420187 h 3281108"/>
                <a:gd name="connsiteX291" fmla="*/ 583114 w 7023131"/>
                <a:gd name="connsiteY291" fmla="*/ 2372562 h 3281108"/>
                <a:gd name="connsiteX292" fmla="*/ 402139 w 7023131"/>
                <a:gd name="connsiteY292" fmla="*/ 2410662 h 3281108"/>
                <a:gd name="connsiteX293" fmla="*/ 297364 w 7023131"/>
                <a:gd name="connsiteY293" fmla="*/ 2410662 h 3281108"/>
                <a:gd name="connsiteX294" fmla="*/ 249739 w 7023131"/>
                <a:gd name="connsiteY294" fmla="*/ 2372562 h 3281108"/>
                <a:gd name="connsiteX295" fmla="*/ 135439 w 7023131"/>
                <a:gd name="connsiteY295" fmla="*/ 2391612 h 3281108"/>
                <a:gd name="connsiteX296" fmla="*/ 116389 w 7023131"/>
                <a:gd name="connsiteY296" fmla="*/ 2420187 h 3281108"/>
                <a:gd name="connsiteX297" fmla="*/ 40189 w 7023131"/>
                <a:gd name="connsiteY297" fmla="*/ 2353512 h 3281108"/>
                <a:gd name="connsiteX298" fmla="*/ 21139 w 7023131"/>
                <a:gd name="connsiteY298" fmla="*/ 2296362 h 3281108"/>
                <a:gd name="connsiteX299" fmla="*/ 164014 w 7023131"/>
                <a:gd name="connsiteY299" fmla="*/ 2277312 h 3281108"/>
                <a:gd name="connsiteX300" fmla="*/ 211639 w 7023131"/>
                <a:gd name="connsiteY300" fmla="*/ 2220162 h 3281108"/>
                <a:gd name="connsiteX301" fmla="*/ 78289 w 7023131"/>
                <a:gd name="connsiteY301" fmla="*/ 2191587 h 3281108"/>
                <a:gd name="connsiteX302" fmla="*/ 30664 w 7023131"/>
                <a:gd name="connsiteY302" fmla="*/ 2115387 h 3281108"/>
                <a:gd name="connsiteX303" fmla="*/ 2089 w 7023131"/>
                <a:gd name="connsiteY303" fmla="*/ 2058237 h 3281108"/>
                <a:gd name="connsiteX304" fmla="*/ 87814 w 7023131"/>
                <a:gd name="connsiteY304" fmla="*/ 2020137 h 3281108"/>
                <a:gd name="connsiteX305" fmla="*/ 87814 w 7023131"/>
                <a:gd name="connsiteY305" fmla="*/ 1924887 h 3281108"/>
                <a:gd name="connsiteX306" fmla="*/ 173539 w 7023131"/>
                <a:gd name="connsiteY306" fmla="*/ 1896312 h 3281108"/>
                <a:gd name="connsiteX307" fmla="*/ 211639 w 7023131"/>
                <a:gd name="connsiteY307" fmla="*/ 1753437 h 3281108"/>
                <a:gd name="connsiteX308" fmla="*/ 306889 w 7023131"/>
                <a:gd name="connsiteY308" fmla="*/ 1715337 h 3281108"/>
                <a:gd name="connsiteX309" fmla="*/ 287839 w 7023131"/>
                <a:gd name="connsiteY309" fmla="*/ 1924887 h 3281108"/>
                <a:gd name="connsiteX310" fmla="*/ 459289 w 7023131"/>
                <a:gd name="connsiteY310" fmla="*/ 1934412 h 3281108"/>
                <a:gd name="connsiteX311" fmla="*/ 564064 w 7023131"/>
                <a:gd name="connsiteY311" fmla="*/ 1829637 h 3281108"/>
                <a:gd name="connsiteX312" fmla="*/ 478339 w 7023131"/>
                <a:gd name="connsiteY312" fmla="*/ 1724862 h 3281108"/>
                <a:gd name="connsiteX313" fmla="*/ 430714 w 7023131"/>
                <a:gd name="connsiteY313" fmla="*/ 1686762 h 3281108"/>
                <a:gd name="connsiteX314" fmla="*/ 554539 w 7023131"/>
                <a:gd name="connsiteY314" fmla="*/ 1610562 h 3281108"/>
                <a:gd name="connsiteX315" fmla="*/ 649789 w 7023131"/>
                <a:gd name="connsiteY315" fmla="*/ 1610562 h 3281108"/>
                <a:gd name="connsiteX316" fmla="*/ 697414 w 7023131"/>
                <a:gd name="connsiteY316" fmla="*/ 1562937 h 3281108"/>
                <a:gd name="connsiteX317" fmla="*/ 783139 w 7023131"/>
                <a:gd name="connsiteY317" fmla="*/ 1534362 h 3281108"/>
                <a:gd name="connsiteX318" fmla="*/ 935539 w 7023131"/>
                <a:gd name="connsiteY318" fmla="*/ 1572462 h 3281108"/>
                <a:gd name="connsiteX319" fmla="*/ 973639 w 7023131"/>
                <a:gd name="connsiteY319" fmla="*/ 1458162 h 3281108"/>
                <a:gd name="connsiteX320" fmla="*/ 973639 w 7023131"/>
                <a:gd name="connsiteY320" fmla="*/ 1372437 h 3281108"/>
                <a:gd name="connsiteX321" fmla="*/ 1154614 w 7023131"/>
                <a:gd name="connsiteY321" fmla="*/ 1296237 h 3281108"/>
                <a:gd name="connsiteX322" fmla="*/ 1154614 w 7023131"/>
                <a:gd name="connsiteY322" fmla="*/ 1277187 h 3281108"/>
                <a:gd name="connsiteX323" fmla="*/ 1278439 w 7023131"/>
                <a:gd name="connsiteY323" fmla="*/ 1191462 h 3281108"/>
                <a:gd name="connsiteX324" fmla="*/ 1326064 w 7023131"/>
                <a:gd name="connsiteY324" fmla="*/ 1153362 h 3281108"/>
                <a:gd name="connsiteX325" fmla="*/ 1192714 w 7023131"/>
                <a:gd name="connsiteY325" fmla="*/ 1096212 h 3281108"/>
                <a:gd name="connsiteX326" fmla="*/ 1068889 w 7023131"/>
                <a:gd name="connsiteY326" fmla="*/ 1143837 h 3281108"/>
                <a:gd name="connsiteX327" fmla="*/ 859339 w 7023131"/>
                <a:gd name="connsiteY327" fmla="*/ 1134312 h 3281108"/>
                <a:gd name="connsiteX328" fmla="*/ 1335589 w 7023131"/>
                <a:gd name="connsiteY328" fmla="*/ 753312 h 3281108"/>
                <a:gd name="connsiteX329" fmla="*/ 1402264 w 7023131"/>
                <a:gd name="connsiteY329" fmla="*/ 715212 h 3281108"/>
                <a:gd name="connsiteX330" fmla="*/ 1497514 w 7023131"/>
                <a:gd name="connsiteY330" fmla="*/ 715212 h 3281108"/>
                <a:gd name="connsiteX331" fmla="*/ 1583239 w 7023131"/>
                <a:gd name="connsiteY331" fmla="*/ 696162 h 3281108"/>
                <a:gd name="connsiteX332" fmla="*/ 1602289 w 7023131"/>
                <a:gd name="connsiteY332" fmla="*/ 648537 h 3281108"/>
                <a:gd name="connsiteX333" fmla="*/ 1649914 w 7023131"/>
                <a:gd name="connsiteY333" fmla="*/ 715212 h 3281108"/>
                <a:gd name="connsiteX334" fmla="*/ 1783264 w 7023131"/>
                <a:gd name="connsiteY334" fmla="*/ 724737 h 3281108"/>
                <a:gd name="connsiteX335" fmla="*/ 1840414 w 7023131"/>
                <a:gd name="connsiteY335" fmla="*/ 629487 h 3281108"/>
                <a:gd name="connsiteX336" fmla="*/ 1897564 w 7023131"/>
                <a:gd name="connsiteY336" fmla="*/ 619962 h 3281108"/>
                <a:gd name="connsiteX337" fmla="*/ 1983289 w 7023131"/>
                <a:gd name="connsiteY337" fmla="*/ 562812 h 3281108"/>
                <a:gd name="connsiteX338" fmla="*/ 2049964 w 7023131"/>
                <a:gd name="connsiteY338" fmla="*/ 515187 h 3281108"/>
                <a:gd name="connsiteX339" fmla="*/ 2088064 w 7023131"/>
                <a:gd name="connsiteY339" fmla="*/ 524712 h 3281108"/>
                <a:gd name="connsiteX340" fmla="*/ 2107114 w 7023131"/>
                <a:gd name="connsiteY340" fmla="*/ 600912 h 3281108"/>
                <a:gd name="connsiteX341" fmla="*/ 2049964 w 7023131"/>
                <a:gd name="connsiteY341" fmla="*/ 600912 h 3281108"/>
                <a:gd name="connsiteX342" fmla="*/ 1973764 w 7023131"/>
                <a:gd name="connsiteY342" fmla="*/ 667587 h 3281108"/>
                <a:gd name="connsiteX343" fmla="*/ 1907089 w 7023131"/>
                <a:gd name="connsiteY343" fmla="*/ 696162 h 3281108"/>
                <a:gd name="connsiteX344" fmla="*/ 1935664 w 7023131"/>
                <a:gd name="connsiteY344" fmla="*/ 791412 h 3281108"/>
                <a:gd name="connsiteX345" fmla="*/ 1849939 w 7023131"/>
                <a:gd name="connsiteY345" fmla="*/ 915237 h 3281108"/>
                <a:gd name="connsiteX346" fmla="*/ 1773739 w 7023131"/>
                <a:gd name="connsiteY346" fmla="*/ 962862 h 3281108"/>
                <a:gd name="connsiteX347" fmla="*/ 1783264 w 7023131"/>
                <a:gd name="connsiteY347" fmla="*/ 1029537 h 3281108"/>
                <a:gd name="connsiteX348" fmla="*/ 1821364 w 7023131"/>
                <a:gd name="connsiteY348" fmla="*/ 1115262 h 3281108"/>
                <a:gd name="connsiteX349" fmla="*/ 1678489 w 7023131"/>
                <a:gd name="connsiteY349" fmla="*/ 1153362 h 3281108"/>
                <a:gd name="connsiteX350" fmla="*/ 1602289 w 7023131"/>
                <a:gd name="connsiteY350" fmla="*/ 1239087 h 3281108"/>
                <a:gd name="connsiteX351" fmla="*/ 1602289 w 7023131"/>
                <a:gd name="connsiteY351" fmla="*/ 1334337 h 3281108"/>
                <a:gd name="connsiteX352" fmla="*/ 1545139 w 7023131"/>
                <a:gd name="connsiteY352" fmla="*/ 1362912 h 3281108"/>
                <a:gd name="connsiteX353" fmla="*/ 1535614 w 7023131"/>
                <a:gd name="connsiteY353" fmla="*/ 1458162 h 3281108"/>
                <a:gd name="connsiteX354" fmla="*/ 1507039 w 7023131"/>
                <a:gd name="connsiteY354" fmla="*/ 1505787 h 3281108"/>
                <a:gd name="connsiteX355" fmla="*/ 1535614 w 7023131"/>
                <a:gd name="connsiteY355" fmla="*/ 1639137 h 3281108"/>
                <a:gd name="connsiteX356" fmla="*/ 1497514 w 7023131"/>
                <a:gd name="connsiteY356" fmla="*/ 1696287 h 3281108"/>
                <a:gd name="connsiteX357" fmla="*/ 1364164 w 7023131"/>
                <a:gd name="connsiteY357" fmla="*/ 1724862 h 3281108"/>
                <a:gd name="connsiteX358" fmla="*/ 1354639 w 7023131"/>
                <a:gd name="connsiteY358" fmla="*/ 1772487 h 3281108"/>
                <a:gd name="connsiteX359" fmla="*/ 1307014 w 7023131"/>
                <a:gd name="connsiteY359" fmla="*/ 1772487 h 3281108"/>
                <a:gd name="connsiteX360" fmla="*/ 1287964 w 7023131"/>
                <a:gd name="connsiteY360" fmla="*/ 1839162 h 3281108"/>
                <a:gd name="connsiteX361" fmla="*/ 1230814 w 7023131"/>
                <a:gd name="connsiteY361" fmla="*/ 1886787 h 3281108"/>
                <a:gd name="connsiteX362" fmla="*/ 1221289 w 7023131"/>
                <a:gd name="connsiteY362" fmla="*/ 1991562 h 3281108"/>
                <a:gd name="connsiteX363" fmla="*/ 1135564 w 7023131"/>
                <a:gd name="connsiteY363" fmla="*/ 2010612 h 3281108"/>
                <a:gd name="connsiteX364" fmla="*/ 1135564 w 7023131"/>
                <a:gd name="connsiteY364" fmla="*/ 2067762 h 3281108"/>
                <a:gd name="connsiteX365" fmla="*/ 1259389 w 7023131"/>
                <a:gd name="connsiteY365" fmla="*/ 2153487 h 3281108"/>
                <a:gd name="connsiteX366" fmla="*/ 1411789 w 7023131"/>
                <a:gd name="connsiteY366" fmla="*/ 2182062 h 3281108"/>
                <a:gd name="connsiteX367" fmla="*/ 1440364 w 7023131"/>
                <a:gd name="connsiteY367" fmla="*/ 2096337 h 3281108"/>
                <a:gd name="connsiteX368" fmla="*/ 1573714 w 7023131"/>
                <a:gd name="connsiteY368" fmla="*/ 2048712 h 3281108"/>
                <a:gd name="connsiteX369" fmla="*/ 1707064 w 7023131"/>
                <a:gd name="connsiteY369" fmla="*/ 2029662 h 3281108"/>
                <a:gd name="connsiteX370" fmla="*/ 1945189 w 7023131"/>
                <a:gd name="connsiteY370" fmla="*/ 2067762 h 3281108"/>
                <a:gd name="connsiteX371" fmla="*/ 2002339 w 7023131"/>
                <a:gd name="connsiteY371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92789 w 7023131"/>
                <a:gd name="connsiteY45" fmla="*/ 2001087 h 3281108"/>
                <a:gd name="connsiteX46" fmla="*/ 2049964 w 7023131"/>
                <a:gd name="connsiteY46" fmla="*/ 2115387 h 3281108"/>
                <a:gd name="connsiteX47" fmla="*/ 2240464 w 7023131"/>
                <a:gd name="connsiteY47" fmla="*/ 2039187 h 3281108"/>
                <a:gd name="connsiteX48" fmla="*/ 2345239 w 7023131"/>
                <a:gd name="connsiteY48" fmla="*/ 2010612 h 3281108"/>
                <a:gd name="connsiteX49" fmla="*/ 2411914 w 7023131"/>
                <a:gd name="connsiteY49" fmla="*/ 1943937 h 3281108"/>
                <a:gd name="connsiteX50" fmla="*/ 2459539 w 7023131"/>
                <a:gd name="connsiteY50" fmla="*/ 1896312 h 3281108"/>
                <a:gd name="connsiteX51" fmla="*/ 2507164 w 7023131"/>
                <a:gd name="connsiteY51" fmla="*/ 1829637 h 3281108"/>
                <a:gd name="connsiteX52" fmla="*/ 2535739 w 7023131"/>
                <a:gd name="connsiteY52" fmla="*/ 1810587 h 3281108"/>
                <a:gd name="connsiteX53" fmla="*/ 2659564 w 7023131"/>
                <a:gd name="connsiteY53" fmla="*/ 1791537 h 3281108"/>
                <a:gd name="connsiteX54" fmla="*/ 2669089 w 7023131"/>
                <a:gd name="connsiteY54" fmla="*/ 1715337 h 3281108"/>
                <a:gd name="connsiteX55" fmla="*/ 2697664 w 7023131"/>
                <a:gd name="connsiteY55" fmla="*/ 1696287 h 3281108"/>
                <a:gd name="connsiteX56" fmla="*/ 2745289 w 7023131"/>
                <a:gd name="connsiteY56" fmla="*/ 1658187 h 3281108"/>
                <a:gd name="connsiteX57" fmla="*/ 2802439 w 7023131"/>
                <a:gd name="connsiteY57" fmla="*/ 1629612 h 3281108"/>
                <a:gd name="connsiteX58" fmla="*/ 2888164 w 7023131"/>
                <a:gd name="connsiteY58" fmla="*/ 1572462 h 3281108"/>
                <a:gd name="connsiteX59" fmla="*/ 2954839 w 7023131"/>
                <a:gd name="connsiteY59" fmla="*/ 1505787 h 3281108"/>
                <a:gd name="connsiteX60" fmla="*/ 2964364 w 7023131"/>
                <a:gd name="connsiteY60" fmla="*/ 1429587 h 3281108"/>
                <a:gd name="connsiteX61" fmla="*/ 3002464 w 7023131"/>
                <a:gd name="connsiteY61" fmla="*/ 1429587 h 3281108"/>
                <a:gd name="connsiteX62" fmla="*/ 2983414 w 7023131"/>
                <a:gd name="connsiteY62" fmla="*/ 1362912 h 3281108"/>
                <a:gd name="connsiteX63" fmla="*/ 3078664 w 7023131"/>
                <a:gd name="connsiteY63" fmla="*/ 1439112 h 3281108"/>
                <a:gd name="connsiteX64" fmla="*/ 3192964 w 7023131"/>
                <a:gd name="connsiteY64" fmla="*/ 1401012 h 3281108"/>
                <a:gd name="connsiteX65" fmla="*/ 3345364 w 7023131"/>
                <a:gd name="connsiteY65" fmla="*/ 1401012 h 3281108"/>
                <a:gd name="connsiteX66" fmla="*/ 3402514 w 7023131"/>
                <a:gd name="connsiteY66" fmla="*/ 1372437 h 3281108"/>
                <a:gd name="connsiteX67" fmla="*/ 3412039 w 7023131"/>
                <a:gd name="connsiteY67" fmla="*/ 1343862 h 3281108"/>
                <a:gd name="connsiteX68" fmla="*/ 3412039 w 7023131"/>
                <a:gd name="connsiteY68" fmla="*/ 1439112 h 3281108"/>
                <a:gd name="connsiteX69" fmla="*/ 3469189 w 7023131"/>
                <a:gd name="connsiteY69" fmla="*/ 1420062 h 3281108"/>
                <a:gd name="connsiteX70" fmla="*/ 3573964 w 7023131"/>
                <a:gd name="connsiteY70" fmla="*/ 1410537 h 3281108"/>
                <a:gd name="connsiteX71" fmla="*/ 3612064 w 7023131"/>
                <a:gd name="connsiteY71" fmla="*/ 1334337 h 3281108"/>
                <a:gd name="connsiteX72" fmla="*/ 3754939 w 7023131"/>
                <a:gd name="connsiteY72" fmla="*/ 1391487 h 3281108"/>
                <a:gd name="connsiteX73" fmla="*/ 3802564 w 7023131"/>
                <a:gd name="connsiteY73" fmla="*/ 1286712 h 3281108"/>
                <a:gd name="connsiteX74" fmla="*/ 3935914 w 7023131"/>
                <a:gd name="connsiteY74" fmla="*/ 1267662 h 3281108"/>
                <a:gd name="connsiteX75" fmla="*/ 3974014 w 7023131"/>
                <a:gd name="connsiteY75" fmla="*/ 1181937 h 3281108"/>
                <a:gd name="connsiteX76" fmla="*/ 3935914 w 7023131"/>
                <a:gd name="connsiteY76" fmla="*/ 1105737 h 3281108"/>
                <a:gd name="connsiteX77" fmla="*/ 3916864 w 7023131"/>
                <a:gd name="connsiteY77" fmla="*/ 1039062 h 3281108"/>
                <a:gd name="connsiteX78" fmla="*/ 3840664 w 7023131"/>
                <a:gd name="connsiteY78" fmla="*/ 962862 h 3281108"/>
                <a:gd name="connsiteX79" fmla="*/ 3764464 w 7023131"/>
                <a:gd name="connsiteY79" fmla="*/ 915237 h 3281108"/>
                <a:gd name="connsiteX80" fmla="*/ 3840664 w 7023131"/>
                <a:gd name="connsiteY80" fmla="*/ 734262 h 3281108"/>
                <a:gd name="connsiteX81" fmla="*/ 3897814 w 7023131"/>
                <a:gd name="connsiteY81" fmla="*/ 648537 h 3281108"/>
                <a:gd name="connsiteX82" fmla="*/ 3983539 w 7023131"/>
                <a:gd name="connsiteY82" fmla="*/ 591387 h 3281108"/>
                <a:gd name="connsiteX83" fmla="*/ 4069264 w 7023131"/>
                <a:gd name="connsiteY83" fmla="*/ 600912 h 3281108"/>
                <a:gd name="connsiteX84" fmla="*/ 4097839 w 7023131"/>
                <a:gd name="connsiteY84" fmla="*/ 553287 h 3281108"/>
                <a:gd name="connsiteX85" fmla="*/ 4154989 w 7023131"/>
                <a:gd name="connsiteY85" fmla="*/ 505662 h 3281108"/>
                <a:gd name="connsiteX86" fmla="*/ 4174039 w 7023131"/>
                <a:gd name="connsiteY86" fmla="*/ 496137 h 3281108"/>
                <a:gd name="connsiteX87" fmla="*/ 4259764 w 7023131"/>
                <a:gd name="connsiteY87" fmla="*/ 391362 h 3281108"/>
                <a:gd name="connsiteX88" fmla="*/ 4335964 w 7023131"/>
                <a:gd name="connsiteY88" fmla="*/ 429462 h 3281108"/>
                <a:gd name="connsiteX89" fmla="*/ 4431214 w 7023131"/>
                <a:gd name="connsiteY89" fmla="*/ 391362 h 3281108"/>
                <a:gd name="connsiteX90" fmla="*/ 4535989 w 7023131"/>
                <a:gd name="connsiteY90" fmla="*/ 391362 h 3281108"/>
                <a:gd name="connsiteX91" fmla="*/ 4583614 w 7023131"/>
                <a:gd name="connsiteY91" fmla="*/ 362787 h 3281108"/>
                <a:gd name="connsiteX92" fmla="*/ 4659814 w 7023131"/>
                <a:gd name="connsiteY92" fmla="*/ 343737 h 3281108"/>
                <a:gd name="connsiteX93" fmla="*/ 4697914 w 7023131"/>
                <a:gd name="connsiteY93" fmla="*/ 305637 h 3281108"/>
                <a:gd name="connsiteX94" fmla="*/ 4755064 w 7023131"/>
                <a:gd name="connsiteY94" fmla="*/ 343737 h 3281108"/>
                <a:gd name="connsiteX95" fmla="*/ 4840789 w 7023131"/>
                <a:gd name="connsiteY95" fmla="*/ 343737 h 3281108"/>
                <a:gd name="connsiteX96" fmla="*/ 4888414 w 7023131"/>
                <a:gd name="connsiteY96" fmla="*/ 315162 h 3281108"/>
                <a:gd name="connsiteX97" fmla="*/ 4936039 w 7023131"/>
                <a:gd name="connsiteY97" fmla="*/ 324687 h 3281108"/>
                <a:gd name="connsiteX98" fmla="*/ 5040814 w 7023131"/>
                <a:gd name="connsiteY98" fmla="*/ 324687 h 3281108"/>
                <a:gd name="connsiteX99" fmla="*/ 5097964 w 7023131"/>
                <a:gd name="connsiteY99" fmla="*/ 324687 h 3281108"/>
                <a:gd name="connsiteX100" fmla="*/ 5202739 w 7023131"/>
                <a:gd name="connsiteY100" fmla="*/ 334212 h 3281108"/>
                <a:gd name="connsiteX101" fmla="*/ 5307514 w 7023131"/>
                <a:gd name="connsiteY101" fmla="*/ 334212 h 3281108"/>
                <a:gd name="connsiteX102" fmla="*/ 5393239 w 7023131"/>
                <a:gd name="connsiteY102" fmla="*/ 258012 h 3281108"/>
                <a:gd name="connsiteX103" fmla="*/ 5459914 w 7023131"/>
                <a:gd name="connsiteY103" fmla="*/ 258012 h 3281108"/>
                <a:gd name="connsiteX104" fmla="*/ 5564689 w 7023131"/>
                <a:gd name="connsiteY104" fmla="*/ 267537 h 3281108"/>
                <a:gd name="connsiteX105" fmla="*/ 5602789 w 7023131"/>
                <a:gd name="connsiteY105" fmla="*/ 238962 h 3281108"/>
                <a:gd name="connsiteX106" fmla="*/ 5583739 w 7023131"/>
                <a:gd name="connsiteY106" fmla="*/ 162762 h 3281108"/>
                <a:gd name="connsiteX107" fmla="*/ 5545639 w 7023131"/>
                <a:gd name="connsiteY107" fmla="*/ 124662 h 3281108"/>
                <a:gd name="connsiteX108" fmla="*/ 5640889 w 7023131"/>
                <a:gd name="connsiteY108" fmla="*/ 124662 h 3281108"/>
                <a:gd name="connsiteX109" fmla="*/ 5717089 w 7023131"/>
                <a:gd name="connsiteY109" fmla="*/ 77037 h 3281108"/>
                <a:gd name="connsiteX110" fmla="*/ 5736139 w 7023131"/>
                <a:gd name="connsiteY110" fmla="*/ 29412 h 3281108"/>
                <a:gd name="connsiteX111" fmla="*/ 5802814 w 7023131"/>
                <a:gd name="connsiteY111" fmla="*/ 48462 h 3281108"/>
                <a:gd name="connsiteX112" fmla="*/ 5898064 w 7023131"/>
                <a:gd name="connsiteY112" fmla="*/ 67512 h 3281108"/>
                <a:gd name="connsiteX113" fmla="*/ 5898064 w 7023131"/>
                <a:gd name="connsiteY113" fmla="*/ 837 h 3281108"/>
                <a:gd name="connsiteX114" fmla="*/ 6012364 w 7023131"/>
                <a:gd name="connsiteY114" fmla="*/ 29412 h 3281108"/>
                <a:gd name="connsiteX115" fmla="*/ 6059989 w 7023131"/>
                <a:gd name="connsiteY115" fmla="*/ 19887 h 3281108"/>
                <a:gd name="connsiteX116" fmla="*/ 6126664 w 7023131"/>
                <a:gd name="connsiteY116" fmla="*/ 48462 h 3281108"/>
                <a:gd name="connsiteX117" fmla="*/ 6269539 w 7023131"/>
                <a:gd name="connsiteY117" fmla="*/ 96087 h 3281108"/>
                <a:gd name="connsiteX118" fmla="*/ 6364789 w 7023131"/>
                <a:gd name="connsiteY118" fmla="*/ 96087 h 3281108"/>
                <a:gd name="connsiteX119" fmla="*/ 6545764 w 7023131"/>
                <a:gd name="connsiteY119" fmla="*/ 143712 h 3281108"/>
                <a:gd name="connsiteX120" fmla="*/ 6650539 w 7023131"/>
                <a:gd name="connsiteY120" fmla="*/ 267537 h 3281108"/>
                <a:gd name="connsiteX121" fmla="*/ 6631489 w 7023131"/>
                <a:gd name="connsiteY121" fmla="*/ 315162 h 3281108"/>
                <a:gd name="connsiteX122" fmla="*/ 6621964 w 7023131"/>
                <a:gd name="connsiteY122" fmla="*/ 381837 h 3281108"/>
                <a:gd name="connsiteX123" fmla="*/ 6593389 w 7023131"/>
                <a:gd name="connsiteY123" fmla="*/ 410412 h 3281108"/>
                <a:gd name="connsiteX124" fmla="*/ 6469564 w 7023131"/>
                <a:gd name="connsiteY124" fmla="*/ 334212 h 3281108"/>
                <a:gd name="connsiteX125" fmla="*/ 6460039 w 7023131"/>
                <a:gd name="connsiteY125" fmla="*/ 391362 h 3281108"/>
                <a:gd name="connsiteX126" fmla="*/ 6345739 w 7023131"/>
                <a:gd name="connsiteY126" fmla="*/ 391362 h 3281108"/>
                <a:gd name="connsiteX127" fmla="*/ 6288589 w 7023131"/>
                <a:gd name="connsiteY127" fmla="*/ 419937 h 3281108"/>
                <a:gd name="connsiteX128" fmla="*/ 6145714 w 7023131"/>
                <a:gd name="connsiteY128" fmla="*/ 477087 h 3281108"/>
                <a:gd name="connsiteX129" fmla="*/ 6079039 w 7023131"/>
                <a:gd name="connsiteY129" fmla="*/ 467562 h 3281108"/>
                <a:gd name="connsiteX130" fmla="*/ 6031414 w 7023131"/>
                <a:gd name="connsiteY130" fmla="*/ 467562 h 3281108"/>
                <a:gd name="connsiteX131" fmla="*/ 5964739 w 7023131"/>
                <a:gd name="connsiteY131" fmla="*/ 515187 h 3281108"/>
                <a:gd name="connsiteX132" fmla="*/ 5831389 w 7023131"/>
                <a:gd name="connsiteY132" fmla="*/ 486612 h 3281108"/>
                <a:gd name="connsiteX133" fmla="*/ 5745664 w 7023131"/>
                <a:gd name="connsiteY133" fmla="*/ 486612 h 3281108"/>
                <a:gd name="connsiteX134" fmla="*/ 5621839 w 7023131"/>
                <a:gd name="connsiteY134" fmla="*/ 543762 h 3281108"/>
                <a:gd name="connsiteX135" fmla="*/ 5612314 w 7023131"/>
                <a:gd name="connsiteY135" fmla="*/ 562812 h 3281108"/>
                <a:gd name="connsiteX136" fmla="*/ 5564689 w 7023131"/>
                <a:gd name="connsiteY136" fmla="*/ 572337 h 3281108"/>
                <a:gd name="connsiteX137" fmla="*/ 5440864 w 7023131"/>
                <a:gd name="connsiteY137" fmla="*/ 543762 h 3281108"/>
                <a:gd name="connsiteX138" fmla="*/ 5364664 w 7023131"/>
                <a:gd name="connsiteY138" fmla="*/ 534237 h 3281108"/>
                <a:gd name="connsiteX139" fmla="*/ 5355139 w 7023131"/>
                <a:gd name="connsiteY139" fmla="*/ 562812 h 3281108"/>
                <a:gd name="connsiteX140" fmla="*/ 5317039 w 7023131"/>
                <a:gd name="connsiteY140" fmla="*/ 581862 h 3281108"/>
                <a:gd name="connsiteX141" fmla="*/ 5307514 w 7023131"/>
                <a:gd name="connsiteY141" fmla="*/ 591387 h 3281108"/>
                <a:gd name="connsiteX142" fmla="*/ 5202739 w 7023131"/>
                <a:gd name="connsiteY142" fmla="*/ 591387 h 3281108"/>
                <a:gd name="connsiteX143" fmla="*/ 5136064 w 7023131"/>
                <a:gd name="connsiteY143" fmla="*/ 677112 h 3281108"/>
                <a:gd name="connsiteX144" fmla="*/ 5126539 w 7023131"/>
                <a:gd name="connsiteY144" fmla="*/ 724737 h 3281108"/>
                <a:gd name="connsiteX145" fmla="*/ 5136064 w 7023131"/>
                <a:gd name="connsiteY145" fmla="*/ 753312 h 3281108"/>
                <a:gd name="connsiteX146" fmla="*/ 5088439 w 7023131"/>
                <a:gd name="connsiteY146" fmla="*/ 810462 h 3281108"/>
                <a:gd name="connsiteX147" fmla="*/ 5050339 w 7023131"/>
                <a:gd name="connsiteY147" fmla="*/ 819987 h 3281108"/>
                <a:gd name="connsiteX148" fmla="*/ 5069389 w 7023131"/>
                <a:gd name="connsiteY148" fmla="*/ 886662 h 3281108"/>
                <a:gd name="connsiteX149" fmla="*/ 5050339 w 7023131"/>
                <a:gd name="connsiteY149" fmla="*/ 953337 h 3281108"/>
                <a:gd name="connsiteX150" fmla="*/ 5021764 w 7023131"/>
                <a:gd name="connsiteY150" fmla="*/ 991437 h 3281108"/>
                <a:gd name="connsiteX151" fmla="*/ 4955089 w 7023131"/>
                <a:gd name="connsiteY151" fmla="*/ 1029537 h 3281108"/>
                <a:gd name="connsiteX152" fmla="*/ 4878889 w 7023131"/>
                <a:gd name="connsiteY152" fmla="*/ 1086687 h 3281108"/>
                <a:gd name="connsiteX153" fmla="*/ 4859839 w 7023131"/>
                <a:gd name="connsiteY153" fmla="*/ 1105737 h 3281108"/>
                <a:gd name="connsiteX154" fmla="*/ 4821739 w 7023131"/>
                <a:gd name="connsiteY154" fmla="*/ 1134312 h 3281108"/>
                <a:gd name="connsiteX155" fmla="*/ 4783639 w 7023131"/>
                <a:gd name="connsiteY155" fmla="*/ 1134312 h 3281108"/>
                <a:gd name="connsiteX156" fmla="*/ 4755064 w 7023131"/>
                <a:gd name="connsiteY156" fmla="*/ 1220037 h 3281108"/>
                <a:gd name="connsiteX157" fmla="*/ 4793164 w 7023131"/>
                <a:gd name="connsiteY157" fmla="*/ 1258137 h 3281108"/>
                <a:gd name="connsiteX158" fmla="*/ 4840789 w 7023131"/>
                <a:gd name="connsiteY158" fmla="*/ 1305762 h 3281108"/>
                <a:gd name="connsiteX159" fmla="*/ 4888414 w 7023131"/>
                <a:gd name="connsiteY159" fmla="*/ 1343862 h 3281108"/>
                <a:gd name="connsiteX160" fmla="*/ 4926514 w 7023131"/>
                <a:gd name="connsiteY160" fmla="*/ 1429587 h 3281108"/>
                <a:gd name="connsiteX161" fmla="*/ 4916989 w 7023131"/>
                <a:gd name="connsiteY161" fmla="*/ 1486737 h 3281108"/>
                <a:gd name="connsiteX162" fmla="*/ 4936039 w 7023131"/>
                <a:gd name="connsiteY162" fmla="*/ 1486737 h 3281108"/>
                <a:gd name="connsiteX163" fmla="*/ 4936039 w 7023131"/>
                <a:gd name="connsiteY163" fmla="*/ 1534362 h 3281108"/>
                <a:gd name="connsiteX164" fmla="*/ 5078914 w 7023131"/>
                <a:gd name="connsiteY164" fmla="*/ 1601037 h 3281108"/>
                <a:gd name="connsiteX165" fmla="*/ 5097964 w 7023131"/>
                <a:gd name="connsiteY165" fmla="*/ 1601037 h 3281108"/>
                <a:gd name="connsiteX166" fmla="*/ 5174164 w 7023131"/>
                <a:gd name="connsiteY166" fmla="*/ 1648662 h 3281108"/>
                <a:gd name="connsiteX167" fmla="*/ 5297989 w 7023131"/>
                <a:gd name="connsiteY167" fmla="*/ 1648662 h 3281108"/>
                <a:gd name="connsiteX168" fmla="*/ 5374189 w 7023131"/>
                <a:gd name="connsiteY168" fmla="*/ 1686762 h 3281108"/>
                <a:gd name="connsiteX169" fmla="*/ 5431339 w 7023131"/>
                <a:gd name="connsiteY169" fmla="*/ 1715337 h 3281108"/>
                <a:gd name="connsiteX170" fmla="*/ 5517064 w 7023131"/>
                <a:gd name="connsiteY170" fmla="*/ 1677237 h 3281108"/>
                <a:gd name="connsiteX171" fmla="*/ 5650414 w 7023131"/>
                <a:gd name="connsiteY171" fmla="*/ 1686762 h 3281108"/>
                <a:gd name="connsiteX172" fmla="*/ 5736139 w 7023131"/>
                <a:gd name="connsiteY172" fmla="*/ 1715337 h 3281108"/>
                <a:gd name="connsiteX173" fmla="*/ 5850439 w 7023131"/>
                <a:gd name="connsiteY173" fmla="*/ 1782012 h 3281108"/>
                <a:gd name="connsiteX174" fmla="*/ 5869489 w 7023131"/>
                <a:gd name="connsiteY174" fmla="*/ 1705812 h 3281108"/>
                <a:gd name="connsiteX175" fmla="*/ 6021889 w 7023131"/>
                <a:gd name="connsiteY175" fmla="*/ 1772487 h 3281108"/>
                <a:gd name="connsiteX176" fmla="*/ 6107614 w 7023131"/>
                <a:gd name="connsiteY176" fmla="*/ 1782012 h 3281108"/>
                <a:gd name="connsiteX177" fmla="*/ 6193339 w 7023131"/>
                <a:gd name="connsiteY177" fmla="*/ 1791537 h 3281108"/>
                <a:gd name="connsiteX178" fmla="*/ 6326689 w 7023131"/>
                <a:gd name="connsiteY178" fmla="*/ 1839162 h 3281108"/>
                <a:gd name="connsiteX179" fmla="*/ 6374314 w 7023131"/>
                <a:gd name="connsiteY179" fmla="*/ 1848687 h 3281108"/>
                <a:gd name="connsiteX180" fmla="*/ 6555289 w 7023131"/>
                <a:gd name="connsiteY180" fmla="*/ 1934412 h 3281108"/>
                <a:gd name="connsiteX181" fmla="*/ 6660064 w 7023131"/>
                <a:gd name="connsiteY181" fmla="*/ 1915362 h 3281108"/>
                <a:gd name="connsiteX182" fmla="*/ 6745789 w 7023131"/>
                <a:gd name="connsiteY182" fmla="*/ 1924887 h 3281108"/>
                <a:gd name="connsiteX183" fmla="*/ 6688639 w 7023131"/>
                <a:gd name="connsiteY183" fmla="*/ 1982037 h 3281108"/>
                <a:gd name="connsiteX184" fmla="*/ 6641014 w 7023131"/>
                <a:gd name="connsiteY184" fmla="*/ 2010612 h 3281108"/>
                <a:gd name="connsiteX185" fmla="*/ 6707689 w 7023131"/>
                <a:gd name="connsiteY185" fmla="*/ 2048712 h 3281108"/>
                <a:gd name="connsiteX186" fmla="*/ 6745789 w 7023131"/>
                <a:gd name="connsiteY186" fmla="*/ 2124912 h 3281108"/>
                <a:gd name="connsiteX187" fmla="*/ 6841039 w 7023131"/>
                <a:gd name="connsiteY187" fmla="*/ 2182062 h 3281108"/>
                <a:gd name="connsiteX188" fmla="*/ 6945814 w 7023131"/>
                <a:gd name="connsiteY188" fmla="*/ 2210637 h 3281108"/>
                <a:gd name="connsiteX189" fmla="*/ 6993439 w 7023131"/>
                <a:gd name="connsiteY189" fmla="*/ 2296362 h 3281108"/>
                <a:gd name="connsiteX190" fmla="*/ 7022014 w 7023131"/>
                <a:gd name="connsiteY190" fmla="*/ 2343987 h 3281108"/>
                <a:gd name="connsiteX191" fmla="*/ 6955339 w 7023131"/>
                <a:gd name="connsiteY191" fmla="*/ 2353512 h 3281108"/>
                <a:gd name="connsiteX192" fmla="*/ 6793414 w 7023131"/>
                <a:gd name="connsiteY192" fmla="*/ 2239212 h 3281108"/>
                <a:gd name="connsiteX193" fmla="*/ 6745789 w 7023131"/>
                <a:gd name="connsiteY193" fmla="*/ 2210637 h 3281108"/>
                <a:gd name="connsiteX194" fmla="*/ 6698164 w 7023131"/>
                <a:gd name="connsiteY194" fmla="*/ 2239212 h 3281108"/>
                <a:gd name="connsiteX195" fmla="*/ 6612439 w 7023131"/>
                <a:gd name="connsiteY195" fmla="*/ 2248737 h 3281108"/>
                <a:gd name="connsiteX196" fmla="*/ 6555289 w 7023131"/>
                <a:gd name="connsiteY196" fmla="*/ 2229687 h 3281108"/>
                <a:gd name="connsiteX197" fmla="*/ 6507664 w 7023131"/>
                <a:gd name="connsiteY197" fmla="*/ 2191587 h 3281108"/>
                <a:gd name="connsiteX198" fmla="*/ 6460039 w 7023131"/>
                <a:gd name="connsiteY198" fmla="*/ 2248737 h 3281108"/>
                <a:gd name="connsiteX199" fmla="*/ 6402889 w 7023131"/>
                <a:gd name="connsiteY199" fmla="*/ 2210637 h 3281108"/>
                <a:gd name="connsiteX200" fmla="*/ 6364789 w 7023131"/>
                <a:gd name="connsiteY200" fmla="*/ 2191587 h 3281108"/>
                <a:gd name="connsiteX201" fmla="*/ 6355264 w 7023131"/>
                <a:gd name="connsiteY201" fmla="*/ 2239212 h 3281108"/>
                <a:gd name="connsiteX202" fmla="*/ 6288589 w 7023131"/>
                <a:gd name="connsiteY202" fmla="*/ 2286837 h 3281108"/>
                <a:gd name="connsiteX203" fmla="*/ 6212389 w 7023131"/>
                <a:gd name="connsiteY203" fmla="*/ 2286837 h 3281108"/>
                <a:gd name="connsiteX204" fmla="*/ 6050464 w 7023131"/>
                <a:gd name="connsiteY204" fmla="*/ 2201112 h 3281108"/>
                <a:gd name="connsiteX205" fmla="*/ 5983789 w 7023131"/>
                <a:gd name="connsiteY205" fmla="*/ 2172537 h 3281108"/>
                <a:gd name="connsiteX206" fmla="*/ 5898064 w 7023131"/>
                <a:gd name="connsiteY206" fmla="*/ 2105862 h 3281108"/>
                <a:gd name="connsiteX207" fmla="*/ 5783764 w 7023131"/>
                <a:gd name="connsiteY207" fmla="*/ 2067762 h 3281108"/>
                <a:gd name="connsiteX208" fmla="*/ 5745664 w 7023131"/>
                <a:gd name="connsiteY208" fmla="*/ 2029662 h 3281108"/>
                <a:gd name="connsiteX209" fmla="*/ 5688514 w 7023131"/>
                <a:gd name="connsiteY209" fmla="*/ 2010612 h 3281108"/>
                <a:gd name="connsiteX210" fmla="*/ 5612314 w 7023131"/>
                <a:gd name="connsiteY210" fmla="*/ 2010612 h 3281108"/>
                <a:gd name="connsiteX211" fmla="*/ 5450389 w 7023131"/>
                <a:gd name="connsiteY211" fmla="*/ 1934412 h 3281108"/>
                <a:gd name="connsiteX212" fmla="*/ 5412289 w 7023131"/>
                <a:gd name="connsiteY212" fmla="*/ 1924887 h 3281108"/>
                <a:gd name="connsiteX213" fmla="*/ 5317039 w 7023131"/>
                <a:gd name="connsiteY213" fmla="*/ 1934412 h 3281108"/>
                <a:gd name="connsiteX214" fmla="*/ 5212264 w 7023131"/>
                <a:gd name="connsiteY214" fmla="*/ 1905837 h 3281108"/>
                <a:gd name="connsiteX215" fmla="*/ 5069389 w 7023131"/>
                <a:gd name="connsiteY215" fmla="*/ 1886787 h 3281108"/>
                <a:gd name="connsiteX216" fmla="*/ 4964614 w 7023131"/>
                <a:gd name="connsiteY216" fmla="*/ 1877262 h 3281108"/>
                <a:gd name="connsiteX217" fmla="*/ 4945564 w 7023131"/>
                <a:gd name="connsiteY217" fmla="*/ 1924887 h 3281108"/>
                <a:gd name="connsiteX218" fmla="*/ 4916989 w 7023131"/>
                <a:gd name="connsiteY218" fmla="*/ 1953462 h 3281108"/>
                <a:gd name="connsiteX219" fmla="*/ 4878889 w 7023131"/>
                <a:gd name="connsiteY219" fmla="*/ 1982037 h 3281108"/>
                <a:gd name="connsiteX220" fmla="*/ 4907464 w 7023131"/>
                <a:gd name="connsiteY220" fmla="*/ 2048712 h 3281108"/>
                <a:gd name="connsiteX221" fmla="*/ 4840789 w 7023131"/>
                <a:gd name="connsiteY221" fmla="*/ 2096337 h 3281108"/>
                <a:gd name="connsiteX222" fmla="*/ 4840789 w 7023131"/>
                <a:gd name="connsiteY222" fmla="*/ 2105862 h 3281108"/>
                <a:gd name="connsiteX223" fmla="*/ 4793164 w 7023131"/>
                <a:gd name="connsiteY223" fmla="*/ 2163012 h 3281108"/>
                <a:gd name="connsiteX224" fmla="*/ 4840789 w 7023131"/>
                <a:gd name="connsiteY224" fmla="*/ 2229687 h 3281108"/>
                <a:gd name="connsiteX225" fmla="*/ 4888414 w 7023131"/>
                <a:gd name="connsiteY225" fmla="*/ 2267787 h 3281108"/>
                <a:gd name="connsiteX226" fmla="*/ 4993189 w 7023131"/>
                <a:gd name="connsiteY226" fmla="*/ 2286837 h 3281108"/>
                <a:gd name="connsiteX227" fmla="*/ 4831264 w 7023131"/>
                <a:gd name="connsiteY227" fmla="*/ 2391612 h 3281108"/>
                <a:gd name="connsiteX228" fmla="*/ 4878889 w 7023131"/>
                <a:gd name="connsiteY228" fmla="*/ 2420187 h 3281108"/>
                <a:gd name="connsiteX229" fmla="*/ 4831264 w 7023131"/>
                <a:gd name="connsiteY229" fmla="*/ 2477337 h 3281108"/>
                <a:gd name="connsiteX230" fmla="*/ 4783639 w 7023131"/>
                <a:gd name="connsiteY230" fmla="*/ 2544012 h 3281108"/>
                <a:gd name="connsiteX231" fmla="*/ 4755064 w 7023131"/>
                <a:gd name="connsiteY231" fmla="*/ 2620212 h 3281108"/>
                <a:gd name="connsiteX232" fmla="*/ 4697914 w 7023131"/>
                <a:gd name="connsiteY232" fmla="*/ 2696412 h 3281108"/>
                <a:gd name="connsiteX233" fmla="*/ 4640764 w 7023131"/>
                <a:gd name="connsiteY233" fmla="*/ 2715462 h 3281108"/>
                <a:gd name="connsiteX234" fmla="*/ 4469314 w 7023131"/>
                <a:gd name="connsiteY234" fmla="*/ 2715462 h 3281108"/>
                <a:gd name="connsiteX235" fmla="*/ 4383589 w 7023131"/>
                <a:gd name="connsiteY235" fmla="*/ 2715462 h 3281108"/>
                <a:gd name="connsiteX236" fmla="*/ 4364539 w 7023131"/>
                <a:gd name="connsiteY236" fmla="*/ 2686887 h 3281108"/>
                <a:gd name="connsiteX237" fmla="*/ 4326439 w 7023131"/>
                <a:gd name="connsiteY237" fmla="*/ 2648787 h 3281108"/>
                <a:gd name="connsiteX238" fmla="*/ 4307389 w 7023131"/>
                <a:gd name="connsiteY238" fmla="*/ 2591637 h 3281108"/>
                <a:gd name="connsiteX239" fmla="*/ 4307389 w 7023131"/>
                <a:gd name="connsiteY239" fmla="*/ 2505912 h 3281108"/>
                <a:gd name="connsiteX240" fmla="*/ 4297864 w 7023131"/>
                <a:gd name="connsiteY240" fmla="*/ 2429712 h 3281108"/>
                <a:gd name="connsiteX241" fmla="*/ 4269289 w 7023131"/>
                <a:gd name="connsiteY241" fmla="*/ 2334462 h 3281108"/>
                <a:gd name="connsiteX242" fmla="*/ 4250239 w 7023131"/>
                <a:gd name="connsiteY242" fmla="*/ 2258262 h 3281108"/>
                <a:gd name="connsiteX243" fmla="*/ 4145464 w 7023131"/>
                <a:gd name="connsiteY243" fmla="*/ 2258262 h 3281108"/>
                <a:gd name="connsiteX244" fmla="*/ 4050214 w 7023131"/>
                <a:gd name="connsiteY244" fmla="*/ 2239212 h 3281108"/>
                <a:gd name="connsiteX245" fmla="*/ 3983539 w 7023131"/>
                <a:gd name="connsiteY245" fmla="*/ 2296362 h 3281108"/>
                <a:gd name="connsiteX246" fmla="*/ 3821614 w 7023131"/>
                <a:gd name="connsiteY246" fmla="*/ 2353512 h 3281108"/>
                <a:gd name="connsiteX247" fmla="*/ 3802564 w 7023131"/>
                <a:gd name="connsiteY247" fmla="*/ 2420187 h 3281108"/>
                <a:gd name="connsiteX248" fmla="*/ 3650164 w 7023131"/>
                <a:gd name="connsiteY248" fmla="*/ 2420187 h 3281108"/>
                <a:gd name="connsiteX249" fmla="*/ 3564439 w 7023131"/>
                <a:gd name="connsiteY249" fmla="*/ 2515437 h 3281108"/>
                <a:gd name="connsiteX250" fmla="*/ 3450139 w 7023131"/>
                <a:gd name="connsiteY250" fmla="*/ 2629737 h 3281108"/>
                <a:gd name="connsiteX251" fmla="*/ 3421564 w 7023131"/>
                <a:gd name="connsiteY251" fmla="*/ 2763087 h 3281108"/>
                <a:gd name="connsiteX252" fmla="*/ 3326314 w 7023131"/>
                <a:gd name="connsiteY252" fmla="*/ 2839287 h 3281108"/>
                <a:gd name="connsiteX253" fmla="*/ 3231064 w 7023131"/>
                <a:gd name="connsiteY253" fmla="*/ 2915487 h 3281108"/>
                <a:gd name="connsiteX254" fmla="*/ 3154864 w 7023131"/>
                <a:gd name="connsiteY254" fmla="*/ 3029787 h 3281108"/>
                <a:gd name="connsiteX255" fmla="*/ 3107239 w 7023131"/>
                <a:gd name="connsiteY255" fmla="*/ 3144087 h 3281108"/>
                <a:gd name="connsiteX256" fmla="*/ 3050089 w 7023131"/>
                <a:gd name="connsiteY256" fmla="*/ 3220287 h 3281108"/>
                <a:gd name="connsiteX257" fmla="*/ 2973889 w 7023131"/>
                <a:gd name="connsiteY257" fmla="*/ 3229812 h 3281108"/>
                <a:gd name="connsiteX258" fmla="*/ 2878639 w 7023131"/>
                <a:gd name="connsiteY258" fmla="*/ 3163137 h 3281108"/>
                <a:gd name="connsiteX259" fmla="*/ 2802439 w 7023131"/>
                <a:gd name="connsiteY259" fmla="*/ 3105987 h 3281108"/>
                <a:gd name="connsiteX260" fmla="*/ 2726239 w 7023131"/>
                <a:gd name="connsiteY260" fmla="*/ 3096462 h 3281108"/>
                <a:gd name="connsiteX261" fmla="*/ 2630989 w 7023131"/>
                <a:gd name="connsiteY261" fmla="*/ 3153612 h 3281108"/>
                <a:gd name="connsiteX262" fmla="*/ 2659564 w 7023131"/>
                <a:gd name="connsiteY262" fmla="*/ 3210762 h 3281108"/>
                <a:gd name="connsiteX263" fmla="*/ 2545264 w 7023131"/>
                <a:gd name="connsiteY263" fmla="*/ 3220287 h 3281108"/>
                <a:gd name="connsiteX264" fmla="*/ 2383339 w 7023131"/>
                <a:gd name="connsiteY264" fmla="*/ 3229812 h 3281108"/>
                <a:gd name="connsiteX265" fmla="*/ 2307139 w 7023131"/>
                <a:gd name="connsiteY265" fmla="*/ 3267912 h 3281108"/>
                <a:gd name="connsiteX266" fmla="*/ 2221414 w 7023131"/>
                <a:gd name="connsiteY266" fmla="*/ 3277437 h 3281108"/>
                <a:gd name="connsiteX267" fmla="*/ 2192839 w 7023131"/>
                <a:gd name="connsiteY267" fmla="*/ 3210762 h 3281108"/>
                <a:gd name="connsiteX268" fmla="*/ 2088064 w 7023131"/>
                <a:gd name="connsiteY268" fmla="*/ 3144087 h 3281108"/>
                <a:gd name="connsiteX269" fmla="*/ 2116639 w 7023131"/>
                <a:gd name="connsiteY269" fmla="*/ 3077412 h 3281108"/>
                <a:gd name="connsiteX270" fmla="*/ 2145214 w 7023131"/>
                <a:gd name="connsiteY270" fmla="*/ 2982162 h 3281108"/>
                <a:gd name="connsiteX271" fmla="*/ 2154739 w 7023131"/>
                <a:gd name="connsiteY271" fmla="*/ 2886912 h 3281108"/>
                <a:gd name="connsiteX272" fmla="*/ 2078539 w 7023131"/>
                <a:gd name="connsiteY272" fmla="*/ 2867862 h 3281108"/>
                <a:gd name="connsiteX273" fmla="*/ 1973764 w 7023131"/>
                <a:gd name="connsiteY273" fmla="*/ 2848812 h 3281108"/>
                <a:gd name="connsiteX274" fmla="*/ 1840414 w 7023131"/>
                <a:gd name="connsiteY274" fmla="*/ 2829762 h 3281108"/>
                <a:gd name="connsiteX275" fmla="*/ 1678489 w 7023131"/>
                <a:gd name="connsiteY275" fmla="*/ 2820237 h 3281108"/>
                <a:gd name="connsiteX276" fmla="*/ 1602289 w 7023131"/>
                <a:gd name="connsiteY276" fmla="*/ 2810712 h 3281108"/>
                <a:gd name="connsiteX277" fmla="*/ 1507039 w 7023131"/>
                <a:gd name="connsiteY277" fmla="*/ 2848812 h 3281108"/>
                <a:gd name="connsiteX278" fmla="*/ 1326064 w 7023131"/>
                <a:gd name="connsiteY278" fmla="*/ 2858337 h 3281108"/>
                <a:gd name="connsiteX279" fmla="*/ 1126039 w 7023131"/>
                <a:gd name="connsiteY279" fmla="*/ 2791662 h 3281108"/>
                <a:gd name="connsiteX280" fmla="*/ 1021264 w 7023131"/>
                <a:gd name="connsiteY280" fmla="*/ 2791662 h 3281108"/>
                <a:gd name="connsiteX281" fmla="*/ 906964 w 7023131"/>
                <a:gd name="connsiteY281" fmla="*/ 2801187 h 3281108"/>
                <a:gd name="connsiteX282" fmla="*/ 802189 w 7023131"/>
                <a:gd name="connsiteY282" fmla="*/ 2877387 h 3281108"/>
                <a:gd name="connsiteX283" fmla="*/ 725989 w 7023131"/>
                <a:gd name="connsiteY283" fmla="*/ 2896437 h 3281108"/>
                <a:gd name="connsiteX284" fmla="*/ 716464 w 7023131"/>
                <a:gd name="connsiteY284" fmla="*/ 2744037 h 3281108"/>
                <a:gd name="connsiteX285" fmla="*/ 716464 w 7023131"/>
                <a:gd name="connsiteY285" fmla="*/ 2667837 h 3281108"/>
                <a:gd name="connsiteX286" fmla="*/ 706939 w 7023131"/>
                <a:gd name="connsiteY286" fmla="*/ 2572587 h 3281108"/>
                <a:gd name="connsiteX287" fmla="*/ 659314 w 7023131"/>
                <a:gd name="connsiteY287" fmla="*/ 2515437 h 3281108"/>
                <a:gd name="connsiteX288" fmla="*/ 735514 w 7023131"/>
                <a:gd name="connsiteY288" fmla="*/ 2467812 h 3281108"/>
                <a:gd name="connsiteX289" fmla="*/ 773614 w 7023131"/>
                <a:gd name="connsiteY289" fmla="*/ 2401137 h 3281108"/>
                <a:gd name="connsiteX290" fmla="*/ 659314 w 7023131"/>
                <a:gd name="connsiteY290" fmla="*/ 2420187 h 3281108"/>
                <a:gd name="connsiteX291" fmla="*/ 583114 w 7023131"/>
                <a:gd name="connsiteY291" fmla="*/ 2372562 h 3281108"/>
                <a:gd name="connsiteX292" fmla="*/ 402139 w 7023131"/>
                <a:gd name="connsiteY292" fmla="*/ 2410662 h 3281108"/>
                <a:gd name="connsiteX293" fmla="*/ 297364 w 7023131"/>
                <a:gd name="connsiteY293" fmla="*/ 2410662 h 3281108"/>
                <a:gd name="connsiteX294" fmla="*/ 249739 w 7023131"/>
                <a:gd name="connsiteY294" fmla="*/ 2372562 h 3281108"/>
                <a:gd name="connsiteX295" fmla="*/ 135439 w 7023131"/>
                <a:gd name="connsiteY295" fmla="*/ 2391612 h 3281108"/>
                <a:gd name="connsiteX296" fmla="*/ 116389 w 7023131"/>
                <a:gd name="connsiteY296" fmla="*/ 2420187 h 3281108"/>
                <a:gd name="connsiteX297" fmla="*/ 40189 w 7023131"/>
                <a:gd name="connsiteY297" fmla="*/ 2353512 h 3281108"/>
                <a:gd name="connsiteX298" fmla="*/ 21139 w 7023131"/>
                <a:gd name="connsiteY298" fmla="*/ 2296362 h 3281108"/>
                <a:gd name="connsiteX299" fmla="*/ 164014 w 7023131"/>
                <a:gd name="connsiteY299" fmla="*/ 2277312 h 3281108"/>
                <a:gd name="connsiteX300" fmla="*/ 211639 w 7023131"/>
                <a:gd name="connsiteY300" fmla="*/ 2220162 h 3281108"/>
                <a:gd name="connsiteX301" fmla="*/ 78289 w 7023131"/>
                <a:gd name="connsiteY301" fmla="*/ 2191587 h 3281108"/>
                <a:gd name="connsiteX302" fmla="*/ 30664 w 7023131"/>
                <a:gd name="connsiteY302" fmla="*/ 2115387 h 3281108"/>
                <a:gd name="connsiteX303" fmla="*/ 2089 w 7023131"/>
                <a:gd name="connsiteY303" fmla="*/ 2058237 h 3281108"/>
                <a:gd name="connsiteX304" fmla="*/ 87814 w 7023131"/>
                <a:gd name="connsiteY304" fmla="*/ 2020137 h 3281108"/>
                <a:gd name="connsiteX305" fmla="*/ 87814 w 7023131"/>
                <a:gd name="connsiteY305" fmla="*/ 1924887 h 3281108"/>
                <a:gd name="connsiteX306" fmla="*/ 173539 w 7023131"/>
                <a:gd name="connsiteY306" fmla="*/ 1896312 h 3281108"/>
                <a:gd name="connsiteX307" fmla="*/ 211639 w 7023131"/>
                <a:gd name="connsiteY307" fmla="*/ 1753437 h 3281108"/>
                <a:gd name="connsiteX308" fmla="*/ 306889 w 7023131"/>
                <a:gd name="connsiteY308" fmla="*/ 1715337 h 3281108"/>
                <a:gd name="connsiteX309" fmla="*/ 287839 w 7023131"/>
                <a:gd name="connsiteY309" fmla="*/ 1924887 h 3281108"/>
                <a:gd name="connsiteX310" fmla="*/ 459289 w 7023131"/>
                <a:gd name="connsiteY310" fmla="*/ 1934412 h 3281108"/>
                <a:gd name="connsiteX311" fmla="*/ 564064 w 7023131"/>
                <a:gd name="connsiteY311" fmla="*/ 1829637 h 3281108"/>
                <a:gd name="connsiteX312" fmla="*/ 478339 w 7023131"/>
                <a:gd name="connsiteY312" fmla="*/ 1724862 h 3281108"/>
                <a:gd name="connsiteX313" fmla="*/ 430714 w 7023131"/>
                <a:gd name="connsiteY313" fmla="*/ 1686762 h 3281108"/>
                <a:gd name="connsiteX314" fmla="*/ 554539 w 7023131"/>
                <a:gd name="connsiteY314" fmla="*/ 1610562 h 3281108"/>
                <a:gd name="connsiteX315" fmla="*/ 649789 w 7023131"/>
                <a:gd name="connsiteY315" fmla="*/ 1610562 h 3281108"/>
                <a:gd name="connsiteX316" fmla="*/ 697414 w 7023131"/>
                <a:gd name="connsiteY316" fmla="*/ 1562937 h 3281108"/>
                <a:gd name="connsiteX317" fmla="*/ 783139 w 7023131"/>
                <a:gd name="connsiteY317" fmla="*/ 1534362 h 3281108"/>
                <a:gd name="connsiteX318" fmla="*/ 935539 w 7023131"/>
                <a:gd name="connsiteY318" fmla="*/ 1572462 h 3281108"/>
                <a:gd name="connsiteX319" fmla="*/ 973639 w 7023131"/>
                <a:gd name="connsiteY319" fmla="*/ 1458162 h 3281108"/>
                <a:gd name="connsiteX320" fmla="*/ 973639 w 7023131"/>
                <a:gd name="connsiteY320" fmla="*/ 1372437 h 3281108"/>
                <a:gd name="connsiteX321" fmla="*/ 1154614 w 7023131"/>
                <a:gd name="connsiteY321" fmla="*/ 1296237 h 3281108"/>
                <a:gd name="connsiteX322" fmla="*/ 1154614 w 7023131"/>
                <a:gd name="connsiteY322" fmla="*/ 1277187 h 3281108"/>
                <a:gd name="connsiteX323" fmla="*/ 1278439 w 7023131"/>
                <a:gd name="connsiteY323" fmla="*/ 1191462 h 3281108"/>
                <a:gd name="connsiteX324" fmla="*/ 1326064 w 7023131"/>
                <a:gd name="connsiteY324" fmla="*/ 1153362 h 3281108"/>
                <a:gd name="connsiteX325" fmla="*/ 1192714 w 7023131"/>
                <a:gd name="connsiteY325" fmla="*/ 1096212 h 3281108"/>
                <a:gd name="connsiteX326" fmla="*/ 1068889 w 7023131"/>
                <a:gd name="connsiteY326" fmla="*/ 1143837 h 3281108"/>
                <a:gd name="connsiteX327" fmla="*/ 859339 w 7023131"/>
                <a:gd name="connsiteY327" fmla="*/ 1134312 h 3281108"/>
                <a:gd name="connsiteX328" fmla="*/ 1335589 w 7023131"/>
                <a:gd name="connsiteY328" fmla="*/ 753312 h 3281108"/>
                <a:gd name="connsiteX329" fmla="*/ 1402264 w 7023131"/>
                <a:gd name="connsiteY329" fmla="*/ 715212 h 3281108"/>
                <a:gd name="connsiteX330" fmla="*/ 1497514 w 7023131"/>
                <a:gd name="connsiteY330" fmla="*/ 715212 h 3281108"/>
                <a:gd name="connsiteX331" fmla="*/ 1583239 w 7023131"/>
                <a:gd name="connsiteY331" fmla="*/ 696162 h 3281108"/>
                <a:gd name="connsiteX332" fmla="*/ 1602289 w 7023131"/>
                <a:gd name="connsiteY332" fmla="*/ 648537 h 3281108"/>
                <a:gd name="connsiteX333" fmla="*/ 1649914 w 7023131"/>
                <a:gd name="connsiteY333" fmla="*/ 715212 h 3281108"/>
                <a:gd name="connsiteX334" fmla="*/ 1783264 w 7023131"/>
                <a:gd name="connsiteY334" fmla="*/ 724737 h 3281108"/>
                <a:gd name="connsiteX335" fmla="*/ 1840414 w 7023131"/>
                <a:gd name="connsiteY335" fmla="*/ 629487 h 3281108"/>
                <a:gd name="connsiteX336" fmla="*/ 1897564 w 7023131"/>
                <a:gd name="connsiteY336" fmla="*/ 619962 h 3281108"/>
                <a:gd name="connsiteX337" fmla="*/ 1983289 w 7023131"/>
                <a:gd name="connsiteY337" fmla="*/ 562812 h 3281108"/>
                <a:gd name="connsiteX338" fmla="*/ 2049964 w 7023131"/>
                <a:gd name="connsiteY338" fmla="*/ 515187 h 3281108"/>
                <a:gd name="connsiteX339" fmla="*/ 2088064 w 7023131"/>
                <a:gd name="connsiteY339" fmla="*/ 524712 h 3281108"/>
                <a:gd name="connsiteX340" fmla="*/ 2107114 w 7023131"/>
                <a:gd name="connsiteY340" fmla="*/ 600912 h 3281108"/>
                <a:gd name="connsiteX341" fmla="*/ 2049964 w 7023131"/>
                <a:gd name="connsiteY341" fmla="*/ 600912 h 3281108"/>
                <a:gd name="connsiteX342" fmla="*/ 1973764 w 7023131"/>
                <a:gd name="connsiteY342" fmla="*/ 667587 h 3281108"/>
                <a:gd name="connsiteX343" fmla="*/ 1907089 w 7023131"/>
                <a:gd name="connsiteY343" fmla="*/ 696162 h 3281108"/>
                <a:gd name="connsiteX344" fmla="*/ 1935664 w 7023131"/>
                <a:gd name="connsiteY344" fmla="*/ 791412 h 3281108"/>
                <a:gd name="connsiteX345" fmla="*/ 1849939 w 7023131"/>
                <a:gd name="connsiteY345" fmla="*/ 915237 h 3281108"/>
                <a:gd name="connsiteX346" fmla="*/ 1773739 w 7023131"/>
                <a:gd name="connsiteY346" fmla="*/ 962862 h 3281108"/>
                <a:gd name="connsiteX347" fmla="*/ 1783264 w 7023131"/>
                <a:gd name="connsiteY347" fmla="*/ 1029537 h 3281108"/>
                <a:gd name="connsiteX348" fmla="*/ 1821364 w 7023131"/>
                <a:gd name="connsiteY348" fmla="*/ 1115262 h 3281108"/>
                <a:gd name="connsiteX349" fmla="*/ 1678489 w 7023131"/>
                <a:gd name="connsiteY349" fmla="*/ 1153362 h 3281108"/>
                <a:gd name="connsiteX350" fmla="*/ 1602289 w 7023131"/>
                <a:gd name="connsiteY350" fmla="*/ 1239087 h 3281108"/>
                <a:gd name="connsiteX351" fmla="*/ 1602289 w 7023131"/>
                <a:gd name="connsiteY351" fmla="*/ 1334337 h 3281108"/>
                <a:gd name="connsiteX352" fmla="*/ 1545139 w 7023131"/>
                <a:gd name="connsiteY352" fmla="*/ 1362912 h 3281108"/>
                <a:gd name="connsiteX353" fmla="*/ 1535614 w 7023131"/>
                <a:gd name="connsiteY353" fmla="*/ 1458162 h 3281108"/>
                <a:gd name="connsiteX354" fmla="*/ 1507039 w 7023131"/>
                <a:gd name="connsiteY354" fmla="*/ 1505787 h 3281108"/>
                <a:gd name="connsiteX355" fmla="*/ 1535614 w 7023131"/>
                <a:gd name="connsiteY355" fmla="*/ 1639137 h 3281108"/>
                <a:gd name="connsiteX356" fmla="*/ 1497514 w 7023131"/>
                <a:gd name="connsiteY356" fmla="*/ 1696287 h 3281108"/>
                <a:gd name="connsiteX357" fmla="*/ 1364164 w 7023131"/>
                <a:gd name="connsiteY357" fmla="*/ 1724862 h 3281108"/>
                <a:gd name="connsiteX358" fmla="*/ 1354639 w 7023131"/>
                <a:gd name="connsiteY358" fmla="*/ 1772487 h 3281108"/>
                <a:gd name="connsiteX359" fmla="*/ 1307014 w 7023131"/>
                <a:gd name="connsiteY359" fmla="*/ 1772487 h 3281108"/>
                <a:gd name="connsiteX360" fmla="*/ 1287964 w 7023131"/>
                <a:gd name="connsiteY360" fmla="*/ 1839162 h 3281108"/>
                <a:gd name="connsiteX361" fmla="*/ 1230814 w 7023131"/>
                <a:gd name="connsiteY361" fmla="*/ 1886787 h 3281108"/>
                <a:gd name="connsiteX362" fmla="*/ 1221289 w 7023131"/>
                <a:gd name="connsiteY362" fmla="*/ 1991562 h 3281108"/>
                <a:gd name="connsiteX363" fmla="*/ 1135564 w 7023131"/>
                <a:gd name="connsiteY363" fmla="*/ 2010612 h 3281108"/>
                <a:gd name="connsiteX364" fmla="*/ 1135564 w 7023131"/>
                <a:gd name="connsiteY364" fmla="*/ 2067762 h 3281108"/>
                <a:gd name="connsiteX365" fmla="*/ 1259389 w 7023131"/>
                <a:gd name="connsiteY365" fmla="*/ 2153487 h 3281108"/>
                <a:gd name="connsiteX366" fmla="*/ 1411789 w 7023131"/>
                <a:gd name="connsiteY366" fmla="*/ 2182062 h 3281108"/>
                <a:gd name="connsiteX367" fmla="*/ 1440364 w 7023131"/>
                <a:gd name="connsiteY367" fmla="*/ 2096337 h 3281108"/>
                <a:gd name="connsiteX368" fmla="*/ 1573714 w 7023131"/>
                <a:gd name="connsiteY368" fmla="*/ 2048712 h 3281108"/>
                <a:gd name="connsiteX369" fmla="*/ 1945189 w 7023131"/>
                <a:gd name="connsiteY369" fmla="*/ 2067762 h 3281108"/>
                <a:gd name="connsiteX370" fmla="*/ 2002339 w 7023131"/>
                <a:gd name="connsiteY370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92789 w 7023131"/>
                <a:gd name="connsiteY45" fmla="*/ 2001087 h 3281108"/>
                <a:gd name="connsiteX46" fmla="*/ 2049964 w 7023131"/>
                <a:gd name="connsiteY46" fmla="*/ 2115387 h 3281108"/>
                <a:gd name="connsiteX47" fmla="*/ 2240464 w 7023131"/>
                <a:gd name="connsiteY47" fmla="*/ 2039187 h 3281108"/>
                <a:gd name="connsiteX48" fmla="*/ 2345239 w 7023131"/>
                <a:gd name="connsiteY48" fmla="*/ 2010612 h 3281108"/>
                <a:gd name="connsiteX49" fmla="*/ 2411914 w 7023131"/>
                <a:gd name="connsiteY49" fmla="*/ 1943937 h 3281108"/>
                <a:gd name="connsiteX50" fmla="*/ 2459539 w 7023131"/>
                <a:gd name="connsiteY50" fmla="*/ 1896312 h 3281108"/>
                <a:gd name="connsiteX51" fmla="*/ 2507164 w 7023131"/>
                <a:gd name="connsiteY51" fmla="*/ 1829637 h 3281108"/>
                <a:gd name="connsiteX52" fmla="*/ 2535739 w 7023131"/>
                <a:gd name="connsiteY52" fmla="*/ 1810587 h 3281108"/>
                <a:gd name="connsiteX53" fmla="*/ 2659564 w 7023131"/>
                <a:gd name="connsiteY53" fmla="*/ 1791537 h 3281108"/>
                <a:gd name="connsiteX54" fmla="*/ 2669089 w 7023131"/>
                <a:gd name="connsiteY54" fmla="*/ 1715337 h 3281108"/>
                <a:gd name="connsiteX55" fmla="*/ 2697664 w 7023131"/>
                <a:gd name="connsiteY55" fmla="*/ 1696287 h 3281108"/>
                <a:gd name="connsiteX56" fmla="*/ 2745289 w 7023131"/>
                <a:gd name="connsiteY56" fmla="*/ 1658187 h 3281108"/>
                <a:gd name="connsiteX57" fmla="*/ 2802439 w 7023131"/>
                <a:gd name="connsiteY57" fmla="*/ 1629612 h 3281108"/>
                <a:gd name="connsiteX58" fmla="*/ 2888164 w 7023131"/>
                <a:gd name="connsiteY58" fmla="*/ 1572462 h 3281108"/>
                <a:gd name="connsiteX59" fmla="*/ 2954839 w 7023131"/>
                <a:gd name="connsiteY59" fmla="*/ 1505787 h 3281108"/>
                <a:gd name="connsiteX60" fmla="*/ 2964364 w 7023131"/>
                <a:gd name="connsiteY60" fmla="*/ 1429587 h 3281108"/>
                <a:gd name="connsiteX61" fmla="*/ 3002464 w 7023131"/>
                <a:gd name="connsiteY61" fmla="*/ 1429587 h 3281108"/>
                <a:gd name="connsiteX62" fmla="*/ 2983414 w 7023131"/>
                <a:gd name="connsiteY62" fmla="*/ 1362912 h 3281108"/>
                <a:gd name="connsiteX63" fmla="*/ 3078664 w 7023131"/>
                <a:gd name="connsiteY63" fmla="*/ 1439112 h 3281108"/>
                <a:gd name="connsiteX64" fmla="*/ 3192964 w 7023131"/>
                <a:gd name="connsiteY64" fmla="*/ 1401012 h 3281108"/>
                <a:gd name="connsiteX65" fmla="*/ 3345364 w 7023131"/>
                <a:gd name="connsiteY65" fmla="*/ 1401012 h 3281108"/>
                <a:gd name="connsiteX66" fmla="*/ 3402514 w 7023131"/>
                <a:gd name="connsiteY66" fmla="*/ 1372437 h 3281108"/>
                <a:gd name="connsiteX67" fmla="*/ 3412039 w 7023131"/>
                <a:gd name="connsiteY67" fmla="*/ 1343862 h 3281108"/>
                <a:gd name="connsiteX68" fmla="*/ 3412039 w 7023131"/>
                <a:gd name="connsiteY68" fmla="*/ 1439112 h 3281108"/>
                <a:gd name="connsiteX69" fmla="*/ 3469189 w 7023131"/>
                <a:gd name="connsiteY69" fmla="*/ 1420062 h 3281108"/>
                <a:gd name="connsiteX70" fmla="*/ 3573964 w 7023131"/>
                <a:gd name="connsiteY70" fmla="*/ 1410537 h 3281108"/>
                <a:gd name="connsiteX71" fmla="*/ 3612064 w 7023131"/>
                <a:gd name="connsiteY71" fmla="*/ 1334337 h 3281108"/>
                <a:gd name="connsiteX72" fmla="*/ 3754939 w 7023131"/>
                <a:gd name="connsiteY72" fmla="*/ 1391487 h 3281108"/>
                <a:gd name="connsiteX73" fmla="*/ 3802564 w 7023131"/>
                <a:gd name="connsiteY73" fmla="*/ 1286712 h 3281108"/>
                <a:gd name="connsiteX74" fmla="*/ 3935914 w 7023131"/>
                <a:gd name="connsiteY74" fmla="*/ 1267662 h 3281108"/>
                <a:gd name="connsiteX75" fmla="*/ 3974014 w 7023131"/>
                <a:gd name="connsiteY75" fmla="*/ 1181937 h 3281108"/>
                <a:gd name="connsiteX76" fmla="*/ 3935914 w 7023131"/>
                <a:gd name="connsiteY76" fmla="*/ 1105737 h 3281108"/>
                <a:gd name="connsiteX77" fmla="*/ 3916864 w 7023131"/>
                <a:gd name="connsiteY77" fmla="*/ 1039062 h 3281108"/>
                <a:gd name="connsiteX78" fmla="*/ 3840664 w 7023131"/>
                <a:gd name="connsiteY78" fmla="*/ 962862 h 3281108"/>
                <a:gd name="connsiteX79" fmla="*/ 3764464 w 7023131"/>
                <a:gd name="connsiteY79" fmla="*/ 915237 h 3281108"/>
                <a:gd name="connsiteX80" fmla="*/ 3840664 w 7023131"/>
                <a:gd name="connsiteY80" fmla="*/ 734262 h 3281108"/>
                <a:gd name="connsiteX81" fmla="*/ 3897814 w 7023131"/>
                <a:gd name="connsiteY81" fmla="*/ 648537 h 3281108"/>
                <a:gd name="connsiteX82" fmla="*/ 3983539 w 7023131"/>
                <a:gd name="connsiteY82" fmla="*/ 591387 h 3281108"/>
                <a:gd name="connsiteX83" fmla="*/ 4069264 w 7023131"/>
                <a:gd name="connsiteY83" fmla="*/ 600912 h 3281108"/>
                <a:gd name="connsiteX84" fmla="*/ 4097839 w 7023131"/>
                <a:gd name="connsiteY84" fmla="*/ 553287 h 3281108"/>
                <a:gd name="connsiteX85" fmla="*/ 4154989 w 7023131"/>
                <a:gd name="connsiteY85" fmla="*/ 505662 h 3281108"/>
                <a:gd name="connsiteX86" fmla="*/ 4174039 w 7023131"/>
                <a:gd name="connsiteY86" fmla="*/ 496137 h 3281108"/>
                <a:gd name="connsiteX87" fmla="*/ 4259764 w 7023131"/>
                <a:gd name="connsiteY87" fmla="*/ 391362 h 3281108"/>
                <a:gd name="connsiteX88" fmla="*/ 4335964 w 7023131"/>
                <a:gd name="connsiteY88" fmla="*/ 429462 h 3281108"/>
                <a:gd name="connsiteX89" fmla="*/ 4431214 w 7023131"/>
                <a:gd name="connsiteY89" fmla="*/ 391362 h 3281108"/>
                <a:gd name="connsiteX90" fmla="*/ 4535989 w 7023131"/>
                <a:gd name="connsiteY90" fmla="*/ 391362 h 3281108"/>
                <a:gd name="connsiteX91" fmla="*/ 4583614 w 7023131"/>
                <a:gd name="connsiteY91" fmla="*/ 362787 h 3281108"/>
                <a:gd name="connsiteX92" fmla="*/ 4659814 w 7023131"/>
                <a:gd name="connsiteY92" fmla="*/ 343737 h 3281108"/>
                <a:gd name="connsiteX93" fmla="*/ 4697914 w 7023131"/>
                <a:gd name="connsiteY93" fmla="*/ 305637 h 3281108"/>
                <a:gd name="connsiteX94" fmla="*/ 4755064 w 7023131"/>
                <a:gd name="connsiteY94" fmla="*/ 343737 h 3281108"/>
                <a:gd name="connsiteX95" fmla="*/ 4840789 w 7023131"/>
                <a:gd name="connsiteY95" fmla="*/ 343737 h 3281108"/>
                <a:gd name="connsiteX96" fmla="*/ 4888414 w 7023131"/>
                <a:gd name="connsiteY96" fmla="*/ 315162 h 3281108"/>
                <a:gd name="connsiteX97" fmla="*/ 4936039 w 7023131"/>
                <a:gd name="connsiteY97" fmla="*/ 324687 h 3281108"/>
                <a:gd name="connsiteX98" fmla="*/ 5040814 w 7023131"/>
                <a:gd name="connsiteY98" fmla="*/ 324687 h 3281108"/>
                <a:gd name="connsiteX99" fmla="*/ 5097964 w 7023131"/>
                <a:gd name="connsiteY99" fmla="*/ 324687 h 3281108"/>
                <a:gd name="connsiteX100" fmla="*/ 5202739 w 7023131"/>
                <a:gd name="connsiteY100" fmla="*/ 334212 h 3281108"/>
                <a:gd name="connsiteX101" fmla="*/ 5307514 w 7023131"/>
                <a:gd name="connsiteY101" fmla="*/ 334212 h 3281108"/>
                <a:gd name="connsiteX102" fmla="*/ 5393239 w 7023131"/>
                <a:gd name="connsiteY102" fmla="*/ 258012 h 3281108"/>
                <a:gd name="connsiteX103" fmla="*/ 5459914 w 7023131"/>
                <a:gd name="connsiteY103" fmla="*/ 258012 h 3281108"/>
                <a:gd name="connsiteX104" fmla="*/ 5564689 w 7023131"/>
                <a:gd name="connsiteY104" fmla="*/ 267537 h 3281108"/>
                <a:gd name="connsiteX105" fmla="*/ 5602789 w 7023131"/>
                <a:gd name="connsiteY105" fmla="*/ 238962 h 3281108"/>
                <a:gd name="connsiteX106" fmla="*/ 5583739 w 7023131"/>
                <a:gd name="connsiteY106" fmla="*/ 162762 h 3281108"/>
                <a:gd name="connsiteX107" fmla="*/ 5545639 w 7023131"/>
                <a:gd name="connsiteY107" fmla="*/ 124662 h 3281108"/>
                <a:gd name="connsiteX108" fmla="*/ 5640889 w 7023131"/>
                <a:gd name="connsiteY108" fmla="*/ 124662 h 3281108"/>
                <a:gd name="connsiteX109" fmla="*/ 5717089 w 7023131"/>
                <a:gd name="connsiteY109" fmla="*/ 77037 h 3281108"/>
                <a:gd name="connsiteX110" fmla="*/ 5736139 w 7023131"/>
                <a:gd name="connsiteY110" fmla="*/ 29412 h 3281108"/>
                <a:gd name="connsiteX111" fmla="*/ 5802814 w 7023131"/>
                <a:gd name="connsiteY111" fmla="*/ 48462 h 3281108"/>
                <a:gd name="connsiteX112" fmla="*/ 5898064 w 7023131"/>
                <a:gd name="connsiteY112" fmla="*/ 67512 h 3281108"/>
                <a:gd name="connsiteX113" fmla="*/ 5898064 w 7023131"/>
                <a:gd name="connsiteY113" fmla="*/ 837 h 3281108"/>
                <a:gd name="connsiteX114" fmla="*/ 6012364 w 7023131"/>
                <a:gd name="connsiteY114" fmla="*/ 29412 h 3281108"/>
                <a:gd name="connsiteX115" fmla="*/ 6059989 w 7023131"/>
                <a:gd name="connsiteY115" fmla="*/ 19887 h 3281108"/>
                <a:gd name="connsiteX116" fmla="*/ 6126664 w 7023131"/>
                <a:gd name="connsiteY116" fmla="*/ 48462 h 3281108"/>
                <a:gd name="connsiteX117" fmla="*/ 6269539 w 7023131"/>
                <a:gd name="connsiteY117" fmla="*/ 96087 h 3281108"/>
                <a:gd name="connsiteX118" fmla="*/ 6364789 w 7023131"/>
                <a:gd name="connsiteY118" fmla="*/ 96087 h 3281108"/>
                <a:gd name="connsiteX119" fmla="*/ 6545764 w 7023131"/>
                <a:gd name="connsiteY119" fmla="*/ 143712 h 3281108"/>
                <a:gd name="connsiteX120" fmla="*/ 6650539 w 7023131"/>
                <a:gd name="connsiteY120" fmla="*/ 267537 h 3281108"/>
                <a:gd name="connsiteX121" fmla="*/ 6631489 w 7023131"/>
                <a:gd name="connsiteY121" fmla="*/ 315162 h 3281108"/>
                <a:gd name="connsiteX122" fmla="*/ 6621964 w 7023131"/>
                <a:gd name="connsiteY122" fmla="*/ 381837 h 3281108"/>
                <a:gd name="connsiteX123" fmla="*/ 6593389 w 7023131"/>
                <a:gd name="connsiteY123" fmla="*/ 410412 h 3281108"/>
                <a:gd name="connsiteX124" fmla="*/ 6469564 w 7023131"/>
                <a:gd name="connsiteY124" fmla="*/ 334212 h 3281108"/>
                <a:gd name="connsiteX125" fmla="*/ 6460039 w 7023131"/>
                <a:gd name="connsiteY125" fmla="*/ 391362 h 3281108"/>
                <a:gd name="connsiteX126" fmla="*/ 6345739 w 7023131"/>
                <a:gd name="connsiteY126" fmla="*/ 391362 h 3281108"/>
                <a:gd name="connsiteX127" fmla="*/ 6288589 w 7023131"/>
                <a:gd name="connsiteY127" fmla="*/ 419937 h 3281108"/>
                <a:gd name="connsiteX128" fmla="*/ 6145714 w 7023131"/>
                <a:gd name="connsiteY128" fmla="*/ 477087 h 3281108"/>
                <a:gd name="connsiteX129" fmla="*/ 6079039 w 7023131"/>
                <a:gd name="connsiteY129" fmla="*/ 467562 h 3281108"/>
                <a:gd name="connsiteX130" fmla="*/ 6031414 w 7023131"/>
                <a:gd name="connsiteY130" fmla="*/ 467562 h 3281108"/>
                <a:gd name="connsiteX131" fmla="*/ 5964739 w 7023131"/>
                <a:gd name="connsiteY131" fmla="*/ 515187 h 3281108"/>
                <a:gd name="connsiteX132" fmla="*/ 5831389 w 7023131"/>
                <a:gd name="connsiteY132" fmla="*/ 486612 h 3281108"/>
                <a:gd name="connsiteX133" fmla="*/ 5745664 w 7023131"/>
                <a:gd name="connsiteY133" fmla="*/ 486612 h 3281108"/>
                <a:gd name="connsiteX134" fmla="*/ 5621839 w 7023131"/>
                <a:gd name="connsiteY134" fmla="*/ 543762 h 3281108"/>
                <a:gd name="connsiteX135" fmla="*/ 5612314 w 7023131"/>
                <a:gd name="connsiteY135" fmla="*/ 562812 h 3281108"/>
                <a:gd name="connsiteX136" fmla="*/ 5564689 w 7023131"/>
                <a:gd name="connsiteY136" fmla="*/ 572337 h 3281108"/>
                <a:gd name="connsiteX137" fmla="*/ 5440864 w 7023131"/>
                <a:gd name="connsiteY137" fmla="*/ 543762 h 3281108"/>
                <a:gd name="connsiteX138" fmla="*/ 5364664 w 7023131"/>
                <a:gd name="connsiteY138" fmla="*/ 534237 h 3281108"/>
                <a:gd name="connsiteX139" fmla="*/ 5355139 w 7023131"/>
                <a:gd name="connsiteY139" fmla="*/ 562812 h 3281108"/>
                <a:gd name="connsiteX140" fmla="*/ 5317039 w 7023131"/>
                <a:gd name="connsiteY140" fmla="*/ 581862 h 3281108"/>
                <a:gd name="connsiteX141" fmla="*/ 5307514 w 7023131"/>
                <a:gd name="connsiteY141" fmla="*/ 591387 h 3281108"/>
                <a:gd name="connsiteX142" fmla="*/ 5202739 w 7023131"/>
                <a:gd name="connsiteY142" fmla="*/ 591387 h 3281108"/>
                <a:gd name="connsiteX143" fmla="*/ 5136064 w 7023131"/>
                <a:gd name="connsiteY143" fmla="*/ 677112 h 3281108"/>
                <a:gd name="connsiteX144" fmla="*/ 5126539 w 7023131"/>
                <a:gd name="connsiteY144" fmla="*/ 724737 h 3281108"/>
                <a:gd name="connsiteX145" fmla="*/ 5136064 w 7023131"/>
                <a:gd name="connsiteY145" fmla="*/ 753312 h 3281108"/>
                <a:gd name="connsiteX146" fmla="*/ 5088439 w 7023131"/>
                <a:gd name="connsiteY146" fmla="*/ 810462 h 3281108"/>
                <a:gd name="connsiteX147" fmla="*/ 5050339 w 7023131"/>
                <a:gd name="connsiteY147" fmla="*/ 819987 h 3281108"/>
                <a:gd name="connsiteX148" fmla="*/ 5069389 w 7023131"/>
                <a:gd name="connsiteY148" fmla="*/ 886662 h 3281108"/>
                <a:gd name="connsiteX149" fmla="*/ 5050339 w 7023131"/>
                <a:gd name="connsiteY149" fmla="*/ 953337 h 3281108"/>
                <a:gd name="connsiteX150" fmla="*/ 5021764 w 7023131"/>
                <a:gd name="connsiteY150" fmla="*/ 991437 h 3281108"/>
                <a:gd name="connsiteX151" fmla="*/ 4955089 w 7023131"/>
                <a:gd name="connsiteY151" fmla="*/ 1029537 h 3281108"/>
                <a:gd name="connsiteX152" fmla="*/ 4878889 w 7023131"/>
                <a:gd name="connsiteY152" fmla="*/ 1086687 h 3281108"/>
                <a:gd name="connsiteX153" fmla="*/ 4859839 w 7023131"/>
                <a:gd name="connsiteY153" fmla="*/ 1105737 h 3281108"/>
                <a:gd name="connsiteX154" fmla="*/ 4821739 w 7023131"/>
                <a:gd name="connsiteY154" fmla="*/ 1134312 h 3281108"/>
                <a:gd name="connsiteX155" fmla="*/ 4783639 w 7023131"/>
                <a:gd name="connsiteY155" fmla="*/ 1134312 h 3281108"/>
                <a:gd name="connsiteX156" fmla="*/ 4755064 w 7023131"/>
                <a:gd name="connsiteY156" fmla="*/ 1220037 h 3281108"/>
                <a:gd name="connsiteX157" fmla="*/ 4793164 w 7023131"/>
                <a:gd name="connsiteY157" fmla="*/ 1258137 h 3281108"/>
                <a:gd name="connsiteX158" fmla="*/ 4840789 w 7023131"/>
                <a:gd name="connsiteY158" fmla="*/ 1305762 h 3281108"/>
                <a:gd name="connsiteX159" fmla="*/ 4888414 w 7023131"/>
                <a:gd name="connsiteY159" fmla="*/ 1343862 h 3281108"/>
                <a:gd name="connsiteX160" fmla="*/ 4926514 w 7023131"/>
                <a:gd name="connsiteY160" fmla="*/ 1429587 h 3281108"/>
                <a:gd name="connsiteX161" fmla="*/ 4916989 w 7023131"/>
                <a:gd name="connsiteY161" fmla="*/ 1486737 h 3281108"/>
                <a:gd name="connsiteX162" fmla="*/ 4936039 w 7023131"/>
                <a:gd name="connsiteY162" fmla="*/ 1486737 h 3281108"/>
                <a:gd name="connsiteX163" fmla="*/ 4936039 w 7023131"/>
                <a:gd name="connsiteY163" fmla="*/ 1534362 h 3281108"/>
                <a:gd name="connsiteX164" fmla="*/ 5078914 w 7023131"/>
                <a:gd name="connsiteY164" fmla="*/ 1601037 h 3281108"/>
                <a:gd name="connsiteX165" fmla="*/ 5097964 w 7023131"/>
                <a:gd name="connsiteY165" fmla="*/ 1601037 h 3281108"/>
                <a:gd name="connsiteX166" fmla="*/ 5174164 w 7023131"/>
                <a:gd name="connsiteY166" fmla="*/ 1648662 h 3281108"/>
                <a:gd name="connsiteX167" fmla="*/ 5297989 w 7023131"/>
                <a:gd name="connsiteY167" fmla="*/ 1648662 h 3281108"/>
                <a:gd name="connsiteX168" fmla="*/ 5374189 w 7023131"/>
                <a:gd name="connsiteY168" fmla="*/ 1686762 h 3281108"/>
                <a:gd name="connsiteX169" fmla="*/ 5431339 w 7023131"/>
                <a:gd name="connsiteY169" fmla="*/ 1715337 h 3281108"/>
                <a:gd name="connsiteX170" fmla="*/ 5517064 w 7023131"/>
                <a:gd name="connsiteY170" fmla="*/ 1677237 h 3281108"/>
                <a:gd name="connsiteX171" fmla="*/ 5650414 w 7023131"/>
                <a:gd name="connsiteY171" fmla="*/ 1686762 h 3281108"/>
                <a:gd name="connsiteX172" fmla="*/ 5736139 w 7023131"/>
                <a:gd name="connsiteY172" fmla="*/ 1715337 h 3281108"/>
                <a:gd name="connsiteX173" fmla="*/ 5850439 w 7023131"/>
                <a:gd name="connsiteY173" fmla="*/ 1782012 h 3281108"/>
                <a:gd name="connsiteX174" fmla="*/ 5869489 w 7023131"/>
                <a:gd name="connsiteY174" fmla="*/ 1705812 h 3281108"/>
                <a:gd name="connsiteX175" fmla="*/ 6021889 w 7023131"/>
                <a:gd name="connsiteY175" fmla="*/ 1772487 h 3281108"/>
                <a:gd name="connsiteX176" fmla="*/ 6107614 w 7023131"/>
                <a:gd name="connsiteY176" fmla="*/ 1782012 h 3281108"/>
                <a:gd name="connsiteX177" fmla="*/ 6193339 w 7023131"/>
                <a:gd name="connsiteY177" fmla="*/ 1791537 h 3281108"/>
                <a:gd name="connsiteX178" fmla="*/ 6326689 w 7023131"/>
                <a:gd name="connsiteY178" fmla="*/ 1839162 h 3281108"/>
                <a:gd name="connsiteX179" fmla="*/ 6374314 w 7023131"/>
                <a:gd name="connsiteY179" fmla="*/ 1848687 h 3281108"/>
                <a:gd name="connsiteX180" fmla="*/ 6555289 w 7023131"/>
                <a:gd name="connsiteY180" fmla="*/ 1934412 h 3281108"/>
                <a:gd name="connsiteX181" fmla="*/ 6660064 w 7023131"/>
                <a:gd name="connsiteY181" fmla="*/ 1915362 h 3281108"/>
                <a:gd name="connsiteX182" fmla="*/ 6745789 w 7023131"/>
                <a:gd name="connsiteY182" fmla="*/ 1924887 h 3281108"/>
                <a:gd name="connsiteX183" fmla="*/ 6688639 w 7023131"/>
                <a:gd name="connsiteY183" fmla="*/ 1982037 h 3281108"/>
                <a:gd name="connsiteX184" fmla="*/ 6641014 w 7023131"/>
                <a:gd name="connsiteY184" fmla="*/ 2010612 h 3281108"/>
                <a:gd name="connsiteX185" fmla="*/ 6707689 w 7023131"/>
                <a:gd name="connsiteY185" fmla="*/ 2048712 h 3281108"/>
                <a:gd name="connsiteX186" fmla="*/ 6745789 w 7023131"/>
                <a:gd name="connsiteY186" fmla="*/ 2124912 h 3281108"/>
                <a:gd name="connsiteX187" fmla="*/ 6841039 w 7023131"/>
                <a:gd name="connsiteY187" fmla="*/ 2182062 h 3281108"/>
                <a:gd name="connsiteX188" fmla="*/ 6945814 w 7023131"/>
                <a:gd name="connsiteY188" fmla="*/ 2210637 h 3281108"/>
                <a:gd name="connsiteX189" fmla="*/ 6993439 w 7023131"/>
                <a:gd name="connsiteY189" fmla="*/ 2296362 h 3281108"/>
                <a:gd name="connsiteX190" fmla="*/ 7022014 w 7023131"/>
                <a:gd name="connsiteY190" fmla="*/ 2343987 h 3281108"/>
                <a:gd name="connsiteX191" fmla="*/ 6955339 w 7023131"/>
                <a:gd name="connsiteY191" fmla="*/ 2353512 h 3281108"/>
                <a:gd name="connsiteX192" fmla="*/ 6793414 w 7023131"/>
                <a:gd name="connsiteY192" fmla="*/ 2239212 h 3281108"/>
                <a:gd name="connsiteX193" fmla="*/ 6745789 w 7023131"/>
                <a:gd name="connsiteY193" fmla="*/ 2210637 h 3281108"/>
                <a:gd name="connsiteX194" fmla="*/ 6698164 w 7023131"/>
                <a:gd name="connsiteY194" fmla="*/ 2239212 h 3281108"/>
                <a:gd name="connsiteX195" fmla="*/ 6612439 w 7023131"/>
                <a:gd name="connsiteY195" fmla="*/ 2248737 h 3281108"/>
                <a:gd name="connsiteX196" fmla="*/ 6555289 w 7023131"/>
                <a:gd name="connsiteY196" fmla="*/ 2229687 h 3281108"/>
                <a:gd name="connsiteX197" fmla="*/ 6507664 w 7023131"/>
                <a:gd name="connsiteY197" fmla="*/ 2191587 h 3281108"/>
                <a:gd name="connsiteX198" fmla="*/ 6460039 w 7023131"/>
                <a:gd name="connsiteY198" fmla="*/ 2248737 h 3281108"/>
                <a:gd name="connsiteX199" fmla="*/ 6402889 w 7023131"/>
                <a:gd name="connsiteY199" fmla="*/ 2210637 h 3281108"/>
                <a:gd name="connsiteX200" fmla="*/ 6364789 w 7023131"/>
                <a:gd name="connsiteY200" fmla="*/ 2191587 h 3281108"/>
                <a:gd name="connsiteX201" fmla="*/ 6355264 w 7023131"/>
                <a:gd name="connsiteY201" fmla="*/ 2239212 h 3281108"/>
                <a:gd name="connsiteX202" fmla="*/ 6288589 w 7023131"/>
                <a:gd name="connsiteY202" fmla="*/ 2286837 h 3281108"/>
                <a:gd name="connsiteX203" fmla="*/ 6212389 w 7023131"/>
                <a:gd name="connsiteY203" fmla="*/ 2286837 h 3281108"/>
                <a:gd name="connsiteX204" fmla="*/ 6050464 w 7023131"/>
                <a:gd name="connsiteY204" fmla="*/ 2201112 h 3281108"/>
                <a:gd name="connsiteX205" fmla="*/ 5983789 w 7023131"/>
                <a:gd name="connsiteY205" fmla="*/ 2172537 h 3281108"/>
                <a:gd name="connsiteX206" fmla="*/ 5898064 w 7023131"/>
                <a:gd name="connsiteY206" fmla="*/ 2105862 h 3281108"/>
                <a:gd name="connsiteX207" fmla="*/ 5783764 w 7023131"/>
                <a:gd name="connsiteY207" fmla="*/ 2067762 h 3281108"/>
                <a:gd name="connsiteX208" fmla="*/ 5745664 w 7023131"/>
                <a:gd name="connsiteY208" fmla="*/ 2029662 h 3281108"/>
                <a:gd name="connsiteX209" fmla="*/ 5688514 w 7023131"/>
                <a:gd name="connsiteY209" fmla="*/ 2010612 h 3281108"/>
                <a:gd name="connsiteX210" fmla="*/ 5612314 w 7023131"/>
                <a:gd name="connsiteY210" fmla="*/ 2010612 h 3281108"/>
                <a:gd name="connsiteX211" fmla="*/ 5450389 w 7023131"/>
                <a:gd name="connsiteY211" fmla="*/ 1934412 h 3281108"/>
                <a:gd name="connsiteX212" fmla="*/ 5412289 w 7023131"/>
                <a:gd name="connsiteY212" fmla="*/ 1924887 h 3281108"/>
                <a:gd name="connsiteX213" fmla="*/ 5317039 w 7023131"/>
                <a:gd name="connsiteY213" fmla="*/ 1934412 h 3281108"/>
                <a:gd name="connsiteX214" fmla="*/ 5212264 w 7023131"/>
                <a:gd name="connsiteY214" fmla="*/ 1905837 h 3281108"/>
                <a:gd name="connsiteX215" fmla="*/ 5069389 w 7023131"/>
                <a:gd name="connsiteY215" fmla="*/ 1886787 h 3281108"/>
                <a:gd name="connsiteX216" fmla="*/ 4964614 w 7023131"/>
                <a:gd name="connsiteY216" fmla="*/ 1877262 h 3281108"/>
                <a:gd name="connsiteX217" fmla="*/ 4945564 w 7023131"/>
                <a:gd name="connsiteY217" fmla="*/ 1924887 h 3281108"/>
                <a:gd name="connsiteX218" fmla="*/ 4916989 w 7023131"/>
                <a:gd name="connsiteY218" fmla="*/ 1953462 h 3281108"/>
                <a:gd name="connsiteX219" fmla="*/ 4878889 w 7023131"/>
                <a:gd name="connsiteY219" fmla="*/ 1982037 h 3281108"/>
                <a:gd name="connsiteX220" fmla="*/ 4907464 w 7023131"/>
                <a:gd name="connsiteY220" fmla="*/ 2048712 h 3281108"/>
                <a:gd name="connsiteX221" fmla="*/ 4840789 w 7023131"/>
                <a:gd name="connsiteY221" fmla="*/ 2096337 h 3281108"/>
                <a:gd name="connsiteX222" fmla="*/ 4840789 w 7023131"/>
                <a:gd name="connsiteY222" fmla="*/ 2105862 h 3281108"/>
                <a:gd name="connsiteX223" fmla="*/ 4793164 w 7023131"/>
                <a:gd name="connsiteY223" fmla="*/ 2163012 h 3281108"/>
                <a:gd name="connsiteX224" fmla="*/ 4840789 w 7023131"/>
                <a:gd name="connsiteY224" fmla="*/ 2229687 h 3281108"/>
                <a:gd name="connsiteX225" fmla="*/ 4888414 w 7023131"/>
                <a:gd name="connsiteY225" fmla="*/ 2267787 h 3281108"/>
                <a:gd name="connsiteX226" fmla="*/ 4993189 w 7023131"/>
                <a:gd name="connsiteY226" fmla="*/ 2286837 h 3281108"/>
                <a:gd name="connsiteX227" fmla="*/ 4831264 w 7023131"/>
                <a:gd name="connsiteY227" fmla="*/ 2391612 h 3281108"/>
                <a:gd name="connsiteX228" fmla="*/ 4878889 w 7023131"/>
                <a:gd name="connsiteY228" fmla="*/ 2420187 h 3281108"/>
                <a:gd name="connsiteX229" fmla="*/ 4831264 w 7023131"/>
                <a:gd name="connsiteY229" fmla="*/ 2477337 h 3281108"/>
                <a:gd name="connsiteX230" fmla="*/ 4783639 w 7023131"/>
                <a:gd name="connsiteY230" fmla="*/ 2544012 h 3281108"/>
                <a:gd name="connsiteX231" fmla="*/ 4755064 w 7023131"/>
                <a:gd name="connsiteY231" fmla="*/ 2620212 h 3281108"/>
                <a:gd name="connsiteX232" fmla="*/ 4697914 w 7023131"/>
                <a:gd name="connsiteY232" fmla="*/ 2696412 h 3281108"/>
                <a:gd name="connsiteX233" fmla="*/ 4640764 w 7023131"/>
                <a:gd name="connsiteY233" fmla="*/ 2715462 h 3281108"/>
                <a:gd name="connsiteX234" fmla="*/ 4469314 w 7023131"/>
                <a:gd name="connsiteY234" fmla="*/ 2715462 h 3281108"/>
                <a:gd name="connsiteX235" fmla="*/ 4383589 w 7023131"/>
                <a:gd name="connsiteY235" fmla="*/ 2715462 h 3281108"/>
                <a:gd name="connsiteX236" fmla="*/ 4364539 w 7023131"/>
                <a:gd name="connsiteY236" fmla="*/ 2686887 h 3281108"/>
                <a:gd name="connsiteX237" fmla="*/ 4326439 w 7023131"/>
                <a:gd name="connsiteY237" fmla="*/ 2648787 h 3281108"/>
                <a:gd name="connsiteX238" fmla="*/ 4307389 w 7023131"/>
                <a:gd name="connsiteY238" fmla="*/ 2591637 h 3281108"/>
                <a:gd name="connsiteX239" fmla="*/ 4307389 w 7023131"/>
                <a:gd name="connsiteY239" fmla="*/ 2505912 h 3281108"/>
                <a:gd name="connsiteX240" fmla="*/ 4297864 w 7023131"/>
                <a:gd name="connsiteY240" fmla="*/ 2429712 h 3281108"/>
                <a:gd name="connsiteX241" fmla="*/ 4269289 w 7023131"/>
                <a:gd name="connsiteY241" fmla="*/ 2334462 h 3281108"/>
                <a:gd name="connsiteX242" fmla="*/ 4250239 w 7023131"/>
                <a:gd name="connsiteY242" fmla="*/ 2258262 h 3281108"/>
                <a:gd name="connsiteX243" fmla="*/ 4145464 w 7023131"/>
                <a:gd name="connsiteY243" fmla="*/ 2258262 h 3281108"/>
                <a:gd name="connsiteX244" fmla="*/ 4050214 w 7023131"/>
                <a:gd name="connsiteY244" fmla="*/ 2239212 h 3281108"/>
                <a:gd name="connsiteX245" fmla="*/ 3983539 w 7023131"/>
                <a:gd name="connsiteY245" fmla="*/ 2296362 h 3281108"/>
                <a:gd name="connsiteX246" fmla="*/ 3821614 w 7023131"/>
                <a:gd name="connsiteY246" fmla="*/ 2353512 h 3281108"/>
                <a:gd name="connsiteX247" fmla="*/ 3802564 w 7023131"/>
                <a:gd name="connsiteY247" fmla="*/ 2420187 h 3281108"/>
                <a:gd name="connsiteX248" fmla="*/ 3650164 w 7023131"/>
                <a:gd name="connsiteY248" fmla="*/ 2420187 h 3281108"/>
                <a:gd name="connsiteX249" fmla="*/ 3564439 w 7023131"/>
                <a:gd name="connsiteY249" fmla="*/ 2515437 h 3281108"/>
                <a:gd name="connsiteX250" fmla="*/ 3450139 w 7023131"/>
                <a:gd name="connsiteY250" fmla="*/ 2629737 h 3281108"/>
                <a:gd name="connsiteX251" fmla="*/ 3421564 w 7023131"/>
                <a:gd name="connsiteY251" fmla="*/ 2763087 h 3281108"/>
                <a:gd name="connsiteX252" fmla="*/ 3326314 w 7023131"/>
                <a:gd name="connsiteY252" fmla="*/ 2839287 h 3281108"/>
                <a:gd name="connsiteX253" fmla="*/ 3231064 w 7023131"/>
                <a:gd name="connsiteY253" fmla="*/ 2915487 h 3281108"/>
                <a:gd name="connsiteX254" fmla="*/ 3154864 w 7023131"/>
                <a:gd name="connsiteY254" fmla="*/ 3029787 h 3281108"/>
                <a:gd name="connsiteX255" fmla="*/ 3107239 w 7023131"/>
                <a:gd name="connsiteY255" fmla="*/ 3144087 h 3281108"/>
                <a:gd name="connsiteX256" fmla="*/ 3050089 w 7023131"/>
                <a:gd name="connsiteY256" fmla="*/ 3220287 h 3281108"/>
                <a:gd name="connsiteX257" fmla="*/ 2973889 w 7023131"/>
                <a:gd name="connsiteY257" fmla="*/ 3229812 h 3281108"/>
                <a:gd name="connsiteX258" fmla="*/ 2878639 w 7023131"/>
                <a:gd name="connsiteY258" fmla="*/ 3163137 h 3281108"/>
                <a:gd name="connsiteX259" fmla="*/ 2802439 w 7023131"/>
                <a:gd name="connsiteY259" fmla="*/ 3105987 h 3281108"/>
                <a:gd name="connsiteX260" fmla="*/ 2726239 w 7023131"/>
                <a:gd name="connsiteY260" fmla="*/ 3096462 h 3281108"/>
                <a:gd name="connsiteX261" fmla="*/ 2630989 w 7023131"/>
                <a:gd name="connsiteY261" fmla="*/ 3153612 h 3281108"/>
                <a:gd name="connsiteX262" fmla="*/ 2659564 w 7023131"/>
                <a:gd name="connsiteY262" fmla="*/ 3210762 h 3281108"/>
                <a:gd name="connsiteX263" fmla="*/ 2545264 w 7023131"/>
                <a:gd name="connsiteY263" fmla="*/ 3220287 h 3281108"/>
                <a:gd name="connsiteX264" fmla="*/ 2383339 w 7023131"/>
                <a:gd name="connsiteY264" fmla="*/ 3229812 h 3281108"/>
                <a:gd name="connsiteX265" fmla="*/ 2307139 w 7023131"/>
                <a:gd name="connsiteY265" fmla="*/ 3267912 h 3281108"/>
                <a:gd name="connsiteX266" fmla="*/ 2221414 w 7023131"/>
                <a:gd name="connsiteY266" fmla="*/ 3277437 h 3281108"/>
                <a:gd name="connsiteX267" fmla="*/ 2192839 w 7023131"/>
                <a:gd name="connsiteY267" fmla="*/ 3210762 h 3281108"/>
                <a:gd name="connsiteX268" fmla="*/ 2088064 w 7023131"/>
                <a:gd name="connsiteY268" fmla="*/ 3144087 h 3281108"/>
                <a:gd name="connsiteX269" fmla="*/ 2116639 w 7023131"/>
                <a:gd name="connsiteY269" fmla="*/ 3077412 h 3281108"/>
                <a:gd name="connsiteX270" fmla="*/ 2145214 w 7023131"/>
                <a:gd name="connsiteY270" fmla="*/ 2982162 h 3281108"/>
                <a:gd name="connsiteX271" fmla="*/ 2154739 w 7023131"/>
                <a:gd name="connsiteY271" fmla="*/ 2886912 h 3281108"/>
                <a:gd name="connsiteX272" fmla="*/ 2078539 w 7023131"/>
                <a:gd name="connsiteY272" fmla="*/ 2867862 h 3281108"/>
                <a:gd name="connsiteX273" fmla="*/ 1973764 w 7023131"/>
                <a:gd name="connsiteY273" fmla="*/ 2848812 h 3281108"/>
                <a:gd name="connsiteX274" fmla="*/ 1840414 w 7023131"/>
                <a:gd name="connsiteY274" fmla="*/ 2829762 h 3281108"/>
                <a:gd name="connsiteX275" fmla="*/ 1678489 w 7023131"/>
                <a:gd name="connsiteY275" fmla="*/ 2820237 h 3281108"/>
                <a:gd name="connsiteX276" fmla="*/ 1602289 w 7023131"/>
                <a:gd name="connsiteY276" fmla="*/ 2810712 h 3281108"/>
                <a:gd name="connsiteX277" fmla="*/ 1507039 w 7023131"/>
                <a:gd name="connsiteY277" fmla="*/ 2848812 h 3281108"/>
                <a:gd name="connsiteX278" fmla="*/ 1326064 w 7023131"/>
                <a:gd name="connsiteY278" fmla="*/ 2858337 h 3281108"/>
                <a:gd name="connsiteX279" fmla="*/ 1126039 w 7023131"/>
                <a:gd name="connsiteY279" fmla="*/ 2791662 h 3281108"/>
                <a:gd name="connsiteX280" fmla="*/ 1021264 w 7023131"/>
                <a:gd name="connsiteY280" fmla="*/ 2791662 h 3281108"/>
                <a:gd name="connsiteX281" fmla="*/ 906964 w 7023131"/>
                <a:gd name="connsiteY281" fmla="*/ 2801187 h 3281108"/>
                <a:gd name="connsiteX282" fmla="*/ 802189 w 7023131"/>
                <a:gd name="connsiteY282" fmla="*/ 2877387 h 3281108"/>
                <a:gd name="connsiteX283" fmla="*/ 725989 w 7023131"/>
                <a:gd name="connsiteY283" fmla="*/ 2896437 h 3281108"/>
                <a:gd name="connsiteX284" fmla="*/ 716464 w 7023131"/>
                <a:gd name="connsiteY284" fmla="*/ 2744037 h 3281108"/>
                <a:gd name="connsiteX285" fmla="*/ 716464 w 7023131"/>
                <a:gd name="connsiteY285" fmla="*/ 2667837 h 3281108"/>
                <a:gd name="connsiteX286" fmla="*/ 706939 w 7023131"/>
                <a:gd name="connsiteY286" fmla="*/ 2572587 h 3281108"/>
                <a:gd name="connsiteX287" fmla="*/ 659314 w 7023131"/>
                <a:gd name="connsiteY287" fmla="*/ 2515437 h 3281108"/>
                <a:gd name="connsiteX288" fmla="*/ 735514 w 7023131"/>
                <a:gd name="connsiteY288" fmla="*/ 2467812 h 3281108"/>
                <a:gd name="connsiteX289" fmla="*/ 773614 w 7023131"/>
                <a:gd name="connsiteY289" fmla="*/ 2401137 h 3281108"/>
                <a:gd name="connsiteX290" fmla="*/ 659314 w 7023131"/>
                <a:gd name="connsiteY290" fmla="*/ 2420187 h 3281108"/>
                <a:gd name="connsiteX291" fmla="*/ 583114 w 7023131"/>
                <a:gd name="connsiteY291" fmla="*/ 2372562 h 3281108"/>
                <a:gd name="connsiteX292" fmla="*/ 402139 w 7023131"/>
                <a:gd name="connsiteY292" fmla="*/ 2410662 h 3281108"/>
                <a:gd name="connsiteX293" fmla="*/ 297364 w 7023131"/>
                <a:gd name="connsiteY293" fmla="*/ 2410662 h 3281108"/>
                <a:gd name="connsiteX294" fmla="*/ 249739 w 7023131"/>
                <a:gd name="connsiteY294" fmla="*/ 2372562 h 3281108"/>
                <a:gd name="connsiteX295" fmla="*/ 135439 w 7023131"/>
                <a:gd name="connsiteY295" fmla="*/ 2391612 h 3281108"/>
                <a:gd name="connsiteX296" fmla="*/ 116389 w 7023131"/>
                <a:gd name="connsiteY296" fmla="*/ 2420187 h 3281108"/>
                <a:gd name="connsiteX297" fmla="*/ 40189 w 7023131"/>
                <a:gd name="connsiteY297" fmla="*/ 2353512 h 3281108"/>
                <a:gd name="connsiteX298" fmla="*/ 21139 w 7023131"/>
                <a:gd name="connsiteY298" fmla="*/ 2296362 h 3281108"/>
                <a:gd name="connsiteX299" fmla="*/ 164014 w 7023131"/>
                <a:gd name="connsiteY299" fmla="*/ 2277312 h 3281108"/>
                <a:gd name="connsiteX300" fmla="*/ 211639 w 7023131"/>
                <a:gd name="connsiteY300" fmla="*/ 2220162 h 3281108"/>
                <a:gd name="connsiteX301" fmla="*/ 78289 w 7023131"/>
                <a:gd name="connsiteY301" fmla="*/ 2191587 h 3281108"/>
                <a:gd name="connsiteX302" fmla="*/ 30664 w 7023131"/>
                <a:gd name="connsiteY302" fmla="*/ 2115387 h 3281108"/>
                <a:gd name="connsiteX303" fmla="*/ 2089 w 7023131"/>
                <a:gd name="connsiteY303" fmla="*/ 2058237 h 3281108"/>
                <a:gd name="connsiteX304" fmla="*/ 87814 w 7023131"/>
                <a:gd name="connsiteY304" fmla="*/ 2020137 h 3281108"/>
                <a:gd name="connsiteX305" fmla="*/ 87814 w 7023131"/>
                <a:gd name="connsiteY305" fmla="*/ 1924887 h 3281108"/>
                <a:gd name="connsiteX306" fmla="*/ 173539 w 7023131"/>
                <a:gd name="connsiteY306" fmla="*/ 1896312 h 3281108"/>
                <a:gd name="connsiteX307" fmla="*/ 211639 w 7023131"/>
                <a:gd name="connsiteY307" fmla="*/ 1753437 h 3281108"/>
                <a:gd name="connsiteX308" fmla="*/ 306889 w 7023131"/>
                <a:gd name="connsiteY308" fmla="*/ 1715337 h 3281108"/>
                <a:gd name="connsiteX309" fmla="*/ 287839 w 7023131"/>
                <a:gd name="connsiteY309" fmla="*/ 1924887 h 3281108"/>
                <a:gd name="connsiteX310" fmla="*/ 459289 w 7023131"/>
                <a:gd name="connsiteY310" fmla="*/ 1934412 h 3281108"/>
                <a:gd name="connsiteX311" fmla="*/ 564064 w 7023131"/>
                <a:gd name="connsiteY311" fmla="*/ 1829637 h 3281108"/>
                <a:gd name="connsiteX312" fmla="*/ 478339 w 7023131"/>
                <a:gd name="connsiteY312" fmla="*/ 1724862 h 3281108"/>
                <a:gd name="connsiteX313" fmla="*/ 430714 w 7023131"/>
                <a:gd name="connsiteY313" fmla="*/ 1686762 h 3281108"/>
                <a:gd name="connsiteX314" fmla="*/ 554539 w 7023131"/>
                <a:gd name="connsiteY314" fmla="*/ 1610562 h 3281108"/>
                <a:gd name="connsiteX315" fmla="*/ 649789 w 7023131"/>
                <a:gd name="connsiteY315" fmla="*/ 1610562 h 3281108"/>
                <a:gd name="connsiteX316" fmla="*/ 697414 w 7023131"/>
                <a:gd name="connsiteY316" fmla="*/ 1562937 h 3281108"/>
                <a:gd name="connsiteX317" fmla="*/ 783139 w 7023131"/>
                <a:gd name="connsiteY317" fmla="*/ 1534362 h 3281108"/>
                <a:gd name="connsiteX318" fmla="*/ 935539 w 7023131"/>
                <a:gd name="connsiteY318" fmla="*/ 1572462 h 3281108"/>
                <a:gd name="connsiteX319" fmla="*/ 973639 w 7023131"/>
                <a:gd name="connsiteY319" fmla="*/ 1458162 h 3281108"/>
                <a:gd name="connsiteX320" fmla="*/ 973639 w 7023131"/>
                <a:gd name="connsiteY320" fmla="*/ 1372437 h 3281108"/>
                <a:gd name="connsiteX321" fmla="*/ 1154614 w 7023131"/>
                <a:gd name="connsiteY321" fmla="*/ 1296237 h 3281108"/>
                <a:gd name="connsiteX322" fmla="*/ 1154614 w 7023131"/>
                <a:gd name="connsiteY322" fmla="*/ 1277187 h 3281108"/>
                <a:gd name="connsiteX323" fmla="*/ 1278439 w 7023131"/>
                <a:gd name="connsiteY323" fmla="*/ 1191462 h 3281108"/>
                <a:gd name="connsiteX324" fmla="*/ 1326064 w 7023131"/>
                <a:gd name="connsiteY324" fmla="*/ 1153362 h 3281108"/>
                <a:gd name="connsiteX325" fmla="*/ 1192714 w 7023131"/>
                <a:gd name="connsiteY325" fmla="*/ 1096212 h 3281108"/>
                <a:gd name="connsiteX326" fmla="*/ 1068889 w 7023131"/>
                <a:gd name="connsiteY326" fmla="*/ 1143837 h 3281108"/>
                <a:gd name="connsiteX327" fmla="*/ 859339 w 7023131"/>
                <a:gd name="connsiteY327" fmla="*/ 1134312 h 3281108"/>
                <a:gd name="connsiteX328" fmla="*/ 1335589 w 7023131"/>
                <a:gd name="connsiteY328" fmla="*/ 753312 h 3281108"/>
                <a:gd name="connsiteX329" fmla="*/ 1402264 w 7023131"/>
                <a:gd name="connsiteY329" fmla="*/ 715212 h 3281108"/>
                <a:gd name="connsiteX330" fmla="*/ 1497514 w 7023131"/>
                <a:gd name="connsiteY330" fmla="*/ 715212 h 3281108"/>
                <a:gd name="connsiteX331" fmla="*/ 1583239 w 7023131"/>
                <a:gd name="connsiteY331" fmla="*/ 696162 h 3281108"/>
                <a:gd name="connsiteX332" fmla="*/ 1602289 w 7023131"/>
                <a:gd name="connsiteY332" fmla="*/ 648537 h 3281108"/>
                <a:gd name="connsiteX333" fmla="*/ 1649914 w 7023131"/>
                <a:gd name="connsiteY333" fmla="*/ 715212 h 3281108"/>
                <a:gd name="connsiteX334" fmla="*/ 1783264 w 7023131"/>
                <a:gd name="connsiteY334" fmla="*/ 724737 h 3281108"/>
                <a:gd name="connsiteX335" fmla="*/ 1840414 w 7023131"/>
                <a:gd name="connsiteY335" fmla="*/ 629487 h 3281108"/>
                <a:gd name="connsiteX336" fmla="*/ 1897564 w 7023131"/>
                <a:gd name="connsiteY336" fmla="*/ 619962 h 3281108"/>
                <a:gd name="connsiteX337" fmla="*/ 1983289 w 7023131"/>
                <a:gd name="connsiteY337" fmla="*/ 562812 h 3281108"/>
                <a:gd name="connsiteX338" fmla="*/ 2049964 w 7023131"/>
                <a:gd name="connsiteY338" fmla="*/ 515187 h 3281108"/>
                <a:gd name="connsiteX339" fmla="*/ 2088064 w 7023131"/>
                <a:gd name="connsiteY339" fmla="*/ 524712 h 3281108"/>
                <a:gd name="connsiteX340" fmla="*/ 2107114 w 7023131"/>
                <a:gd name="connsiteY340" fmla="*/ 600912 h 3281108"/>
                <a:gd name="connsiteX341" fmla="*/ 2049964 w 7023131"/>
                <a:gd name="connsiteY341" fmla="*/ 600912 h 3281108"/>
                <a:gd name="connsiteX342" fmla="*/ 1973764 w 7023131"/>
                <a:gd name="connsiteY342" fmla="*/ 667587 h 3281108"/>
                <a:gd name="connsiteX343" fmla="*/ 1907089 w 7023131"/>
                <a:gd name="connsiteY343" fmla="*/ 696162 h 3281108"/>
                <a:gd name="connsiteX344" fmla="*/ 1935664 w 7023131"/>
                <a:gd name="connsiteY344" fmla="*/ 791412 h 3281108"/>
                <a:gd name="connsiteX345" fmla="*/ 1849939 w 7023131"/>
                <a:gd name="connsiteY345" fmla="*/ 915237 h 3281108"/>
                <a:gd name="connsiteX346" fmla="*/ 1773739 w 7023131"/>
                <a:gd name="connsiteY346" fmla="*/ 962862 h 3281108"/>
                <a:gd name="connsiteX347" fmla="*/ 1783264 w 7023131"/>
                <a:gd name="connsiteY347" fmla="*/ 1029537 h 3281108"/>
                <a:gd name="connsiteX348" fmla="*/ 1821364 w 7023131"/>
                <a:gd name="connsiteY348" fmla="*/ 1115262 h 3281108"/>
                <a:gd name="connsiteX349" fmla="*/ 1678489 w 7023131"/>
                <a:gd name="connsiteY349" fmla="*/ 1153362 h 3281108"/>
                <a:gd name="connsiteX350" fmla="*/ 1602289 w 7023131"/>
                <a:gd name="connsiteY350" fmla="*/ 1239087 h 3281108"/>
                <a:gd name="connsiteX351" fmla="*/ 1602289 w 7023131"/>
                <a:gd name="connsiteY351" fmla="*/ 1334337 h 3281108"/>
                <a:gd name="connsiteX352" fmla="*/ 1545139 w 7023131"/>
                <a:gd name="connsiteY352" fmla="*/ 1362912 h 3281108"/>
                <a:gd name="connsiteX353" fmla="*/ 1535614 w 7023131"/>
                <a:gd name="connsiteY353" fmla="*/ 1458162 h 3281108"/>
                <a:gd name="connsiteX354" fmla="*/ 1507039 w 7023131"/>
                <a:gd name="connsiteY354" fmla="*/ 1505787 h 3281108"/>
                <a:gd name="connsiteX355" fmla="*/ 1535614 w 7023131"/>
                <a:gd name="connsiteY355" fmla="*/ 1639137 h 3281108"/>
                <a:gd name="connsiteX356" fmla="*/ 1497514 w 7023131"/>
                <a:gd name="connsiteY356" fmla="*/ 1696287 h 3281108"/>
                <a:gd name="connsiteX357" fmla="*/ 1364164 w 7023131"/>
                <a:gd name="connsiteY357" fmla="*/ 1724862 h 3281108"/>
                <a:gd name="connsiteX358" fmla="*/ 1354639 w 7023131"/>
                <a:gd name="connsiteY358" fmla="*/ 1772487 h 3281108"/>
                <a:gd name="connsiteX359" fmla="*/ 1307014 w 7023131"/>
                <a:gd name="connsiteY359" fmla="*/ 1772487 h 3281108"/>
                <a:gd name="connsiteX360" fmla="*/ 1287964 w 7023131"/>
                <a:gd name="connsiteY360" fmla="*/ 1839162 h 3281108"/>
                <a:gd name="connsiteX361" fmla="*/ 1230814 w 7023131"/>
                <a:gd name="connsiteY361" fmla="*/ 1886787 h 3281108"/>
                <a:gd name="connsiteX362" fmla="*/ 1221289 w 7023131"/>
                <a:gd name="connsiteY362" fmla="*/ 1991562 h 3281108"/>
                <a:gd name="connsiteX363" fmla="*/ 1135564 w 7023131"/>
                <a:gd name="connsiteY363" fmla="*/ 2010612 h 3281108"/>
                <a:gd name="connsiteX364" fmla="*/ 1135564 w 7023131"/>
                <a:gd name="connsiteY364" fmla="*/ 2067762 h 3281108"/>
                <a:gd name="connsiteX365" fmla="*/ 1259389 w 7023131"/>
                <a:gd name="connsiteY365" fmla="*/ 2153487 h 3281108"/>
                <a:gd name="connsiteX366" fmla="*/ 1411789 w 7023131"/>
                <a:gd name="connsiteY366" fmla="*/ 2182062 h 3281108"/>
                <a:gd name="connsiteX367" fmla="*/ 1440364 w 7023131"/>
                <a:gd name="connsiteY367" fmla="*/ 2096337 h 3281108"/>
                <a:gd name="connsiteX368" fmla="*/ 1945189 w 7023131"/>
                <a:gd name="connsiteY368" fmla="*/ 2067762 h 3281108"/>
                <a:gd name="connsiteX369" fmla="*/ 2002339 w 7023131"/>
                <a:gd name="connsiteY369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92789 w 7023131"/>
                <a:gd name="connsiteY45" fmla="*/ 2001087 h 3281108"/>
                <a:gd name="connsiteX46" fmla="*/ 2049964 w 7023131"/>
                <a:gd name="connsiteY46" fmla="*/ 2115387 h 3281108"/>
                <a:gd name="connsiteX47" fmla="*/ 2240464 w 7023131"/>
                <a:gd name="connsiteY47" fmla="*/ 2039187 h 3281108"/>
                <a:gd name="connsiteX48" fmla="*/ 2345239 w 7023131"/>
                <a:gd name="connsiteY48" fmla="*/ 2010612 h 3281108"/>
                <a:gd name="connsiteX49" fmla="*/ 2411914 w 7023131"/>
                <a:gd name="connsiteY49" fmla="*/ 1943937 h 3281108"/>
                <a:gd name="connsiteX50" fmla="*/ 2459539 w 7023131"/>
                <a:gd name="connsiteY50" fmla="*/ 1896312 h 3281108"/>
                <a:gd name="connsiteX51" fmla="*/ 2507164 w 7023131"/>
                <a:gd name="connsiteY51" fmla="*/ 1829637 h 3281108"/>
                <a:gd name="connsiteX52" fmla="*/ 2535739 w 7023131"/>
                <a:gd name="connsiteY52" fmla="*/ 1810587 h 3281108"/>
                <a:gd name="connsiteX53" fmla="*/ 2659564 w 7023131"/>
                <a:gd name="connsiteY53" fmla="*/ 1791537 h 3281108"/>
                <a:gd name="connsiteX54" fmla="*/ 2669089 w 7023131"/>
                <a:gd name="connsiteY54" fmla="*/ 1715337 h 3281108"/>
                <a:gd name="connsiteX55" fmla="*/ 2697664 w 7023131"/>
                <a:gd name="connsiteY55" fmla="*/ 1696287 h 3281108"/>
                <a:gd name="connsiteX56" fmla="*/ 2745289 w 7023131"/>
                <a:gd name="connsiteY56" fmla="*/ 1658187 h 3281108"/>
                <a:gd name="connsiteX57" fmla="*/ 2802439 w 7023131"/>
                <a:gd name="connsiteY57" fmla="*/ 1629612 h 3281108"/>
                <a:gd name="connsiteX58" fmla="*/ 2888164 w 7023131"/>
                <a:gd name="connsiteY58" fmla="*/ 1572462 h 3281108"/>
                <a:gd name="connsiteX59" fmla="*/ 2954839 w 7023131"/>
                <a:gd name="connsiteY59" fmla="*/ 1505787 h 3281108"/>
                <a:gd name="connsiteX60" fmla="*/ 2964364 w 7023131"/>
                <a:gd name="connsiteY60" fmla="*/ 1429587 h 3281108"/>
                <a:gd name="connsiteX61" fmla="*/ 3002464 w 7023131"/>
                <a:gd name="connsiteY61" fmla="*/ 1429587 h 3281108"/>
                <a:gd name="connsiteX62" fmla="*/ 2983414 w 7023131"/>
                <a:gd name="connsiteY62" fmla="*/ 1362912 h 3281108"/>
                <a:gd name="connsiteX63" fmla="*/ 3078664 w 7023131"/>
                <a:gd name="connsiteY63" fmla="*/ 1439112 h 3281108"/>
                <a:gd name="connsiteX64" fmla="*/ 3192964 w 7023131"/>
                <a:gd name="connsiteY64" fmla="*/ 1401012 h 3281108"/>
                <a:gd name="connsiteX65" fmla="*/ 3345364 w 7023131"/>
                <a:gd name="connsiteY65" fmla="*/ 1401012 h 3281108"/>
                <a:gd name="connsiteX66" fmla="*/ 3402514 w 7023131"/>
                <a:gd name="connsiteY66" fmla="*/ 1372437 h 3281108"/>
                <a:gd name="connsiteX67" fmla="*/ 3412039 w 7023131"/>
                <a:gd name="connsiteY67" fmla="*/ 1343862 h 3281108"/>
                <a:gd name="connsiteX68" fmla="*/ 3412039 w 7023131"/>
                <a:gd name="connsiteY68" fmla="*/ 1439112 h 3281108"/>
                <a:gd name="connsiteX69" fmla="*/ 3469189 w 7023131"/>
                <a:gd name="connsiteY69" fmla="*/ 1420062 h 3281108"/>
                <a:gd name="connsiteX70" fmla="*/ 3573964 w 7023131"/>
                <a:gd name="connsiteY70" fmla="*/ 1410537 h 3281108"/>
                <a:gd name="connsiteX71" fmla="*/ 3612064 w 7023131"/>
                <a:gd name="connsiteY71" fmla="*/ 1334337 h 3281108"/>
                <a:gd name="connsiteX72" fmla="*/ 3754939 w 7023131"/>
                <a:gd name="connsiteY72" fmla="*/ 1391487 h 3281108"/>
                <a:gd name="connsiteX73" fmla="*/ 3802564 w 7023131"/>
                <a:gd name="connsiteY73" fmla="*/ 1286712 h 3281108"/>
                <a:gd name="connsiteX74" fmla="*/ 3935914 w 7023131"/>
                <a:gd name="connsiteY74" fmla="*/ 1267662 h 3281108"/>
                <a:gd name="connsiteX75" fmla="*/ 3974014 w 7023131"/>
                <a:gd name="connsiteY75" fmla="*/ 1181937 h 3281108"/>
                <a:gd name="connsiteX76" fmla="*/ 3935914 w 7023131"/>
                <a:gd name="connsiteY76" fmla="*/ 1105737 h 3281108"/>
                <a:gd name="connsiteX77" fmla="*/ 3916864 w 7023131"/>
                <a:gd name="connsiteY77" fmla="*/ 1039062 h 3281108"/>
                <a:gd name="connsiteX78" fmla="*/ 3840664 w 7023131"/>
                <a:gd name="connsiteY78" fmla="*/ 962862 h 3281108"/>
                <a:gd name="connsiteX79" fmla="*/ 3764464 w 7023131"/>
                <a:gd name="connsiteY79" fmla="*/ 915237 h 3281108"/>
                <a:gd name="connsiteX80" fmla="*/ 3840664 w 7023131"/>
                <a:gd name="connsiteY80" fmla="*/ 734262 h 3281108"/>
                <a:gd name="connsiteX81" fmla="*/ 3897814 w 7023131"/>
                <a:gd name="connsiteY81" fmla="*/ 648537 h 3281108"/>
                <a:gd name="connsiteX82" fmla="*/ 3983539 w 7023131"/>
                <a:gd name="connsiteY82" fmla="*/ 591387 h 3281108"/>
                <a:gd name="connsiteX83" fmla="*/ 4069264 w 7023131"/>
                <a:gd name="connsiteY83" fmla="*/ 600912 h 3281108"/>
                <a:gd name="connsiteX84" fmla="*/ 4097839 w 7023131"/>
                <a:gd name="connsiteY84" fmla="*/ 553287 h 3281108"/>
                <a:gd name="connsiteX85" fmla="*/ 4154989 w 7023131"/>
                <a:gd name="connsiteY85" fmla="*/ 505662 h 3281108"/>
                <a:gd name="connsiteX86" fmla="*/ 4174039 w 7023131"/>
                <a:gd name="connsiteY86" fmla="*/ 496137 h 3281108"/>
                <a:gd name="connsiteX87" fmla="*/ 4259764 w 7023131"/>
                <a:gd name="connsiteY87" fmla="*/ 391362 h 3281108"/>
                <a:gd name="connsiteX88" fmla="*/ 4335964 w 7023131"/>
                <a:gd name="connsiteY88" fmla="*/ 429462 h 3281108"/>
                <a:gd name="connsiteX89" fmla="*/ 4431214 w 7023131"/>
                <a:gd name="connsiteY89" fmla="*/ 391362 h 3281108"/>
                <a:gd name="connsiteX90" fmla="*/ 4535989 w 7023131"/>
                <a:gd name="connsiteY90" fmla="*/ 391362 h 3281108"/>
                <a:gd name="connsiteX91" fmla="*/ 4583614 w 7023131"/>
                <a:gd name="connsiteY91" fmla="*/ 362787 h 3281108"/>
                <a:gd name="connsiteX92" fmla="*/ 4659814 w 7023131"/>
                <a:gd name="connsiteY92" fmla="*/ 343737 h 3281108"/>
                <a:gd name="connsiteX93" fmla="*/ 4697914 w 7023131"/>
                <a:gd name="connsiteY93" fmla="*/ 305637 h 3281108"/>
                <a:gd name="connsiteX94" fmla="*/ 4755064 w 7023131"/>
                <a:gd name="connsiteY94" fmla="*/ 343737 h 3281108"/>
                <a:gd name="connsiteX95" fmla="*/ 4840789 w 7023131"/>
                <a:gd name="connsiteY95" fmla="*/ 343737 h 3281108"/>
                <a:gd name="connsiteX96" fmla="*/ 4888414 w 7023131"/>
                <a:gd name="connsiteY96" fmla="*/ 315162 h 3281108"/>
                <a:gd name="connsiteX97" fmla="*/ 4936039 w 7023131"/>
                <a:gd name="connsiteY97" fmla="*/ 324687 h 3281108"/>
                <a:gd name="connsiteX98" fmla="*/ 5040814 w 7023131"/>
                <a:gd name="connsiteY98" fmla="*/ 324687 h 3281108"/>
                <a:gd name="connsiteX99" fmla="*/ 5097964 w 7023131"/>
                <a:gd name="connsiteY99" fmla="*/ 324687 h 3281108"/>
                <a:gd name="connsiteX100" fmla="*/ 5202739 w 7023131"/>
                <a:gd name="connsiteY100" fmla="*/ 334212 h 3281108"/>
                <a:gd name="connsiteX101" fmla="*/ 5307514 w 7023131"/>
                <a:gd name="connsiteY101" fmla="*/ 334212 h 3281108"/>
                <a:gd name="connsiteX102" fmla="*/ 5393239 w 7023131"/>
                <a:gd name="connsiteY102" fmla="*/ 258012 h 3281108"/>
                <a:gd name="connsiteX103" fmla="*/ 5459914 w 7023131"/>
                <a:gd name="connsiteY103" fmla="*/ 258012 h 3281108"/>
                <a:gd name="connsiteX104" fmla="*/ 5564689 w 7023131"/>
                <a:gd name="connsiteY104" fmla="*/ 267537 h 3281108"/>
                <a:gd name="connsiteX105" fmla="*/ 5602789 w 7023131"/>
                <a:gd name="connsiteY105" fmla="*/ 238962 h 3281108"/>
                <a:gd name="connsiteX106" fmla="*/ 5583739 w 7023131"/>
                <a:gd name="connsiteY106" fmla="*/ 162762 h 3281108"/>
                <a:gd name="connsiteX107" fmla="*/ 5545639 w 7023131"/>
                <a:gd name="connsiteY107" fmla="*/ 124662 h 3281108"/>
                <a:gd name="connsiteX108" fmla="*/ 5640889 w 7023131"/>
                <a:gd name="connsiteY108" fmla="*/ 124662 h 3281108"/>
                <a:gd name="connsiteX109" fmla="*/ 5717089 w 7023131"/>
                <a:gd name="connsiteY109" fmla="*/ 77037 h 3281108"/>
                <a:gd name="connsiteX110" fmla="*/ 5736139 w 7023131"/>
                <a:gd name="connsiteY110" fmla="*/ 29412 h 3281108"/>
                <a:gd name="connsiteX111" fmla="*/ 5802814 w 7023131"/>
                <a:gd name="connsiteY111" fmla="*/ 48462 h 3281108"/>
                <a:gd name="connsiteX112" fmla="*/ 5898064 w 7023131"/>
                <a:gd name="connsiteY112" fmla="*/ 67512 h 3281108"/>
                <a:gd name="connsiteX113" fmla="*/ 5898064 w 7023131"/>
                <a:gd name="connsiteY113" fmla="*/ 837 h 3281108"/>
                <a:gd name="connsiteX114" fmla="*/ 6012364 w 7023131"/>
                <a:gd name="connsiteY114" fmla="*/ 29412 h 3281108"/>
                <a:gd name="connsiteX115" fmla="*/ 6059989 w 7023131"/>
                <a:gd name="connsiteY115" fmla="*/ 19887 h 3281108"/>
                <a:gd name="connsiteX116" fmla="*/ 6126664 w 7023131"/>
                <a:gd name="connsiteY116" fmla="*/ 48462 h 3281108"/>
                <a:gd name="connsiteX117" fmla="*/ 6269539 w 7023131"/>
                <a:gd name="connsiteY117" fmla="*/ 96087 h 3281108"/>
                <a:gd name="connsiteX118" fmla="*/ 6364789 w 7023131"/>
                <a:gd name="connsiteY118" fmla="*/ 96087 h 3281108"/>
                <a:gd name="connsiteX119" fmla="*/ 6545764 w 7023131"/>
                <a:gd name="connsiteY119" fmla="*/ 143712 h 3281108"/>
                <a:gd name="connsiteX120" fmla="*/ 6650539 w 7023131"/>
                <a:gd name="connsiteY120" fmla="*/ 267537 h 3281108"/>
                <a:gd name="connsiteX121" fmla="*/ 6631489 w 7023131"/>
                <a:gd name="connsiteY121" fmla="*/ 315162 h 3281108"/>
                <a:gd name="connsiteX122" fmla="*/ 6621964 w 7023131"/>
                <a:gd name="connsiteY122" fmla="*/ 381837 h 3281108"/>
                <a:gd name="connsiteX123" fmla="*/ 6593389 w 7023131"/>
                <a:gd name="connsiteY123" fmla="*/ 410412 h 3281108"/>
                <a:gd name="connsiteX124" fmla="*/ 6469564 w 7023131"/>
                <a:gd name="connsiteY124" fmla="*/ 334212 h 3281108"/>
                <a:gd name="connsiteX125" fmla="*/ 6460039 w 7023131"/>
                <a:gd name="connsiteY125" fmla="*/ 391362 h 3281108"/>
                <a:gd name="connsiteX126" fmla="*/ 6345739 w 7023131"/>
                <a:gd name="connsiteY126" fmla="*/ 391362 h 3281108"/>
                <a:gd name="connsiteX127" fmla="*/ 6288589 w 7023131"/>
                <a:gd name="connsiteY127" fmla="*/ 419937 h 3281108"/>
                <a:gd name="connsiteX128" fmla="*/ 6145714 w 7023131"/>
                <a:gd name="connsiteY128" fmla="*/ 477087 h 3281108"/>
                <a:gd name="connsiteX129" fmla="*/ 6079039 w 7023131"/>
                <a:gd name="connsiteY129" fmla="*/ 467562 h 3281108"/>
                <a:gd name="connsiteX130" fmla="*/ 6031414 w 7023131"/>
                <a:gd name="connsiteY130" fmla="*/ 467562 h 3281108"/>
                <a:gd name="connsiteX131" fmla="*/ 5964739 w 7023131"/>
                <a:gd name="connsiteY131" fmla="*/ 515187 h 3281108"/>
                <a:gd name="connsiteX132" fmla="*/ 5831389 w 7023131"/>
                <a:gd name="connsiteY132" fmla="*/ 486612 h 3281108"/>
                <a:gd name="connsiteX133" fmla="*/ 5745664 w 7023131"/>
                <a:gd name="connsiteY133" fmla="*/ 486612 h 3281108"/>
                <a:gd name="connsiteX134" fmla="*/ 5621839 w 7023131"/>
                <a:gd name="connsiteY134" fmla="*/ 543762 h 3281108"/>
                <a:gd name="connsiteX135" fmla="*/ 5612314 w 7023131"/>
                <a:gd name="connsiteY135" fmla="*/ 562812 h 3281108"/>
                <a:gd name="connsiteX136" fmla="*/ 5564689 w 7023131"/>
                <a:gd name="connsiteY136" fmla="*/ 572337 h 3281108"/>
                <a:gd name="connsiteX137" fmla="*/ 5440864 w 7023131"/>
                <a:gd name="connsiteY137" fmla="*/ 543762 h 3281108"/>
                <a:gd name="connsiteX138" fmla="*/ 5364664 w 7023131"/>
                <a:gd name="connsiteY138" fmla="*/ 534237 h 3281108"/>
                <a:gd name="connsiteX139" fmla="*/ 5355139 w 7023131"/>
                <a:gd name="connsiteY139" fmla="*/ 562812 h 3281108"/>
                <a:gd name="connsiteX140" fmla="*/ 5317039 w 7023131"/>
                <a:gd name="connsiteY140" fmla="*/ 581862 h 3281108"/>
                <a:gd name="connsiteX141" fmla="*/ 5307514 w 7023131"/>
                <a:gd name="connsiteY141" fmla="*/ 591387 h 3281108"/>
                <a:gd name="connsiteX142" fmla="*/ 5202739 w 7023131"/>
                <a:gd name="connsiteY142" fmla="*/ 591387 h 3281108"/>
                <a:gd name="connsiteX143" fmla="*/ 5136064 w 7023131"/>
                <a:gd name="connsiteY143" fmla="*/ 677112 h 3281108"/>
                <a:gd name="connsiteX144" fmla="*/ 5126539 w 7023131"/>
                <a:gd name="connsiteY144" fmla="*/ 724737 h 3281108"/>
                <a:gd name="connsiteX145" fmla="*/ 5136064 w 7023131"/>
                <a:gd name="connsiteY145" fmla="*/ 753312 h 3281108"/>
                <a:gd name="connsiteX146" fmla="*/ 5088439 w 7023131"/>
                <a:gd name="connsiteY146" fmla="*/ 810462 h 3281108"/>
                <a:gd name="connsiteX147" fmla="*/ 5050339 w 7023131"/>
                <a:gd name="connsiteY147" fmla="*/ 819987 h 3281108"/>
                <a:gd name="connsiteX148" fmla="*/ 5069389 w 7023131"/>
                <a:gd name="connsiteY148" fmla="*/ 886662 h 3281108"/>
                <a:gd name="connsiteX149" fmla="*/ 5050339 w 7023131"/>
                <a:gd name="connsiteY149" fmla="*/ 953337 h 3281108"/>
                <a:gd name="connsiteX150" fmla="*/ 5021764 w 7023131"/>
                <a:gd name="connsiteY150" fmla="*/ 991437 h 3281108"/>
                <a:gd name="connsiteX151" fmla="*/ 4955089 w 7023131"/>
                <a:gd name="connsiteY151" fmla="*/ 1029537 h 3281108"/>
                <a:gd name="connsiteX152" fmla="*/ 4878889 w 7023131"/>
                <a:gd name="connsiteY152" fmla="*/ 1086687 h 3281108"/>
                <a:gd name="connsiteX153" fmla="*/ 4859839 w 7023131"/>
                <a:gd name="connsiteY153" fmla="*/ 1105737 h 3281108"/>
                <a:gd name="connsiteX154" fmla="*/ 4821739 w 7023131"/>
                <a:gd name="connsiteY154" fmla="*/ 1134312 h 3281108"/>
                <a:gd name="connsiteX155" fmla="*/ 4783639 w 7023131"/>
                <a:gd name="connsiteY155" fmla="*/ 1134312 h 3281108"/>
                <a:gd name="connsiteX156" fmla="*/ 4755064 w 7023131"/>
                <a:gd name="connsiteY156" fmla="*/ 1220037 h 3281108"/>
                <a:gd name="connsiteX157" fmla="*/ 4793164 w 7023131"/>
                <a:gd name="connsiteY157" fmla="*/ 1258137 h 3281108"/>
                <a:gd name="connsiteX158" fmla="*/ 4840789 w 7023131"/>
                <a:gd name="connsiteY158" fmla="*/ 1305762 h 3281108"/>
                <a:gd name="connsiteX159" fmla="*/ 4888414 w 7023131"/>
                <a:gd name="connsiteY159" fmla="*/ 1343862 h 3281108"/>
                <a:gd name="connsiteX160" fmla="*/ 4926514 w 7023131"/>
                <a:gd name="connsiteY160" fmla="*/ 1429587 h 3281108"/>
                <a:gd name="connsiteX161" fmla="*/ 4916989 w 7023131"/>
                <a:gd name="connsiteY161" fmla="*/ 1486737 h 3281108"/>
                <a:gd name="connsiteX162" fmla="*/ 4936039 w 7023131"/>
                <a:gd name="connsiteY162" fmla="*/ 1486737 h 3281108"/>
                <a:gd name="connsiteX163" fmla="*/ 4936039 w 7023131"/>
                <a:gd name="connsiteY163" fmla="*/ 1534362 h 3281108"/>
                <a:gd name="connsiteX164" fmla="*/ 5078914 w 7023131"/>
                <a:gd name="connsiteY164" fmla="*/ 1601037 h 3281108"/>
                <a:gd name="connsiteX165" fmla="*/ 5097964 w 7023131"/>
                <a:gd name="connsiteY165" fmla="*/ 1601037 h 3281108"/>
                <a:gd name="connsiteX166" fmla="*/ 5174164 w 7023131"/>
                <a:gd name="connsiteY166" fmla="*/ 1648662 h 3281108"/>
                <a:gd name="connsiteX167" fmla="*/ 5297989 w 7023131"/>
                <a:gd name="connsiteY167" fmla="*/ 1648662 h 3281108"/>
                <a:gd name="connsiteX168" fmla="*/ 5374189 w 7023131"/>
                <a:gd name="connsiteY168" fmla="*/ 1686762 h 3281108"/>
                <a:gd name="connsiteX169" fmla="*/ 5431339 w 7023131"/>
                <a:gd name="connsiteY169" fmla="*/ 1715337 h 3281108"/>
                <a:gd name="connsiteX170" fmla="*/ 5517064 w 7023131"/>
                <a:gd name="connsiteY170" fmla="*/ 1677237 h 3281108"/>
                <a:gd name="connsiteX171" fmla="*/ 5650414 w 7023131"/>
                <a:gd name="connsiteY171" fmla="*/ 1686762 h 3281108"/>
                <a:gd name="connsiteX172" fmla="*/ 5736139 w 7023131"/>
                <a:gd name="connsiteY172" fmla="*/ 1715337 h 3281108"/>
                <a:gd name="connsiteX173" fmla="*/ 5850439 w 7023131"/>
                <a:gd name="connsiteY173" fmla="*/ 1782012 h 3281108"/>
                <a:gd name="connsiteX174" fmla="*/ 5869489 w 7023131"/>
                <a:gd name="connsiteY174" fmla="*/ 1705812 h 3281108"/>
                <a:gd name="connsiteX175" fmla="*/ 6021889 w 7023131"/>
                <a:gd name="connsiteY175" fmla="*/ 1772487 h 3281108"/>
                <a:gd name="connsiteX176" fmla="*/ 6107614 w 7023131"/>
                <a:gd name="connsiteY176" fmla="*/ 1782012 h 3281108"/>
                <a:gd name="connsiteX177" fmla="*/ 6193339 w 7023131"/>
                <a:gd name="connsiteY177" fmla="*/ 1791537 h 3281108"/>
                <a:gd name="connsiteX178" fmla="*/ 6326689 w 7023131"/>
                <a:gd name="connsiteY178" fmla="*/ 1839162 h 3281108"/>
                <a:gd name="connsiteX179" fmla="*/ 6374314 w 7023131"/>
                <a:gd name="connsiteY179" fmla="*/ 1848687 h 3281108"/>
                <a:gd name="connsiteX180" fmla="*/ 6555289 w 7023131"/>
                <a:gd name="connsiteY180" fmla="*/ 1934412 h 3281108"/>
                <a:gd name="connsiteX181" fmla="*/ 6660064 w 7023131"/>
                <a:gd name="connsiteY181" fmla="*/ 1915362 h 3281108"/>
                <a:gd name="connsiteX182" fmla="*/ 6745789 w 7023131"/>
                <a:gd name="connsiteY182" fmla="*/ 1924887 h 3281108"/>
                <a:gd name="connsiteX183" fmla="*/ 6688639 w 7023131"/>
                <a:gd name="connsiteY183" fmla="*/ 1982037 h 3281108"/>
                <a:gd name="connsiteX184" fmla="*/ 6641014 w 7023131"/>
                <a:gd name="connsiteY184" fmla="*/ 2010612 h 3281108"/>
                <a:gd name="connsiteX185" fmla="*/ 6707689 w 7023131"/>
                <a:gd name="connsiteY185" fmla="*/ 2048712 h 3281108"/>
                <a:gd name="connsiteX186" fmla="*/ 6745789 w 7023131"/>
                <a:gd name="connsiteY186" fmla="*/ 2124912 h 3281108"/>
                <a:gd name="connsiteX187" fmla="*/ 6841039 w 7023131"/>
                <a:gd name="connsiteY187" fmla="*/ 2182062 h 3281108"/>
                <a:gd name="connsiteX188" fmla="*/ 6945814 w 7023131"/>
                <a:gd name="connsiteY188" fmla="*/ 2210637 h 3281108"/>
                <a:gd name="connsiteX189" fmla="*/ 6993439 w 7023131"/>
                <a:gd name="connsiteY189" fmla="*/ 2296362 h 3281108"/>
                <a:gd name="connsiteX190" fmla="*/ 7022014 w 7023131"/>
                <a:gd name="connsiteY190" fmla="*/ 2343987 h 3281108"/>
                <a:gd name="connsiteX191" fmla="*/ 6955339 w 7023131"/>
                <a:gd name="connsiteY191" fmla="*/ 2353512 h 3281108"/>
                <a:gd name="connsiteX192" fmla="*/ 6793414 w 7023131"/>
                <a:gd name="connsiteY192" fmla="*/ 2239212 h 3281108"/>
                <a:gd name="connsiteX193" fmla="*/ 6745789 w 7023131"/>
                <a:gd name="connsiteY193" fmla="*/ 2210637 h 3281108"/>
                <a:gd name="connsiteX194" fmla="*/ 6698164 w 7023131"/>
                <a:gd name="connsiteY194" fmla="*/ 2239212 h 3281108"/>
                <a:gd name="connsiteX195" fmla="*/ 6612439 w 7023131"/>
                <a:gd name="connsiteY195" fmla="*/ 2248737 h 3281108"/>
                <a:gd name="connsiteX196" fmla="*/ 6555289 w 7023131"/>
                <a:gd name="connsiteY196" fmla="*/ 2229687 h 3281108"/>
                <a:gd name="connsiteX197" fmla="*/ 6507664 w 7023131"/>
                <a:gd name="connsiteY197" fmla="*/ 2191587 h 3281108"/>
                <a:gd name="connsiteX198" fmla="*/ 6460039 w 7023131"/>
                <a:gd name="connsiteY198" fmla="*/ 2248737 h 3281108"/>
                <a:gd name="connsiteX199" fmla="*/ 6402889 w 7023131"/>
                <a:gd name="connsiteY199" fmla="*/ 2210637 h 3281108"/>
                <a:gd name="connsiteX200" fmla="*/ 6364789 w 7023131"/>
                <a:gd name="connsiteY200" fmla="*/ 2191587 h 3281108"/>
                <a:gd name="connsiteX201" fmla="*/ 6355264 w 7023131"/>
                <a:gd name="connsiteY201" fmla="*/ 2239212 h 3281108"/>
                <a:gd name="connsiteX202" fmla="*/ 6288589 w 7023131"/>
                <a:gd name="connsiteY202" fmla="*/ 2286837 h 3281108"/>
                <a:gd name="connsiteX203" fmla="*/ 6212389 w 7023131"/>
                <a:gd name="connsiteY203" fmla="*/ 2286837 h 3281108"/>
                <a:gd name="connsiteX204" fmla="*/ 6050464 w 7023131"/>
                <a:gd name="connsiteY204" fmla="*/ 2201112 h 3281108"/>
                <a:gd name="connsiteX205" fmla="*/ 5983789 w 7023131"/>
                <a:gd name="connsiteY205" fmla="*/ 2172537 h 3281108"/>
                <a:gd name="connsiteX206" fmla="*/ 5898064 w 7023131"/>
                <a:gd name="connsiteY206" fmla="*/ 2105862 h 3281108"/>
                <a:gd name="connsiteX207" fmla="*/ 5783764 w 7023131"/>
                <a:gd name="connsiteY207" fmla="*/ 2067762 h 3281108"/>
                <a:gd name="connsiteX208" fmla="*/ 5745664 w 7023131"/>
                <a:gd name="connsiteY208" fmla="*/ 2029662 h 3281108"/>
                <a:gd name="connsiteX209" fmla="*/ 5688514 w 7023131"/>
                <a:gd name="connsiteY209" fmla="*/ 2010612 h 3281108"/>
                <a:gd name="connsiteX210" fmla="*/ 5612314 w 7023131"/>
                <a:gd name="connsiteY210" fmla="*/ 2010612 h 3281108"/>
                <a:gd name="connsiteX211" fmla="*/ 5450389 w 7023131"/>
                <a:gd name="connsiteY211" fmla="*/ 1934412 h 3281108"/>
                <a:gd name="connsiteX212" fmla="*/ 5412289 w 7023131"/>
                <a:gd name="connsiteY212" fmla="*/ 1924887 h 3281108"/>
                <a:gd name="connsiteX213" fmla="*/ 5317039 w 7023131"/>
                <a:gd name="connsiteY213" fmla="*/ 1934412 h 3281108"/>
                <a:gd name="connsiteX214" fmla="*/ 5212264 w 7023131"/>
                <a:gd name="connsiteY214" fmla="*/ 1905837 h 3281108"/>
                <a:gd name="connsiteX215" fmla="*/ 5069389 w 7023131"/>
                <a:gd name="connsiteY215" fmla="*/ 1886787 h 3281108"/>
                <a:gd name="connsiteX216" fmla="*/ 4964614 w 7023131"/>
                <a:gd name="connsiteY216" fmla="*/ 1877262 h 3281108"/>
                <a:gd name="connsiteX217" fmla="*/ 4945564 w 7023131"/>
                <a:gd name="connsiteY217" fmla="*/ 1924887 h 3281108"/>
                <a:gd name="connsiteX218" fmla="*/ 4916989 w 7023131"/>
                <a:gd name="connsiteY218" fmla="*/ 1953462 h 3281108"/>
                <a:gd name="connsiteX219" fmla="*/ 4878889 w 7023131"/>
                <a:gd name="connsiteY219" fmla="*/ 1982037 h 3281108"/>
                <a:gd name="connsiteX220" fmla="*/ 4907464 w 7023131"/>
                <a:gd name="connsiteY220" fmla="*/ 2048712 h 3281108"/>
                <a:gd name="connsiteX221" fmla="*/ 4840789 w 7023131"/>
                <a:gd name="connsiteY221" fmla="*/ 2096337 h 3281108"/>
                <a:gd name="connsiteX222" fmla="*/ 4840789 w 7023131"/>
                <a:gd name="connsiteY222" fmla="*/ 2105862 h 3281108"/>
                <a:gd name="connsiteX223" fmla="*/ 4793164 w 7023131"/>
                <a:gd name="connsiteY223" fmla="*/ 2163012 h 3281108"/>
                <a:gd name="connsiteX224" fmla="*/ 4840789 w 7023131"/>
                <a:gd name="connsiteY224" fmla="*/ 2229687 h 3281108"/>
                <a:gd name="connsiteX225" fmla="*/ 4888414 w 7023131"/>
                <a:gd name="connsiteY225" fmla="*/ 2267787 h 3281108"/>
                <a:gd name="connsiteX226" fmla="*/ 4993189 w 7023131"/>
                <a:gd name="connsiteY226" fmla="*/ 2286837 h 3281108"/>
                <a:gd name="connsiteX227" fmla="*/ 4831264 w 7023131"/>
                <a:gd name="connsiteY227" fmla="*/ 2391612 h 3281108"/>
                <a:gd name="connsiteX228" fmla="*/ 4878889 w 7023131"/>
                <a:gd name="connsiteY228" fmla="*/ 2420187 h 3281108"/>
                <a:gd name="connsiteX229" fmla="*/ 4831264 w 7023131"/>
                <a:gd name="connsiteY229" fmla="*/ 2477337 h 3281108"/>
                <a:gd name="connsiteX230" fmla="*/ 4783639 w 7023131"/>
                <a:gd name="connsiteY230" fmla="*/ 2544012 h 3281108"/>
                <a:gd name="connsiteX231" fmla="*/ 4755064 w 7023131"/>
                <a:gd name="connsiteY231" fmla="*/ 2620212 h 3281108"/>
                <a:gd name="connsiteX232" fmla="*/ 4697914 w 7023131"/>
                <a:gd name="connsiteY232" fmla="*/ 2696412 h 3281108"/>
                <a:gd name="connsiteX233" fmla="*/ 4640764 w 7023131"/>
                <a:gd name="connsiteY233" fmla="*/ 2715462 h 3281108"/>
                <a:gd name="connsiteX234" fmla="*/ 4469314 w 7023131"/>
                <a:gd name="connsiteY234" fmla="*/ 2715462 h 3281108"/>
                <a:gd name="connsiteX235" fmla="*/ 4383589 w 7023131"/>
                <a:gd name="connsiteY235" fmla="*/ 2715462 h 3281108"/>
                <a:gd name="connsiteX236" fmla="*/ 4364539 w 7023131"/>
                <a:gd name="connsiteY236" fmla="*/ 2686887 h 3281108"/>
                <a:gd name="connsiteX237" fmla="*/ 4326439 w 7023131"/>
                <a:gd name="connsiteY237" fmla="*/ 2648787 h 3281108"/>
                <a:gd name="connsiteX238" fmla="*/ 4307389 w 7023131"/>
                <a:gd name="connsiteY238" fmla="*/ 2591637 h 3281108"/>
                <a:gd name="connsiteX239" fmla="*/ 4307389 w 7023131"/>
                <a:gd name="connsiteY239" fmla="*/ 2505912 h 3281108"/>
                <a:gd name="connsiteX240" fmla="*/ 4297864 w 7023131"/>
                <a:gd name="connsiteY240" fmla="*/ 2429712 h 3281108"/>
                <a:gd name="connsiteX241" fmla="*/ 4269289 w 7023131"/>
                <a:gd name="connsiteY241" fmla="*/ 2334462 h 3281108"/>
                <a:gd name="connsiteX242" fmla="*/ 4250239 w 7023131"/>
                <a:gd name="connsiteY242" fmla="*/ 2258262 h 3281108"/>
                <a:gd name="connsiteX243" fmla="*/ 4145464 w 7023131"/>
                <a:gd name="connsiteY243" fmla="*/ 2258262 h 3281108"/>
                <a:gd name="connsiteX244" fmla="*/ 4050214 w 7023131"/>
                <a:gd name="connsiteY244" fmla="*/ 2239212 h 3281108"/>
                <a:gd name="connsiteX245" fmla="*/ 3983539 w 7023131"/>
                <a:gd name="connsiteY245" fmla="*/ 2296362 h 3281108"/>
                <a:gd name="connsiteX246" fmla="*/ 3821614 w 7023131"/>
                <a:gd name="connsiteY246" fmla="*/ 2353512 h 3281108"/>
                <a:gd name="connsiteX247" fmla="*/ 3802564 w 7023131"/>
                <a:gd name="connsiteY247" fmla="*/ 2420187 h 3281108"/>
                <a:gd name="connsiteX248" fmla="*/ 3650164 w 7023131"/>
                <a:gd name="connsiteY248" fmla="*/ 2420187 h 3281108"/>
                <a:gd name="connsiteX249" fmla="*/ 3564439 w 7023131"/>
                <a:gd name="connsiteY249" fmla="*/ 2515437 h 3281108"/>
                <a:gd name="connsiteX250" fmla="*/ 3450139 w 7023131"/>
                <a:gd name="connsiteY250" fmla="*/ 2629737 h 3281108"/>
                <a:gd name="connsiteX251" fmla="*/ 3421564 w 7023131"/>
                <a:gd name="connsiteY251" fmla="*/ 2763087 h 3281108"/>
                <a:gd name="connsiteX252" fmla="*/ 3326314 w 7023131"/>
                <a:gd name="connsiteY252" fmla="*/ 2839287 h 3281108"/>
                <a:gd name="connsiteX253" fmla="*/ 3231064 w 7023131"/>
                <a:gd name="connsiteY253" fmla="*/ 2915487 h 3281108"/>
                <a:gd name="connsiteX254" fmla="*/ 3154864 w 7023131"/>
                <a:gd name="connsiteY254" fmla="*/ 3029787 h 3281108"/>
                <a:gd name="connsiteX255" fmla="*/ 3107239 w 7023131"/>
                <a:gd name="connsiteY255" fmla="*/ 3144087 h 3281108"/>
                <a:gd name="connsiteX256" fmla="*/ 3050089 w 7023131"/>
                <a:gd name="connsiteY256" fmla="*/ 3220287 h 3281108"/>
                <a:gd name="connsiteX257" fmla="*/ 2973889 w 7023131"/>
                <a:gd name="connsiteY257" fmla="*/ 3229812 h 3281108"/>
                <a:gd name="connsiteX258" fmla="*/ 2878639 w 7023131"/>
                <a:gd name="connsiteY258" fmla="*/ 3163137 h 3281108"/>
                <a:gd name="connsiteX259" fmla="*/ 2802439 w 7023131"/>
                <a:gd name="connsiteY259" fmla="*/ 3105987 h 3281108"/>
                <a:gd name="connsiteX260" fmla="*/ 2726239 w 7023131"/>
                <a:gd name="connsiteY260" fmla="*/ 3096462 h 3281108"/>
                <a:gd name="connsiteX261" fmla="*/ 2630989 w 7023131"/>
                <a:gd name="connsiteY261" fmla="*/ 3153612 h 3281108"/>
                <a:gd name="connsiteX262" fmla="*/ 2659564 w 7023131"/>
                <a:gd name="connsiteY262" fmla="*/ 3210762 h 3281108"/>
                <a:gd name="connsiteX263" fmla="*/ 2545264 w 7023131"/>
                <a:gd name="connsiteY263" fmla="*/ 3220287 h 3281108"/>
                <a:gd name="connsiteX264" fmla="*/ 2383339 w 7023131"/>
                <a:gd name="connsiteY264" fmla="*/ 3229812 h 3281108"/>
                <a:gd name="connsiteX265" fmla="*/ 2307139 w 7023131"/>
                <a:gd name="connsiteY265" fmla="*/ 3267912 h 3281108"/>
                <a:gd name="connsiteX266" fmla="*/ 2221414 w 7023131"/>
                <a:gd name="connsiteY266" fmla="*/ 3277437 h 3281108"/>
                <a:gd name="connsiteX267" fmla="*/ 2192839 w 7023131"/>
                <a:gd name="connsiteY267" fmla="*/ 3210762 h 3281108"/>
                <a:gd name="connsiteX268" fmla="*/ 2088064 w 7023131"/>
                <a:gd name="connsiteY268" fmla="*/ 3144087 h 3281108"/>
                <a:gd name="connsiteX269" fmla="*/ 2116639 w 7023131"/>
                <a:gd name="connsiteY269" fmla="*/ 3077412 h 3281108"/>
                <a:gd name="connsiteX270" fmla="*/ 2145214 w 7023131"/>
                <a:gd name="connsiteY270" fmla="*/ 2982162 h 3281108"/>
                <a:gd name="connsiteX271" fmla="*/ 2154739 w 7023131"/>
                <a:gd name="connsiteY271" fmla="*/ 2886912 h 3281108"/>
                <a:gd name="connsiteX272" fmla="*/ 2078539 w 7023131"/>
                <a:gd name="connsiteY272" fmla="*/ 2867862 h 3281108"/>
                <a:gd name="connsiteX273" fmla="*/ 1973764 w 7023131"/>
                <a:gd name="connsiteY273" fmla="*/ 2848812 h 3281108"/>
                <a:gd name="connsiteX274" fmla="*/ 1840414 w 7023131"/>
                <a:gd name="connsiteY274" fmla="*/ 2829762 h 3281108"/>
                <a:gd name="connsiteX275" fmla="*/ 1678489 w 7023131"/>
                <a:gd name="connsiteY275" fmla="*/ 2820237 h 3281108"/>
                <a:gd name="connsiteX276" fmla="*/ 1602289 w 7023131"/>
                <a:gd name="connsiteY276" fmla="*/ 2810712 h 3281108"/>
                <a:gd name="connsiteX277" fmla="*/ 1507039 w 7023131"/>
                <a:gd name="connsiteY277" fmla="*/ 2848812 h 3281108"/>
                <a:gd name="connsiteX278" fmla="*/ 1326064 w 7023131"/>
                <a:gd name="connsiteY278" fmla="*/ 2858337 h 3281108"/>
                <a:gd name="connsiteX279" fmla="*/ 1126039 w 7023131"/>
                <a:gd name="connsiteY279" fmla="*/ 2791662 h 3281108"/>
                <a:gd name="connsiteX280" fmla="*/ 1021264 w 7023131"/>
                <a:gd name="connsiteY280" fmla="*/ 2791662 h 3281108"/>
                <a:gd name="connsiteX281" fmla="*/ 906964 w 7023131"/>
                <a:gd name="connsiteY281" fmla="*/ 2801187 h 3281108"/>
                <a:gd name="connsiteX282" fmla="*/ 802189 w 7023131"/>
                <a:gd name="connsiteY282" fmla="*/ 2877387 h 3281108"/>
                <a:gd name="connsiteX283" fmla="*/ 725989 w 7023131"/>
                <a:gd name="connsiteY283" fmla="*/ 2896437 h 3281108"/>
                <a:gd name="connsiteX284" fmla="*/ 716464 w 7023131"/>
                <a:gd name="connsiteY284" fmla="*/ 2744037 h 3281108"/>
                <a:gd name="connsiteX285" fmla="*/ 716464 w 7023131"/>
                <a:gd name="connsiteY285" fmla="*/ 2667837 h 3281108"/>
                <a:gd name="connsiteX286" fmla="*/ 706939 w 7023131"/>
                <a:gd name="connsiteY286" fmla="*/ 2572587 h 3281108"/>
                <a:gd name="connsiteX287" fmla="*/ 659314 w 7023131"/>
                <a:gd name="connsiteY287" fmla="*/ 2515437 h 3281108"/>
                <a:gd name="connsiteX288" fmla="*/ 735514 w 7023131"/>
                <a:gd name="connsiteY288" fmla="*/ 2467812 h 3281108"/>
                <a:gd name="connsiteX289" fmla="*/ 773614 w 7023131"/>
                <a:gd name="connsiteY289" fmla="*/ 2401137 h 3281108"/>
                <a:gd name="connsiteX290" fmla="*/ 659314 w 7023131"/>
                <a:gd name="connsiteY290" fmla="*/ 2420187 h 3281108"/>
                <a:gd name="connsiteX291" fmla="*/ 583114 w 7023131"/>
                <a:gd name="connsiteY291" fmla="*/ 2372562 h 3281108"/>
                <a:gd name="connsiteX292" fmla="*/ 402139 w 7023131"/>
                <a:gd name="connsiteY292" fmla="*/ 2410662 h 3281108"/>
                <a:gd name="connsiteX293" fmla="*/ 297364 w 7023131"/>
                <a:gd name="connsiteY293" fmla="*/ 2410662 h 3281108"/>
                <a:gd name="connsiteX294" fmla="*/ 249739 w 7023131"/>
                <a:gd name="connsiteY294" fmla="*/ 2372562 h 3281108"/>
                <a:gd name="connsiteX295" fmla="*/ 135439 w 7023131"/>
                <a:gd name="connsiteY295" fmla="*/ 2391612 h 3281108"/>
                <a:gd name="connsiteX296" fmla="*/ 116389 w 7023131"/>
                <a:gd name="connsiteY296" fmla="*/ 2420187 h 3281108"/>
                <a:gd name="connsiteX297" fmla="*/ 40189 w 7023131"/>
                <a:gd name="connsiteY297" fmla="*/ 2353512 h 3281108"/>
                <a:gd name="connsiteX298" fmla="*/ 21139 w 7023131"/>
                <a:gd name="connsiteY298" fmla="*/ 2296362 h 3281108"/>
                <a:gd name="connsiteX299" fmla="*/ 164014 w 7023131"/>
                <a:gd name="connsiteY299" fmla="*/ 2277312 h 3281108"/>
                <a:gd name="connsiteX300" fmla="*/ 211639 w 7023131"/>
                <a:gd name="connsiteY300" fmla="*/ 2220162 h 3281108"/>
                <a:gd name="connsiteX301" fmla="*/ 78289 w 7023131"/>
                <a:gd name="connsiteY301" fmla="*/ 2191587 h 3281108"/>
                <a:gd name="connsiteX302" fmla="*/ 30664 w 7023131"/>
                <a:gd name="connsiteY302" fmla="*/ 2115387 h 3281108"/>
                <a:gd name="connsiteX303" fmla="*/ 2089 w 7023131"/>
                <a:gd name="connsiteY303" fmla="*/ 2058237 h 3281108"/>
                <a:gd name="connsiteX304" fmla="*/ 87814 w 7023131"/>
                <a:gd name="connsiteY304" fmla="*/ 2020137 h 3281108"/>
                <a:gd name="connsiteX305" fmla="*/ 87814 w 7023131"/>
                <a:gd name="connsiteY305" fmla="*/ 1924887 h 3281108"/>
                <a:gd name="connsiteX306" fmla="*/ 173539 w 7023131"/>
                <a:gd name="connsiteY306" fmla="*/ 1896312 h 3281108"/>
                <a:gd name="connsiteX307" fmla="*/ 211639 w 7023131"/>
                <a:gd name="connsiteY307" fmla="*/ 1753437 h 3281108"/>
                <a:gd name="connsiteX308" fmla="*/ 306889 w 7023131"/>
                <a:gd name="connsiteY308" fmla="*/ 1715337 h 3281108"/>
                <a:gd name="connsiteX309" fmla="*/ 287839 w 7023131"/>
                <a:gd name="connsiteY309" fmla="*/ 1924887 h 3281108"/>
                <a:gd name="connsiteX310" fmla="*/ 459289 w 7023131"/>
                <a:gd name="connsiteY310" fmla="*/ 1934412 h 3281108"/>
                <a:gd name="connsiteX311" fmla="*/ 564064 w 7023131"/>
                <a:gd name="connsiteY311" fmla="*/ 1829637 h 3281108"/>
                <a:gd name="connsiteX312" fmla="*/ 478339 w 7023131"/>
                <a:gd name="connsiteY312" fmla="*/ 1724862 h 3281108"/>
                <a:gd name="connsiteX313" fmla="*/ 430714 w 7023131"/>
                <a:gd name="connsiteY313" fmla="*/ 1686762 h 3281108"/>
                <a:gd name="connsiteX314" fmla="*/ 554539 w 7023131"/>
                <a:gd name="connsiteY314" fmla="*/ 1610562 h 3281108"/>
                <a:gd name="connsiteX315" fmla="*/ 649789 w 7023131"/>
                <a:gd name="connsiteY315" fmla="*/ 1610562 h 3281108"/>
                <a:gd name="connsiteX316" fmla="*/ 697414 w 7023131"/>
                <a:gd name="connsiteY316" fmla="*/ 1562937 h 3281108"/>
                <a:gd name="connsiteX317" fmla="*/ 783139 w 7023131"/>
                <a:gd name="connsiteY317" fmla="*/ 1534362 h 3281108"/>
                <a:gd name="connsiteX318" fmla="*/ 935539 w 7023131"/>
                <a:gd name="connsiteY318" fmla="*/ 1572462 h 3281108"/>
                <a:gd name="connsiteX319" fmla="*/ 973639 w 7023131"/>
                <a:gd name="connsiteY319" fmla="*/ 1458162 h 3281108"/>
                <a:gd name="connsiteX320" fmla="*/ 973639 w 7023131"/>
                <a:gd name="connsiteY320" fmla="*/ 1372437 h 3281108"/>
                <a:gd name="connsiteX321" fmla="*/ 1154614 w 7023131"/>
                <a:gd name="connsiteY321" fmla="*/ 1296237 h 3281108"/>
                <a:gd name="connsiteX322" fmla="*/ 1154614 w 7023131"/>
                <a:gd name="connsiteY322" fmla="*/ 1277187 h 3281108"/>
                <a:gd name="connsiteX323" fmla="*/ 1278439 w 7023131"/>
                <a:gd name="connsiteY323" fmla="*/ 1191462 h 3281108"/>
                <a:gd name="connsiteX324" fmla="*/ 1326064 w 7023131"/>
                <a:gd name="connsiteY324" fmla="*/ 1153362 h 3281108"/>
                <a:gd name="connsiteX325" fmla="*/ 1192714 w 7023131"/>
                <a:gd name="connsiteY325" fmla="*/ 1096212 h 3281108"/>
                <a:gd name="connsiteX326" fmla="*/ 1068889 w 7023131"/>
                <a:gd name="connsiteY326" fmla="*/ 1143837 h 3281108"/>
                <a:gd name="connsiteX327" fmla="*/ 859339 w 7023131"/>
                <a:gd name="connsiteY327" fmla="*/ 1134312 h 3281108"/>
                <a:gd name="connsiteX328" fmla="*/ 1335589 w 7023131"/>
                <a:gd name="connsiteY328" fmla="*/ 753312 h 3281108"/>
                <a:gd name="connsiteX329" fmla="*/ 1402264 w 7023131"/>
                <a:gd name="connsiteY329" fmla="*/ 715212 h 3281108"/>
                <a:gd name="connsiteX330" fmla="*/ 1497514 w 7023131"/>
                <a:gd name="connsiteY330" fmla="*/ 715212 h 3281108"/>
                <a:gd name="connsiteX331" fmla="*/ 1583239 w 7023131"/>
                <a:gd name="connsiteY331" fmla="*/ 696162 h 3281108"/>
                <a:gd name="connsiteX332" fmla="*/ 1602289 w 7023131"/>
                <a:gd name="connsiteY332" fmla="*/ 648537 h 3281108"/>
                <a:gd name="connsiteX333" fmla="*/ 1649914 w 7023131"/>
                <a:gd name="connsiteY333" fmla="*/ 715212 h 3281108"/>
                <a:gd name="connsiteX334" fmla="*/ 1783264 w 7023131"/>
                <a:gd name="connsiteY334" fmla="*/ 724737 h 3281108"/>
                <a:gd name="connsiteX335" fmla="*/ 1840414 w 7023131"/>
                <a:gd name="connsiteY335" fmla="*/ 629487 h 3281108"/>
                <a:gd name="connsiteX336" fmla="*/ 1897564 w 7023131"/>
                <a:gd name="connsiteY336" fmla="*/ 619962 h 3281108"/>
                <a:gd name="connsiteX337" fmla="*/ 1983289 w 7023131"/>
                <a:gd name="connsiteY337" fmla="*/ 562812 h 3281108"/>
                <a:gd name="connsiteX338" fmla="*/ 2049964 w 7023131"/>
                <a:gd name="connsiteY338" fmla="*/ 515187 h 3281108"/>
                <a:gd name="connsiteX339" fmla="*/ 2088064 w 7023131"/>
                <a:gd name="connsiteY339" fmla="*/ 524712 h 3281108"/>
                <a:gd name="connsiteX340" fmla="*/ 2107114 w 7023131"/>
                <a:gd name="connsiteY340" fmla="*/ 600912 h 3281108"/>
                <a:gd name="connsiteX341" fmla="*/ 2049964 w 7023131"/>
                <a:gd name="connsiteY341" fmla="*/ 600912 h 3281108"/>
                <a:gd name="connsiteX342" fmla="*/ 1973764 w 7023131"/>
                <a:gd name="connsiteY342" fmla="*/ 667587 h 3281108"/>
                <a:gd name="connsiteX343" fmla="*/ 1907089 w 7023131"/>
                <a:gd name="connsiteY343" fmla="*/ 696162 h 3281108"/>
                <a:gd name="connsiteX344" fmla="*/ 1935664 w 7023131"/>
                <a:gd name="connsiteY344" fmla="*/ 791412 h 3281108"/>
                <a:gd name="connsiteX345" fmla="*/ 1849939 w 7023131"/>
                <a:gd name="connsiteY345" fmla="*/ 915237 h 3281108"/>
                <a:gd name="connsiteX346" fmla="*/ 1773739 w 7023131"/>
                <a:gd name="connsiteY346" fmla="*/ 962862 h 3281108"/>
                <a:gd name="connsiteX347" fmla="*/ 1783264 w 7023131"/>
                <a:gd name="connsiteY347" fmla="*/ 1029537 h 3281108"/>
                <a:gd name="connsiteX348" fmla="*/ 1821364 w 7023131"/>
                <a:gd name="connsiteY348" fmla="*/ 1115262 h 3281108"/>
                <a:gd name="connsiteX349" fmla="*/ 1678489 w 7023131"/>
                <a:gd name="connsiteY349" fmla="*/ 1153362 h 3281108"/>
                <a:gd name="connsiteX350" fmla="*/ 1602289 w 7023131"/>
                <a:gd name="connsiteY350" fmla="*/ 1239087 h 3281108"/>
                <a:gd name="connsiteX351" fmla="*/ 1602289 w 7023131"/>
                <a:gd name="connsiteY351" fmla="*/ 1334337 h 3281108"/>
                <a:gd name="connsiteX352" fmla="*/ 1545139 w 7023131"/>
                <a:gd name="connsiteY352" fmla="*/ 1362912 h 3281108"/>
                <a:gd name="connsiteX353" fmla="*/ 1535614 w 7023131"/>
                <a:gd name="connsiteY353" fmla="*/ 1458162 h 3281108"/>
                <a:gd name="connsiteX354" fmla="*/ 1507039 w 7023131"/>
                <a:gd name="connsiteY354" fmla="*/ 1505787 h 3281108"/>
                <a:gd name="connsiteX355" fmla="*/ 1535614 w 7023131"/>
                <a:gd name="connsiteY355" fmla="*/ 1639137 h 3281108"/>
                <a:gd name="connsiteX356" fmla="*/ 1497514 w 7023131"/>
                <a:gd name="connsiteY356" fmla="*/ 1696287 h 3281108"/>
                <a:gd name="connsiteX357" fmla="*/ 1364164 w 7023131"/>
                <a:gd name="connsiteY357" fmla="*/ 1724862 h 3281108"/>
                <a:gd name="connsiteX358" fmla="*/ 1354639 w 7023131"/>
                <a:gd name="connsiteY358" fmla="*/ 1772487 h 3281108"/>
                <a:gd name="connsiteX359" fmla="*/ 1307014 w 7023131"/>
                <a:gd name="connsiteY359" fmla="*/ 1772487 h 3281108"/>
                <a:gd name="connsiteX360" fmla="*/ 1287964 w 7023131"/>
                <a:gd name="connsiteY360" fmla="*/ 1839162 h 3281108"/>
                <a:gd name="connsiteX361" fmla="*/ 1230814 w 7023131"/>
                <a:gd name="connsiteY361" fmla="*/ 1886787 h 3281108"/>
                <a:gd name="connsiteX362" fmla="*/ 1221289 w 7023131"/>
                <a:gd name="connsiteY362" fmla="*/ 1991562 h 3281108"/>
                <a:gd name="connsiteX363" fmla="*/ 1135564 w 7023131"/>
                <a:gd name="connsiteY363" fmla="*/ 2010612 h 3281108"/>
                <a:gd name="connsiteX364" fmla="*/ 1135564 w 7023131"/>
                <a:gd name="connsiteY364" fmla="*/ 2067762 h 3281108"/>
                <a:gd name="connsiteX365" fmla="*/ 1259389 w 7023131"/>
                <a:gd name="connsiteY365" fmla="*/ 2153487 h 3281108"/>
                <a:gd name="connsiteX366" fmla="*/ 1411789 w 7023131"/>
                <a:gd name="connsiteY366" fmla="*/ 2182062 h 3281108"/>
                <a:gd name="connsiteX367" fmla="*/ 1945189 w 7023131"/>
                <a:gd name="connsiteY367" fmla="*/ 2067762 h 3281108"/>
                <a:gd name="connsiteX368" fmla="*/ 2002339 w 7023131"/>
                <a:gd name="connsiteY368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92789 w 7023131"/>
                <a:gd name="connsiteY45" fmla="*/ 2001087 h 3281108"/>
                <a:gd name="connsiteX46" fmla="*/ 2049964 w 7023131"/>
                <a:gd name="connsiteY46" fmla="*/ 2115387 h 3281108"/>
                <a:gd name="connsiteX47" fmla="*/ 2240464 w 7023131"/>
                <a:gd name="connsiteY47" fmla="*/ 2039187 h 3281108"/>
                <a:gd name="connsiteX48" fmla="*/ 2345239 w 7023131"/>
                <a:gd name="connsiteY48" fmla="*/ 2010612 h 3281108"/>
                <a:gd name="connsiteX49" fmla="*/ 2411914 w 7023131"/>
                <a:gd name="connsiteY49" fmla="*/ 1943937 h 3281108"/>
                <a:gd name="connsiteX50" fmla="*/ 2459539 w 7023131"/>
                <a:gd name="connsiteY50" fmla="*/ 1896312 h 3281108"/>
                <a:gd name="connsiteX51" fmla="*/ 2507164 w 7023131"/>
                <a:gd name="connsiteY51" fmla="*/ 1829637 h 3281108"/>
                <a:gd name="connsiteX52" fmla="*/ 2535739 w 7023131"/>
                <a:gd name="connsiteY52" fmla="*/ 1810587 h 3281108"/>
                <a:gd name="connsiteX53" fmla="*/ 2659564 w 7023131"/>
                <a:gd name="connsiteY53" fmla="*/ 1791537 h 3281108"/>
                <a:gd name="connsiteX54" fmla="*/ 2669089 w 7023131"/>
                <a:gd name="connsiteY54" fmla="*/ 1715337 h 3281108"/>
                <a:gd name="connsiteX55" fmla="*/ 2697664 w 7023131"/>
                <a:gd name="connsiteY55" fmla="*/ 1696287 h 3281108"/>
                <a:gd name="connsiteX56" fmla="*/ 2745289 w 7023131"/>
                <a:gd name="connsiteY56" fmla="*/ 1658187 h 3281108"/>
                <a:gd name="connsiteX57" fmla="*/ 2802439 w 7023131"/>
                <a:gd name="connsiteY57" fmla="*/ 1629612 h 3281108"/>
                <a:gd name="connsiteX58" fmla="*/ 2888164 w 7023131"/>
                <a:gd name="connsiteY58" fmla="*/ 1572462 h 3281108"/>
                <a:gd name="connsiteX59" fmla="*/ 2954839 w 7023131"/>
                <a:gd name="connsiteY59" fmla="*/ 1505787 h 3281108"/>
                <a:gd name="connsiteX60" fmla="*/ 2964364 w 7023131"/>
                <a:gd name="connsiteY60" fmla="*/ 1429587 h 3281108"/>
                <a:gd name="connsiteX61" fmla="*/ 3002464 w 7023131"/>
                <a:gd name="connsiteY61" fmla="*/ 1429587 h 3281108"/>
                <a:gd name="connsiteX62" fmla="*/ 2983414 w 7023131"/>
                <a:gd name="connsiteY62" fmla="*/ 1362912 h 3281108"/>
                <a:gd name="connsiteX63" fmla="*/ 3078664 w 7023131"/>
                <a:gd name="connsiteY63" fmla="*/ 1439112 h 3281108"/>
                <a:gd name="connsiteX64" fmla="*/ 3192964 w 7023131"/>
                <a:gd name="connsiteY64" fmla="*/ 1401012 h 3281108"/>
                <a:gd name="connsiteX65" fmla="*/ 3345364 w 7023131"/>
                <a:gd name="connsiteY65" fmla="*/ 1401012 h 3281108"/>
                <a:gd name="connsiteX66" fmla="*/ 3402514 w 7023131"/>
                <a:gd name="connsiteY66" fmla="*/ 1372437 h 3281108"/>
                <a:gd name="connsiteX67" fmla="*/ 3412039 w 7023131"/>
                <a:gd name="connsiteY67" fmla="*/ 1343862 h 3281108"/>
                <a:gd name="connsiteX68" fmla="*/ 3412039 w 7023131"/>
                <a:gd name="connsiteY68" fmla="*/ 1439112 h 3281108"/>
                <a:gd name="connsiteX69" fmla="*/ 3469189 w 7023131"/>
                <a:gd name="connsiteY69" fmla="*/ 1420062 h 3281108"/>
                <a:gd name="connsiteX70" fmla="*/ 3573964 w 7023131"/>
                <a:gd name="connsiteY70" fmla="*/ 1410537 h 3281108"/>
                <a:gd name="connsiteX71" fmla="*/ 3612064 w 7023131"/>
                <a:gd name="connsiteY71" fmla="*/ 1334337 h 3281108"/>
                <a:gd name="connsiteX72" fmla="*/ 3754939 w 7023131"/>
                <a:gd name="connsiteY72" fmla="*/ 1391487 h 3281108"/>
                <a:gd name="connsiteX73" fmla="*/ 3802564 w 7023131"/>
                <a:gd name="connsiteY73" fmla="*/ 1286712 h 3281108"/>
                <a:gd name="connsiteX74" fmla="*/ 3935914 w 7023131"/>
                <a:gd name="connsiteY74" fmla="*/ 1267662 h 3281108"/>
                <a:gd name="connsiteX75" fmla="*/ 3974014 w 7023131"/>
                <a:gd name="connsiteY75" fmla="*/ 1181937 h 3281108"/>
                <a:gd name="connsiteX76" fmla="*/ 3935914 w 7023131"/>
                <a:gd name="connsiteY76" fmla="*/ 1105737 h 3281108"/>
                <a:gd name="connsiteX77" fmla="*/ 3916864 w 7023131"/>
                <a:gd name="connsiteY77" fmla="*/ 1039062 h 3281108"/>
                <a:gd name="connsiteX78" fmla="*/ 3840664 w 7023131"/>
                <a:gd name="connsiteY78" fmla="*/ 962862 h 3281108"/>
                <a:gd name="connsiteX79" fmla="*/ 3764464 w 7023131"/>
                <a:gd name="connsiteY79" fmla="*/ 915237 h 3281108"/>
                <a:gd name="connsiteX80" fmla="*/ 3840664 w 7023131"/>
                <a:gd name="connsiteY80" fmla="*/ 734262 h 3281108"/>
                <a:gd name="connsiteX81" fmla="*/ 3897814 w 7023131"/>
                <a:gd name="connsiteY81" fmla="*/ 648537 h 3281108"/>
                <a:gd name="connsiteX82" fmla="*/ 3983539 w 7023131"/>
                <a:gd name="connsiteY82" fmla="*/ 591387 h 3281108"/>
                <a:gd name="connsiteX83" fmla="*/ 4069264 w 7023131"/>
                <a:gd name="connsiteY83" fmla="*/ 600912 h 3281108"/>
                <a:gd name="connsiteX84" fmla="*/ 4097839 w 7023131"/>
                <a:gd name="connsiteY84" fmla="*/ 553287 h 3281108"/>
                <a:gd name="connsiteX85" fmla="*/ 4154989 w 7023131"/>
                <a:gd name="connsiteY85" fmla="*/ 505662 h 3281108"/>
                <a:gd name="connsiteX86" fmla="*/ 4174039 w 7023131"/>
                <a:gd name="connsiteY86" fmla="*/ 496137 h 3281108"/>
                <a:gd name="connsiteX87" fmla="*/ 4259764 w 7023131"/>
                <a:gd name="connsiteY87" fmla="*/ 391362 h 3281108"/>
                <a:gd name="connsiteX88" fmla="*/ 4335964 w 7023131"/>
                <a:gd name="connsiteY88" fmla="*/ 429462 h 3281108"/>
                <a:gd name="connsiteX89" fmla="*/ 4431214 w 7023131"/>
                <a:gd name="connsiteY89" fmla="*/ 391362 h 3281108"/>
                <a:gd name="connsiteX90" fmla="*/ 4535989 w 7023131"/>
                <a:gd name="connsiteY90" fmla="*/ 391362 h 3281108"/>
                <a:gd name="connsiteX91" fmla="*/ 4583614 w 7023131"/>
                <a:gd name="connsiteY91" fmla="*/ 362787 h 3281108"/>
                <a:gd name="connsiteX92" fmla="*/ 4659814 w 7023131"/>
                <a:gd name="connsiteY92" fmla="*/ 343737 h 3281108"/>
                <a:gd name="connsiteX93" fmla="*/ 4697914 w 7023131"/>
                <a:gd name="connsiteY93" fmla="*/ 305637 h 3281108"/>
                <a:gd name="connsiteX94" fmla="*/ 4755064 w 7023131"/>
                <a:gd name="connsiteY94" fmla="*/ 343737 h 3281108"/>
                <a:gd name="connsiteX95" fmla="*/ 4840789 w 7023131"/>
                <a:gd name="connsiteY95" fmla="*/ 343737 h 3281108"/>
                <a:gd name="connsiteX96" fmla="*/ 4888414 w 7023131"/>
                <a:gd name="connsiteY96" fmla="*/ 315162 h 3281108"/>
                <a:gd name="connsiteX97" fmla="*/ 4936039 w 7023131"/>
                <a:gd name="connsiteY97" fmla="*/ 324687 h 3281108"/>
                <a:gd name="connsiteX98" fmla="*/ 5040814 w 7023131"/>
                <a:gd name="connsiteY98" fmla="*/ 324687 h 3281108"/>
                <a:gd name="connsiteX99" fmla="*/ 5097964 w 7023131"/>
                <a:gd name="connsiteY99" fmla="*/ 324687 h 3281108"/>
                <a:gd name="connsiteX100" fmla="*/ 5202739 w 7023131"/>
                <a:gd name="connsiteY100" fmla="*/ 334212 h 3281108"/>
                <a:gd name="connsiteX101" fmla="*/ 5307514 w 7023131"/>
                <a:gd name="connsiteY101" fmla="*/ 334212 h 3281108"/>
                <a:gd name="connsiteX102" fmla="*/ 5393239 w 7023131"/>
                <a:gd name="connsiteY102" fmla="*/ 258012 h 3281108"/>
                <a:gd name="connsiteX103" fmla="*/ 5459914 w 7023131"/>
                <a:gd name="connsiteY103" fmla="*/ 258012 h 3281108"/>
                <a:gd name="connsiteX104" fmla="*/ 5564689 w 7023131"/>
                <a:gd name="connsiteY104" fmla="*/ 267537 h 3281108"/>
                <a:gd name="connsiteX105" fmla="*/ 5602789 w 7023131"/>
                <a:gd name="connsiteY105" fmla="*/ 238962 h 3281108"/>
                <a:gd name="connsiteX106" fmla="*/ 5583739 w 7023131"/>
                <a:gd name="connsiteY106" fmla="*/ 162762 h 3281108"/>
                <a:gd name="connsiteX107" fmla="*/ 5545639 w 7023131"/>
                <a:gd name="connsiteY107" fmla="*/ 124662 h 3281108"/>
                <a:gd name="connsiteX108" fmla="*/ 5640889 w 7023131"/>
                <a:gd name="connsiteY108" fmla="*/ 124662 h 3281108"/>
                <a:gd name="connsiteX109" fmla="*/ 5717089 w 7023131"/>
                <a:gd name="connsiteY109" fmla="*/ 77037 h 3281108"/>
                <a:gd name="connsiteX110" fmla="*/ 5736139 w 7023131"/>
                <a:gd name="connsiteY110" fmla="*/ 29412 h 3281108"/>
                <a:gd name="connsiteX111" fmla="*/ 5802814 w 7023131"/>
                <a:gd name="connsiteY111" fmla="*/ 48462 h 3281108"/>
                <a:gd name="connsiteX112" fmla="*/ 5898064 w 7023131"/>
                <a:gd name="connsiteY112" fmla="*/ 67512 h 3281108"/>
                <a:gd name="connsiteX113" fmla="*/ 5898064 w 7023131"/>
                <a:gd name="connsiteY113" fmla="*/ 837 h 3281108"/>
                <a:gd name="connsiteX114" fmla="*/ 6012364 w 7023131"/>
                <a:gd name="connsiteY114" fmla="*/ 29412 h 3281108"/>
                <a:gd name="connsiteX115" fmla="*/ 6059989 w 7023131"/>
                <a:gd name="connsiteY115" fmla="*/ 19887 h 3281108"/>
                <a:gd name="connsiteX116" fmla="*/ 6126664 w 7023131"/>
                <a:gd name="connsiteY116" fmla="*/ 48462 h 3281108"/>
                <a:gd name="connsiteX117" fmla="*/ 6269539 w 7023131"/>
                <a:gd name="connsiteY117" fmla="*/ 96087 h 3281108"/>
                <a:gd name="connsiteX118" fmla="*/ 6364789 w 7023131"/>
                <a:gd name="connsiteY118" fmla="*/ 96087 h 3281108"/>
                <a:gd name="connsiteX119" fmla="*/ 6545764 w 7023131"/>
                <a:gd name="connsiteY119" fmla="*/ 143712 h 3281108"/>
                <a:gd name="connsiteX120" fmla="*/ 6650539 w 7023131"/>
                <a:gd name="connsiteY120" fmla="*/ 267537 h 3281108"/>
                <a:gd name="connsiteX121" fmla="*/ 6631489 w 7023131"/>
                <a:gd name="connsiteY121" fmla="*/ 315162 h 3281108"/>
                <a:gd name="connsiteX122" fmla="*/ 6621964 w 7023131"/>
                <a:gd name="connsiteY122" fmla="*/ 381837 h 3281108"/>
                <a:gd name="connsiteX123" fmla="*/ 6593389 w 7023131"/>
                <a:gd name="connsiteY123" fmla="*/ 410412 h 3281108"/>
                <a:gd name="connsiteX124" fmla="*/ 6469564 w 7023131"/>
                <a:gd name="connsiteY124" fmla="*/ 334212 h 3281108"/>
                <a:gd name="connsiteX125" fmla="*/ 6460039 w 7023131"/>
                <a:gd name="connsiteY125" fmla="*/ 391362 h 3281108"/>
                <a:gd name="connsiteX126" fmla="*/ 6345739 w 7023131"/>
                <a:gd name="connsiteY126" fmla="*/ 391362 h 3281108"/>
                <a:gd name="connsiteX127" fmla="*/ 6288589 w 7023131"/>
                <a:gd name="connsiteY127" fmla="*/ 419937 h 3281108"/>
                <a:gd name="connsiteX128" fmla="*/ 6145714 w 7023131"/>
                <a:gd name="connsiteY128" fmla="*/ 477087 h 3281108"/>
                <a:gd name="connsiteX129" fmla="*/ 6079039 w 7023131"/>
                <a:gd name="connsiteY129" fmla="*/ 467562 h 3281108"/>
                <a:gd name="connsiteX130" fmla="*/ 6031414 w 7023131"/>
                <a:gd name="connsiteY130" fmla="*/ 467562 h 3281108"/>
                <a:gd name="connsiteX131" fmla="*/ 5964739 w 7023131"/>
                <a:gd name="connsiteY131" fmla="*/ 515187 h 3281108"/>
                <a:gd name="connsiteX132" fmla="*/ 5831389 w 7023131"/>
                <a:gd name="connsiteY132" fmla="*/ 486612 h 3281108"/>
                <a:gd name="connsiteX133" fmla="*/ 5745664 w 7023131"/>
                <a:gd name="connsiteY133" fmla="*/ 486612 h 3281108"/>
                <a:gd name="connsiteX134" fmla="*/ 5621839 w 7023131"/>
                <a:gd name="connsiteY134" fmla="*/ 543762 h 3281108"/>
                <a:gd name="connsiteX135" fmla="*/ 5612314 w 7023131"/>
                <a:gd name="connsiteY135" fmla="*/ 562812 h 3281108"/>
                <a:gd name="connsiteX136" fmla="*/ 5564689 w 7023131"/>
                <a:gd name="connsiteY136" fmla="*/ 572337 h 3281108"/>
                <a:gd name="connsiteX137" fmla="*/ 5440864 w 7023131"/>
                <a:gd name="connsiteY137" fmla="*/ 543762 h 3281108"/>
                <a:gd name="connsiteX138" fmla="*/ 5364664 w 7023131"/>
                <a:gd name="connsiteY138" fmla="*/ 534237 h 3281108"/>
                <a:gd name="connsiteX139" fmla="*/ 5355139 w 7023131"/>
                <a:gd name="connsiteY139" fmla="*/ 562812 h 3281108"/>
                <a:gd name="connsiteX140" fmla="*/ 5317039 w 7023131"/>
                <a:gd name="connsiteY140" fmla="*/ 581862 h 3281108"/>
                <a:gd name="connsiteX141" fmla="*/ 5307514 w 7023131"/>
                <a:gd name="connsiteY141" fmla="*/ 591387 h 3281108"/>
                <a:gd name="connsiteX142" fmla="*/ 5202739 w 7023131"/>
                <a:gd name="connsiteY142" fmla="*/ 591387 h 3281108"/>
                <a:gd name="connsiteX143" fmla="*/ 5136064 w 7023131"/>
                <a:gd name="connsiteY143" fmla="*/ 677112 h 3281108"/>
                <a:gd name="connsiteX144" fmla="*/ 5126539 w 7023131"/>
                <a:gd name="connsiteY144" fmla="*/ 724737 h 3281108"/>
                <a:gd name="connsiteX145" fmla="*/ 5136064 w 7023131"/>
                <a:gd name="connsiteY145" fmla="*/ 753312 h 3281108"/>
                <a:gd name="connsiteX146" fmla="*/ 5088439 w 7023131"/>
                <a:gd name="connsiteY146" fmla="*/ 810462 h 3281108"/>
                <a:gd name="connsiteX147" fmla="*/ 5050339 w 7023131"/>
                <a:gd name="connsiteY147" fmla="*/ 819987 h 3281108"/>
                <a:gd name="connsiteX148" fmla="*/ 5069389 w 7023131"/>
                <a:gd name="connsiteY148" fmla="*/ 886662 h 3281108"/>
                <a:gd name="connsiteX149" fmla="*/ 5050339 w 7023131"/>
                <a:gd name="connsiteY149" fmla="*/ 953337 h 3281108"/>
                <a:gd name="connsiteX150" fmla="*/ 5021764 w 7023131"/>
                <a:gd name="connsiteY150" fmla="*/ 991437 h 3281108"/>
                <a:gd name="connsiteX151" fmla="*/ 4955089 w 7023131"/>
                <a:gd name="connsiteY151" fmla="*/ 1029537 h 3281108"/>
                <a:gd name="connsiteX152" fmla="*/ 4878889 w 7023131"/>
                <a:gd name="connsiteY152" fmla="*/ 1086687 h 3281108"/>
                <a:gd name="connsiteX153" fmla="*/ 4859839 w 7023131"/>
                <a:gd name="connsiteY153" fmla="*/ 1105737 h 3281108"/>
                <a:gd name="connsiteX154" fmla="*/ 4821739 w 7023131"/>
                <a:gd name="connsiteY154" fmla="*/ 1134312 h 3281108"/>
                <a:gd name="connsiteX155" fmla="*/ 4783639 w 7023131"/>
                <a:gd name="connsiteY155" fmla="*/ 1134312 h 3281108"/>
                <a:gd name="connsiteX156" fmla="*/ 4755064 w 7023131"/>
                <a:gd name="connsiteY156" fmla="*/ 1220037 h 3281108"/>
                <a:gd name="connsiteX157" fmla="*/ 4793164 w 7023131"/>
                <a:gd name="connsiteY157" fmla="*/ 1258137 h 3281108"/>
                <a:gd name="connsiteX158" fmla="*/ 4840789 w 7023131"/>
                <a:gd name="connsiteY158" fmla="*/ 1305762 h 3281108"/>
                <a:gd name="connsiteX159" fmla="*/ 4888414 w 7023131"/>
                <a:gd name="connsiteY159" fmla="*/ 1343862 h 3281108"/>
                <a:gd name="connsiteX160" fmla="*/ 4926514 w 7023131"/>
                <a:gd name="connsiteY160" fmla="*/ 1429587 h 3281108"/>
                <a:gd name="connsiteX161" fmla="*/ 4916989 w 7023131"/>
                <a:gd name="connsiteY161" fmla="*/ 1486737 h 3281108"/>
                <a:gd name="connsiteX162" fmla="*/ 4936039 w 7023131"/>
                <a:gd name="connsiteY162" fmla="*/ 1486737 h 3281108"/>
                <a:gd name="connsiteX163" fmla="*/ 4936039 w 7023131"/>
                <a:gd name="connsiteY163" fmla="*/ 1534362 h 3281108"/>
                <a:gd name="connsiteX164" fmla="*/ 5078914 w 7023131"/>
                <a:gd name="connsiteY164" fmla="*/ 1601037 h 3281108"/>
                <a:gd name="connsiteX165" fmla="*/ 5097964 w 7023131"/>
                <a:gd name="connsiteY165" fmla="*/ 1601037 h 3281108"/>
                <a:gd name="connsiteX166" fmla="*/ 5174164 w 7023131"/>
                <a:gd name="connsiteY166" fmla="*/ 1648662 h 3281108"/>
                <a:gd name="connsiteX167" fmla="*/ 5297989 w 7023131"/>
                <a:gd name="connsiteY167" fmla="*/ 1648662 h 3281108"/>
                <a:gd name="connsiteX168" fmla="*/ 5374189 w 7023131"/>
                <a:gd name="connsiteY168" fmla="*/ 1686762 h 3281108"/>
                <a:gd name="connsiteX169" fmla="*/ 5431339 w 7023131"/>
                <a:gd name="connsiteY169" fmla="*/ 1715337 h 3281108"/>
                <a:gd name="connsiteX170" fmla="*/ 5517064 w 7023131"/>
                <a:gd name="connsiteY170" fmla="*/ 1677237 h 3281108"/>
                <a:gd name="connsiteX171" fmla="*/ 5650414 w 7023131"/>
                <a:gd name="connsiteY171" fmla="*/ 1686762 h 3281108"/>
                <a:gd name="connsiteX172" fmla="*/ 5736139 w 7023131"/>
                <a:gd name="connsiteY172" fmla="*/ 1715337 h 3281108"/>
                <a:gd name="connsiteX173" fmla="*/ 5850439 w 7023131"/>
                <a:gd name="connsiteY173" fmla="*/ 1782012 h 3281108"/>
                <a:gd name="connsiteX174" fmla="*/ 5869489 w 7023131"/>
                <a:gd name="connsiteY174" fmla="*/ 1705812 h 3281108"/>
                <a:gd name="connsiteX175" fmla="*/ 6021889 w 7023131"/>
                <a:gd name="connsiteY175" fmla="*/ 1772487 h 3281108"/>
                <a:gd name="connsiteX176" fmla="*/ 6107614 w 7023131"/>
                <a:gd name="connsiteY176" fmla="*/ 1782012 h 3281108"/>
                <a:gd name="connsiteX177" fmla="*/ 6193339 w 7023131"/>
                <a:gd name="connsiteY177" fmla="*/ 1791537 h 3281108"/>
                <a:gd name="connsiteX178" fmla="*/ 6326689 w 7023131"/>
                <a:gd name="connsiteY178" fmla="*/ 1839162 h 3281108"/>
                <a:gd name="connsiteX179" fmla="*/ 6374314 w 7023131"/>
                <a:gd name="connsiteY179" fmla="*/ 1848687 h 3281108"/>
                <a:gd name="connsiteX180" fmla="*/ 6555289 w 7023131"/>
                <a:gd name="connsiteY180" fmla="*/ 1934412 h 3281108"/>
                <a:gd name="connsiteX181" fmla="*/ 6660064 w 7023131"/>
                <a:gd name="connsiteY181" fmla="*/ 1915362 h 3281108"/>
                <a:gd name="connsiteX182" fmla="*/ 6745789 w 7023131"/>
                <a:gd name="connsiteY182" fmla="*/ 1924887 h 3281108"/>
                <a:gd name="connsiteX183" fmla="*/ 6688639 w 7023131"/>
                <a:gd name="connsiteY183" fmla="*/ 1982037 h 3281108"/>
                <a:gd name="connsiteX184" fmla="*/ 6641014 w 7023131"/>
                <a:gd name="connsiteY184" fmla="*/ 2010612 h 3281108"/>
                <a:gd name="connsiteX185" fmla="*/ 6707689 w 7023131"/>
                <a:gd name="connsiteY185" fmla="*/ 2048712 h 3281108"/>
                <a:gd name="connsiteX186" fmla="*/ 6745789 w 7023131"/>
                <a:gd name="connsiteY186" fmla="*/ 2124912 h 3281108"/>
                <a:gd name="connsiteX187" fmla="*/ 6841039 w 7023131"/>
                <a:gd name="connsiteY187" fmla="*/ 2182062 h 3281108"/>
                <a:gd name="connsiteX188" fmla="*/ 6945814 w 7023131"/>
                <a:gd name="connsiteY188" fmla="*/ 2210637 h 3281108"/>
                <a:gd name="connsiteX189" fmla="*/ 6993439 w 7023131"/>
                <a:gd name="connsiteY189" fmla="*/ 2296362 h 3281108"/>
                <a:gd name="connsiteX190" fmla="*/ 7022014 w 7023131"/>
                <a:gd name="connsiteY190" fmla="*/ 2343987 h 3281108"/>
                <a:gd name="connsiteX191" fmla="*/ 6955339 w 7023131"/>
                <a:gd name="connsiteY191" fmla="*/ 2353512 h 3281108"/>
                <a:gd name="connsiteX192" fmla="*/ 6793414 w 7023131"/>
                <a:gd name="connsiteY192" fmla="*/ 2239212 h 3281108"/>
                <a:gd name="connsiteX193" fmla="*/ 6745789 w 7023131"/>
                <a:gd name="connsiteY193" fmla="*/ 2210637 h 3281108"/>
                <a:gd name="connsiteX194" fmla="*/ 6698164 w 7023131"/>
                <a:gd name="connsiteY194" fmla="*/ 2239212 h 3281108"/>
                <a:gd name="connsiteX195" fmla="*/ 6612439 w 7023131"/>
                <a:gd name="connsiteY195" fmla="*/ 2248737 h 3281108"/>
                <a:gd name="connsiteX196" fmla="*/ 6555289 w 7023131"/>
                <a:gd name="connsiteY196" fmla="*/ 2229687 h 3281108"/>
                <a:gd name="connsiteX197" fmla="*/ 6507664 w 7023131"/>
                <a:gd name="connsiteY197" fmla="*/ 2191587 h 3281108"/>
                <a:gd name="connsiteX198" fmla="*/ 6460039 w 7023131"/>
                <a:gd name="connsiteY198" fmla="*/ 2248737 h 3281108"/>
                <a:gd name="connsiteX199" fmla="*/ 6402889 w 7023131"/>
                <a:gd name="connsiteY199" fmla="*/ 2210637 h 3281108"/>
                <a:gd name="connsiteX200" fmla="*/ 6364789 w 7023131"/>
                <a:gd name="connsiteY200" fmla="*/ 2191587 h 3281108"/>
                <a:gd name="connsiteX201" fmla="*/ 6355264 w 7023131"/>
                <a:gd name="connsiteY201" fmla="*/ 2239212 h 3281108"/>
                <a:gd name="connsiteX202" fmla="*/ 6288589 w 7023131"/>
                <a:gd name="connsiteY202" fmla="*/ 2286837 h 3281108"/>
                <a:gd name="connsiteX203" fmla="*/ 6212389 w 7023131"/>
                <a:gd name="connsiteY203" fmla="*/ 2286837 h 3281108"/>
                <a:gd name="connsiteX204" fmla="*/ 6050464 w 7023131"/>
                <a:gd name="connsiteY204" fmla="*/ 2201112 h 3281108"/>
                <a:gd name="connsiteX205" fmla="*/ 5983789 w 7023131"/>
                <a:gd name="connsiteY205" fmla="*/ 2172537 h 3281108"/>
                <a:gd name="connsiteX206" fmla="*/ 5898064 w 7023131"/>
                <a:gd name="connsiteY206" fmla="*/ 2105862 h 3281108"/>
                <a:gd name="connsiteX207" fmla="*/ 5783764 w 7023131"/>
                <a:gd name="connsiteY207" fmla="*/ 2067762 h 3281108"/>
                <a:gd name="connsiteX208" fmla="*/ 5745664 w 7023131"/>
                <a:gd name="connsiteY208" fmla="*/ 2029662 h 3281108"/>
                <a:gd name="connsiteX209" fmla="*/ 5688514 w 7023131"/>
                <a:gd name="connsiteY209" fmla="*/ 2010612 h 3281108"/>
                <a:gd name="connsiteX210" fmla="*/ 5612314 w 7023131"/>
                <a:gd name="connsiteY210" fmla="*/ 2010612 h 3281108"/>
                <a:gd name="connsiteX211" fmla="*/ 5450389 w 7023131"/>
                <a:gd name="connsiteY211" fmla="*/ 1934412 h 3281108"/>
                <a:gd name="connsiteX212" fmla="*/ 5412289 w 7023131"/>
                <a:gd name="connsiteY212" fmla="*/ 1924887 h 3281108"/>
                <a:gd name="connsiteX213" fmla="*/ 5317039 w 7023131"/>
                <a:gd name="connsiteY213" fmla="*/ 1934412 h 3281108"/>
                <a:gd name="connsiteX214" fmla="*/ 5212264 w 7023131"/>
                <a:gd name="connsiteY214" fmla="*/ 1905837 h 3281108"/>
                <a:gd name="connsiteX215" fmla="*/ 5069389 w 7023131"/>
                <a:gd name="connsiteY215" fmla="*/ 1886787 h 3281108"/>
                <a:gd name="connsiteX216" fmla="*/ 4964614 w 7023131"/>
                <a:gd name="connsiteY216" fmla="*/ 1877262 h 3281108"/>
                <a:gd name="connsiteX217" fmla="*/ 4945564 w 7023131"/>
                <a:gd name="connsiteY217" fmla="*/ 1924887 h 3281108"/>
                <a:gd name="connsiteX218" fmla="*/ 4916989 w 7023131"/>
                <a:gd name="connsiteY218" fmla="*/ 1953462 h 3281108"/>
                <a:gd name="connsiteX219" fmla="*/ 4878889 w 7023131"/>
                <a:gd name="connsiteY219" fmla="*/ 1982037 h 3281108"/>
                <a:gd name="connsiteX220" fmla="*/ 4907464 w 7023131"/>
                <a:gd name="connsiteY220" fmla="*/ 2048712 h 3281108"/>
                <a:gd name="connsiteX221" fmla="*/ 4840789 w 7023131"/>
                <a:gd name="connsiteY221" fmla="*/ 2096337 h 3281108"/>
                <a:gd name="connsiteX222" fmla="*/ 4840789 w 7023131"/>
                <a:gd name="connsiteY222" fmla="*/ 2105862 h 3281108"/>
                <a:gd name="connsiteX223" fmla="*/ 4793164 w 7023131"/>
                <a:gd name="connsiteY223" fmla="*/ 2163012 h 3281108"/>
                <a:gd name="connsiteX224" fmla="*/ 4840789 w 7023131"/>
                <a:gd name="connsiteY224" fmla="*/ 2229687 h 3281108"/>
                <a:gd name="connsiteX225" fmla="*/ 4888414 w 7023131"/>
                <a:gd name="connsiteY225" fmla="*/ 2267787 h 3281108"/>
                <a:gd name="connsiteX226" fmla="*/ 4993189 w 7023131"/>
                <a:gd name="connsiteY226" fmla="*/ 2286837 h 3281108"/>
                <a:gd name="connsiteX227" fmla="*/ 4831264 w 7023131"/>
                <a:gd name="connsiteY227" fmla="*/ 2391612 h 3281108"/>
                <a:gd name="connsiteX228" fmla="*/ 4878889 w 7023131"/>
                <a:gd name="connsiteY228" fmla="*/ 2420187 h 3281108"/>
                <a:gd name="connsiteX229" fmla="*/ 4831264 w 7023131"/>
                <a:gd name="connsiteY229" fmla="*/ 2477337 h 3281108"/>
                <a:gd name="connsiteX230" fmla="*/ 4783639 w 7023131"/>
                <a:gd name="connsiteY230" fmla="*/ 2544012 h 3281108"/>
                <a:gd name="connsiteX231" fmla="*/ 4755064 w 7023131"/>
                <a:gd name="connsiteY231" fmla="*/ 2620212 h 3281108"/>
                <a:gd name="connsiteX232" fmla="*/ 4697914 w 7023131"/>
                <a:gd name="connsiteY232" fmla="*/ 2696412 h 3281108"/>
                <a:gd name="connsiteX233" fmla="*/ 4640764 w 7023131"/>
                <a:gd name="connsiteY233" fmla="*/ 2715462 h 3281108"/>
                <a:gd name="connsiteX234" fmla="*/ 4469314 w 7023131"/>
                <a:gd name="connsiteY234" fmla="*/ 2715462 h 3281108"/>
                <a:gd name="connsiteX235" fmla="*/ 4383589 w 7023131"/>
                <a:gd name="connsiteY235" fmla="*/ 2715462 h 3281108"/>
                <a:gd name="connsiteX236" fmla="*/ 4364539 w 7023131"/>
                <a:gd name="connsiteY236" fmla="*/ 2686887 h 3281108"/>
                <a:gd name="connsiteX237" fmla="*/ 4326439 w 7023131"/>
                <a:gd name="connsiteY237" fmla="*/ 2648787 h 3281108"/>
                <a:gd name="connsiteX238" fmla="*/ 4307389 w 7023131"/>
                <a:gd name="connsiteY238" fmla="*/ 2591637 h 3281108"/>
                <a:gd name="connsiteX239" fmla="*/ 4307389 w 7023131"/>
                <a:gd name="connsiteY239" fmla="*/ 2505912 h 3281108"/>
                <a:gd name="connsiteX240" fmla="*/ 4297864 w 7023131"/>
                <a:gd name="connsiteY240" fmla="*/ 2429712 h 3281108"/>
                <a:gd name="connsiteX241" fmla="*/ 4269289 w 7023131"/>
                <a:gd name="connsiteY241" fmla="*/ 2334462 h 3281108"/>
                <a:gd name="connsiteX242" fmla="*/ 4250239 w 7023131"/>
                <a:gd name="connsiteY242" fmla="*/ 2258262 h 3281108"/>
                <a:gd name="connsiteX243" fmla="*/ 4145464 w 7023131"/>
                <a:gd name="connsiteY243" fmla="*/ 2258262 h 3281108"/>
                <a:gd name="connsiteX244" fmla="*/ 4050214 w 7023131"/>
                <a:gd name="connsiteY244" fmla="*/ 2239212 h 3281108"/>
                <a:gd name="connsiteX245" fmla="*/ 3983539 w 7023131"/>
                <a:gd name="connsiteY245" fmla="*/ 2296362 h 3281108"/>
                <a:gd name="connsiteX246" fmla="*/ 3821614 w 7023131"/>
                <a:gd name="connsiteY246" fmla="*/ 2353512 h 3281108"/>
                <a:gd name="connsiteX247" fmla="*/ 3802564 w 7023131"/>
                <a:gd name="connsiteY247" fmla="*/ 2420187 h 3281108"/>
                <a:gd name="connsiteX248" fmla="*/ 3650164 w 7023131"/>
                <a:gd name="connsiteY248" fmla="*/ 2420187 h 3281108"/>
                <a:gd name="connsiteX249" fmla="*/ 3564439 w 7023131"/>
                <a:gd name="connsiteY249" fmla="*/ 2515437 h 3281108"/>
                <a:gd name="connsiteX250" fmla="*/ 3450139 w 7023131"/>
                <a:gd name="connsiteY250" fmla="*/ 2629737 h 3281108"/>
                <a:gd name="connsiteX251" fmla="*/ 3421564 w 7023131"/>
                <a:gd name="connsiteY251" fmla="*/ 2763087 h 3281108"/>
                <a:gd name="connsiteX252" fmla="*/ 3326314 w 7023131"/>
                <a:gd name="connsiteY252" fmla="*/ 2839287 h 3281108"/>
                <a:gd name="connsiteX253" fmla="*/ 3231064 w 7023131"/>
                <a:gd name="connsiteY253" fmla="*/ 2915487 h 3281108"/>
                <a:gd name="connsiteX254" fmla="*/ 3154864 w 7023131"/>
                <a:gd name="connsiteY254" fmla="*/ 3029787 h 3281108"/>
                <a:gd name="connsiteX255" fmla="*/ 3107239 w 7023131"/>
                <a:gd name="connsiteY255" fmla="*/ 3144087 h 3281108"/>
                <a:gd name="connsiteX256" fmla="*/ 3050089 w 7023131"/>
                <a:gd name="connsiteY256" fmla="*/ 3220287 h 3281108"/>
                <a:gd name="connsiteX257" fmla="*/ 2973889 w 7023131"/>
                <a:gd name="connsiteY257" fmla="*/ 3229812 h 3281108"/>
                <a:gd name="connsiteX258" fmla="*/ 2878639 w 7023131"/>
                <a:gd name="connsiteY258" fmla="*/ 3163137 h 3281108"/>
                <a:gd name="connsiteX259" fmla="*/ 2802439 w 7023131"/>
                <a:gd name="connsiteY259" fmla="*/ 3105987 h 3281108"/>
                <a:gd name="connsiteX260" fmla="*/ 2726239 w 7023131"/>
                <a:gd name="connsiteY260" fmla="*/ 3096462 h 3281108"/>
                <a:gd name="connsiteX261" fmla="*/ 2630989 w 7023131"/>
                <a:gd name="connsiteY261" fmla="*/ 3153612 h 3281108"/>
                <a:gd name="connsiteX262" fmla="*/ 2659564 w 7023131"/>
                <a:gd name="connsiteY262" fmla="*/ 3210762 h 3281108"/>
                <a:gd name="connsiteX263" fmla="*/ 2545264 w 7023131"/>
                <a:gd name="connsiteY263" fmla="*/ 3220287 h 3281108"/>
                <a:gd name="connsiteX264" fmla="*/ 2383339 w 7023131"/>
                <a:gd name="connsiteY264" fmla="*/ 3229812 h 3281108"/>
                <a:gd name="connsiteX265" fmla="*/ 2307139 w 7023131"/>
                <a:gd name="connsiteY265" fmla="*/ 3267912 h 3281108"/>
                <a:gd name="connsiteX266" fmla="*/ 2221414 w 7023131"/>
                <a:gd name="connsiteY266" fmla="*/ 3277437 h 3281108"/>
                <a:gd name="connsiteX267" fmla="*/ 2192839 w 7023131"/>
                <a:gd name="connsiteY267" fmla="*/ 3210762 h 3281108"/>
                <a:gd name="connsiteX268" fmla="*/ 2088064 w 7023131"/>
                <a:gd name="connsiteY268" fmla="*/ 3144087 h 3281108"/>
                <a:gd name="connsiteX269" fmla="*/ 2116639 w 7023131"/>
                <a:gd name="connsiteY269" fmla="*/ 3077412 h 3281108"/>
                <a:gd name="connsiteX270" fmla="*/ 2145214 w 7023131"/>
                <a:gd name="connsiteY270" fmla="*/ 2982162 h 3281108"/>
                <a:gd name="connsiteX271" fmla="*/ 2154739 w 7023131"/>
                <a:gd name="connsiteY271" fmla="*/ 2886912 h 3281108"/>
                <a:gd name="connsiteX272" fmla="*/ 2078539 w 7023131"/>
                <a:gd name="connsiteY272" fmla="*/ 2867862 h 3281108"/>
                <a:gd name="connsiteX273" fmla="*/ 1973764 w 7023131"/>
                <a:gd name="connsiteY273" fmla="*/ 2848812 h 3281108"/>
                <a:gd name="connsiteX274" fmla="*/ 1840414 w 7023131"/>
                <a:gd name="connsiteY274" fmla="*/ 2829762 h 3281108"/>
                <a:gd name="connsiteX275" fmla="*/ 1678489 w 7023131"/>
                <a:gd name="connsiteY275" fmla="*/ 2820237 h 3281108"/>
                <a:gd name="connsiteX276" fmla="*/ 1602289 w 7023131"/>
                <a:gd name="connsiteY276" fmla="*/ 2810712 h 3281108"/>
                <a:gd name="connsiteX277" fmla="*/ 1507039 w 7023131"/>
                <a:gd name="connsiteY277" fmla="*/ 2848812 h 3281108"/>
                <a:gd name="connsiteX278" fmla="*/ 1326064 w 7023131"/>
                <a:gd name="connsiteY278" fmla="*/ 2858337 h 3281108"/>
                <a:gd name="connsiteX279" fmla="*/ 1126039 w 7023131"/>
                <a:gd name="connsiteY279" fmla="*/ 2791662 h 3281108"/>
                <a:gd name="connsiteX280" fmla="*/ 1021264 w 7023131"/>
                <a:gd name="connsiteY280" fmla="*/ 2791662 h 3281108"/>
                <a:gd name="connsiteX281" fmla="*/ 906964 w 7023131"/>
                <a:gd name="connsiteY281" fmla="*/ 2801187 h 3281108"/>
                <a:gd name="connsiteX282" fmla="*/ 802189 w 7023131"/>
                <a:gd name="connsiteY282" fmla="*/ 2877387 h 3281108"/>
                <a:gd name="connsiteX283" fmla="*/ 725989 w 7023131"/>
                <a:gd name="connsiteY283" fmla="*/ 2896437 h 3281108"/>
                <a:gd name="connsiteX284" fmla="*/ 716464 w 7023131"/>
                <a:gd name="connsiteY284" fmla="*/ 2744037 h 3281108"/>
                <a:gd name="connsiteX285" fmla="*/ 716464 w 7023131"/>
                <a:gd name="connsiteY285" fmla="*/ 2667837 h 3281108"/>
                <a:gd name="connsiteX286" fmla="*/ 706939 w 7023131"/>
                <a:gd name="connsiteY286" fmla="*/ 2572587 h 3281108"/>
                <a:gd name="connsiteX287" fmla="*/ 659314 w 7023131"/>
                <a:gd name="connsiteY287" fmla="*/ 2515437 h 3281108"/>
                <a:gd name="connsiteX288" fmla="*/ 735514 w 7023131"/>
                <a:gd name="connsiteY288" fmla="*/ 2467812 h 3281108"/>
                <a:gd name="connsiteX289" fmla="*/ 773614 w 7023131"/>
                <a:gd name="connsiteY289" fmla="*/ 2401137 h 3281108"/>
                <a:gd name="connsiteX290" fmla="*/ 659314 w 7023131"/>
                <a:gd name="connsiteY290" fmla="*/ 2420187 h 3281108"/>
                <a:gd name="connsiteX291" fmla="*/ 583114 w 7023131"/>
                <a:gd name="connsiteY291" fmla="*/ 2372562 h 3281108"/>
                <a:gd name="connsiteX292" fmla="*/ 402139 w 7023131"/>
                <a:gd name="connsiteY292" fmla="*/ 2410662 h 3281108"/>
                <a:gd name="connsiteX293" fmla="*/ 297364 w 7023131"/>
                <a:gd name="connsiteY293" fmla="*/ 2410662 h 3281108"/>
                <a:gd name="connsiteX294" fmla="*/ 249739 w 7023131"/>
                <a:gd name="connsiteY294" fmla="*/ 2372562 h 3281108"/>
                <a:gd name="connsiteX295" fmla="*/ 135439 w 7023131"/>
                <a:gd name="connsiteY295" fmla="*/ 2391612 h 3281108"/>
                <a:gd name="connsiteX296" fmla="*/ 116389 w 7023131"/>
                <a:gd name="connsiteY296" fmla="*/ 2420187 h 3281108"/>
                <a:gd name="connsiteX297" fmla="*/ 40189 w 7023131"/>
                <a:gd name="connsiteY297" fmla="*/ 2353512 h 3281108"/>
                <a:gd name="connsiteX298" fmla="*/ 21139 w 7023131"/>
                <a:gd name="connsiteY298" fmla="*/ 2296362 h 3281108"/>
                <a:gd name="connsiteX299" fmla="*/ 164014 w 7023131"/>
                <a:gd name="connsiteY299" fmla="*/ 2277312 h 3281108"/>
                <a:gd name="connsiteX300" fmla="*/ 211639 w 7023131"/>
                <a:gd name="connsiteY300" fmla="*/ 2220162 h 3281108"/>
                <a:gd name="connsiteX301" fmla="*/ 78289 w 7023131"/>
                <a:gd name="connsiteY301" fmla="*/ 2191587 h 3281108"/>
                <a:gd name="connsiteX302" fmla="*/ 30664 w 7023131"/>
                <a:gd name="connsiteY302" fmla="*/ 2115387 h 3281108"/>
                <a:gd name="connsiteX303" fmla="*/ 2089 w 7023131"/>
                <a:gd name="connsiteY303" fmla="*/ 2058237 h 3281108"/>
                <a:gd name="connsiteX304" fmla="*/ 87814 w 7023131"/>
                <a:gd name="connsiteY304" fmla="*/ 2020137 h 3281108"/>
                <a:gd name="connsiteX305" fmla="*/ 87814 w 7023131"/>
                <a:gd name="connsiteY305" fmla="*/ 1924887 h 3281108"/>
                <a:gd name="connsiteX306" fmla="*/ 173539 w 7023131"/>
                <a:gd name="connsiteY306" fmla="*/ 1896312 h 3281108"/>
                <a:gd name="connsiteX307" fmla="*/ 211639 w 7023131"/>
                <a:gd name="connsiteY307" fmla="*/ 1753437 h 3281108"/>
                <a:gd name="connsiteX308" fmla="*/ 306889 w 7023131"/>
                <a:gd name="connsiteY308" fmla="*/ 1715337 h 3281108"/>
                <a:gd name="connsiteX309" fmla="*/ 287839 w 7023131"/>
                <a:gd name="connsiteY309" fmla="*/ 1924887 h 3281108"/>
                <a:gd name="connsiteX310" fmla="*/ 459289 w 7023131"/>
                <a:gd name="connsiteY310" fmla="*/ 1934412 h 3281108"/>
                <a:gd name="connsiteX311" fmla="*/ 564064 w 7023131"/>
                <a:gd name="connsiteY311" fmla="*/ 1829637 h 3281108"/>
                <a:gd name="connsiteX312" fmla="*/ 478339 w 7023131"/>
                <a:gd name="connsiteY312" fmla="*/ 1724862 h 3281108"/>
                <a:gd name="connsiteX313" fmla="*/ 430714 w 7023131"/>
                <a:gd name="connsiteY313" fmla="*/ 1686762 h 3281108"/>
                <a:gd name="connsiteX314" fmla="*/ 554539 w 7023131"/>
                <a:gd name="connsiteY314" fmla="*/ 1610562 h 3281108"/>
                <a:gd name="connsiteX315" fmla="*/ 649789 w 7023131"/>
                <a:gd name="connsiteY315" fmla="*/ 1610562 h 3281108"/>
                <a:gd name="connsiteX316" fmla="*/ 697414 w 7023131"/>
                <a:gd name="connsiteY316" fmla="*/ 1562937 h 3281108"/>
                <a:gd name="connsiteX317" fmla="*/ 783139 w 7023131"/>
                <a:gd name="connsiteY317" fmla="*/ 1534362 h 3281108"/>
                <a:gd name="connsiteX318" fmla="*/ 935539 w 7023131"/>
                <a:gd name="connsiteY318" fmla="*/ 1572462 h 3281108"/>
                <a:gd name="connsiteX319" fmla="*/ 973639 w 7023131"/>
                <a:gd name="connsiteY319" fmla="*/ 1458162 h 3281108"/>
                <a:gd name="connsiteX320" fmla="*/ 973639 w 7023131"/>
                <a:gd name="connsiteY320" fmla="*/ 1372437 h 3281108"/>
                <a:gd name="connsiteX321" fmla="*/ 1154614 w 7023131"/>
                <a:gd name="connsiteY321" fmla="*/ 1296237 h 3281108"/>
                <a:gd name="connsiteX322" fmla="*/ 1154614 w 7023131"/>
                <a:gd name="connsiteY322" fmla="*/ 1277187 h 3281108"/>
                <a:gd name="connsiteX323" fmla="*/ 1278439 w 7023131"/>
                <a:gd name="connsiteY323" fmla="*/ 1191462 h 3281108"/>
                <a:gd name="connsiteX324" fmla="*/ 1326064 w 7023131"/>
                <a:gd name="connsiteY324" fmla="*/ 1153362 h 3281108"/>
                <a:gd name="connsiteX325" fmla="*/ 1192714 w 7023131"/>
                <a:gd name="connsiteY325" fmla="*/ 1096212 h 3281108"/>
                <a:gd name="connsiteX326" fmla="*/ 1068889 w 7023131"/>
                <a:gd name="connsiteY326" fmla="*/ 1143837 h 3281108"/>
                <a:gd name="connsiteX327" fmla="*/ 859339 w 7023131"/>
                <a:gd name="connsiteY327" fmla="*/ 1134312 h 3281108"/>
                <a:gd name="connsiteX328" fmla="*/ 1335589 w 7023131"/>
                <a:gd name="connsiteY328" fmla="*/ 753312 h 3281108"/>
                <a:gd name="connsiteX329" fmla="*/ 1402264 w 7023131"/>
                <a:gd name="connsiteY329" fmla="*/ 715212 h 3281108"/>
                <a:gd name="connsiteX330" fmla="*/ 1497514 w 7023131"/>
                <a:gd name="connsiteY330" fmla="*/ 715212 h 3281108"/>
                <a:gd name="connsiteX331" fmla="*/ 1583239 w 7023131"/>
                <a:gd name="connsiteY331" fmla="*/ 696162 h 3281108"/>
                <a:gd name="connsiteX332" fmla="*/ 1602289 w 7023131"/>
                <a:gd name="connsiteY332" fmla="*/ 648537 h 3281108"/>
                <a:gd name="connsiteX333" fmla="*/ 1649914 w 7023131"/>
                <a:gd name="connsiteY333" fmla="*/ 715212 h 3281108"/>
                <a:gd name="connsiteX334" fmla="*/ 1783264 w 7023131"/>
                <a:gd name="connsiteY334" fmla="*/ 724737 h 3281108"/>
                <a:gd name="connsiteX335" fmla="*/ 1840414 w 7023131"/>
                <a:gd name="connsiteY335" fmla="*/ 629487 h 3281108"/>
                <a:gd name="connsiteX336" fmla="*/ 1897564 w 7023131"/>
                <a:gd name="connsiteY336" fmla="*/ 619962 h 3281108"/>
                <a:gd name="connsiteX337" fmla="*/ 1983289 w 7023131"/>
                <a:gd name="connsiteY337" fmla="*/ 562812 h 3281108"/>
                <a:gd name="connsiteX338" fmla="*/ 2049964 w 7023131"/>
                <a:gd name="connsiteY338" fmla="*/ 515187 h 3281108"/>
                <a:gd name="connsiteX339" fmla="*/ 2088064 w 7023131"/>
                <a:gd name="connsiteY339" fmla="*/ 524712 h 3281108"/>
                <a:gd name="connsiteX340" fmla="*/ 2107114 w 7023131"/>
                <a:gd name="connsiteY340" fmla="*/ 600912 h 3281108"/>
                <a:gd name="connsiteX341" fmla="*/ 2049964 w 7023131"/>
                <a:gd name="connsiteY341" fmla="*/ 600912 h 3281108"/>
                <a:gd name="connsiteX342" fmla="*/ 1973764 w 7023131"/>
                <a:gd name="connsiteY342" fmla="*/ 667587 h 3281108"/>
                <a:gd name="connsiteX343" fmla="*/ 1907089 w 7023131"/>
                <a:gd name="connsiteY343" fmla="*/ 696162 h 3281108"/>
                <a:gd name="connsiteX344" fmla="*/ 1935664 w 7023131"/>
                <a:gd name="connsiteY344" fmla="*/ 791412 h 3281108"/>
                <a:gd name="connsiteX345" fmla="*/ 1849939 w 7023131"/>
                <a:gd name="connsiteY345" fmla="*/ 915237 h 3281108"/>
                <a:gd name="connsiteX346" fmla="*/ 1773739 w 7023131"/>
                <a:gd name="connsiteY346" fmla="*/ 962862 h 3281108"/>
                <a:gd name="connsiteX347" fmla="*/ 1783264 w 7023131"/>
                <a:gd name="connsiteY347" fmla="*/ 1029537 h 3281108"/>
                <a:gd name="connsiteX348" fmla="*/ 1821364 w 7023131"/>
                <a:gd name="connsiteY348" fmla="*/ 1115262 h 3281108"/>
                <a:gd name="connsiteX349" fmla="*/ 1678489 w 7023131"/>
                <a:gd name="connsiteY349" fmla="*/ 1153362 h 3281108"/>
                <a:gd name="connsiteX350" fmla="*/ 1602289 w 7023131"/>
                <a:gd name="connsiteY350" fmla="*/ 1239087 h 3281108"/>
                <a:gd name="connsiteX351" fmla="*/ 1602289 w 7023131"/>
                <a:gd name="connsiteY351" fmla="*/ 1334337 h 3281108"/>
                <a:gd name="connsiteX352" fmla="*/ 1545139 w 7023131"/>
                <a:gd name="connsiteY352" fmla="*/ 1362912 h 3281108"/>
                <a:gd name="connsiteX353" fmla="*/ 1535614 w 7023131"/>
                <a:gd name="connsiteY353" fmla="*/ 1458162 h 3281108"/>
                <a:gd name="connsiteX354" fmla="*/ 1507039 w 7023131"/>
                <a:gd name="connsiteY354" fmla="*/ 1505787 h 3281108"/>
                <a:gd name="connsiteX355" fmla="*/ 1535614 w 7023131"/>
                <a:gd name="connsiteY355" fmla="*/ 1639137 h 3281108"/>
                <a:gd name="connsiteX356" fmla="*/ 1497514 w 7023131"/>
                <a:gd name="connsiteY356" fmla="*/ 1696287 h 3281108"/>
                <a:gd name="connsiteX357" fmla="*/ 1364164 w 7023131"/>
                <a:gd name="connsiteY357" fmla="*/ 1724862 h 3281108"/>
                <a:gd name="connsiteX358" fmla="*/ 1354639 w 7023131"/>
                <a:gd name="connsiteY358" fmla="*/ 1772487 h 3281108"/>
                <a:gd name="connsiteX359" fmla="*/ 1307014 w 7023131"/>
                <a:gd name="connsiteY359" fmla="*/ 1772487 h 3281108"/>
                <a:gd name="connsiteX360" fmla="*/ 1287964 w 7023131"/>
                <a:gd name="connsiteY360" fmla="*/ 1839162 h 3281108"/>
                <a:gd name="connsiteX361" fmla="*/ 1230814 w 7023131"/>
                <a:gd name="connsiteY361" fmla="*/ 1886787 h 3281108"/>
                <a:gd name="connsiteX362" fmla="*/ 1221289 w 7023131"/>
                <a:gd name="connsiteY362" fmla="*/ 1991562 h 3281108"/>
                <a:gd name="connsiteX363" fmla="*/ 1135564 w 7023131"/>
                <a:gd name="connsiteY363" fmla="*/ 2010612 h 3281108"/>
                <a:gd name="connsiteX364" fmla="*/ 1135564 w 7023131"/>
                <a:gd name="connsiteY364" fmla="*/ 2067762 h 3281108"/>
                <a:gd name="connsiteX365" fmla="*/ 1259389 w 7023131"/>
                <a:gd name="connsiteY365" fmla="*/ 2153487 h 3281108"/>
                <a:gd name="connsiteX366" fmla="*/ 1945189 w 7023131"/>
                <a:gd name="connsiteY366" fmla="*/ 2067762 h 3281108"/>
                <a:gd name="connsiteX367" fmla="*/ 2002339 w 7023131"/>
                <a:gd name="connsiteY367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06989 w 7023131"/>
                <a:gd name="connsiteY35" fmla="*/ 2067762 h 3281108"/>
                <a:gd name="connsiteX36" fmla="*/ 1173664 w 7023131"/>
                <a:gd name="connsiteY36" fmla="*/ 2124912 h 3281108"/>
                <a:gd name="connsiteX37" fmla="*/ 1259389 w 7023131"/>
                <a:gd name="connsiteY37" fmla="*/ 2115387 h 3281108"/>
                <a:gd name="connsiteX38" fmla="*/ 1316539 w 7023131"/>
                <a:gd name="connsiteY38" fmla="*/ 2163012 h 3281108"/>
                <a:gd name="connsiteX39" fmla="*/ 1354639 w 7023131"/>
                <a:gd name="connsiteY39" fmla="*/ 2172537 h 3281108"/>
                <a:gd name="connsiteX40" fmla="*/ 1411789 w 7023131"/>
                <a:gd name="connsiteY40" fmla="*/ 2172537 h 3281108"/>
                <a:gd name="connsiteX41" fmla="*/ 1459414 w 7023131"/>
                <a:gd name="connsiteY41" fmla="*/ 2105862 h 3281108"/>
                <a:gd name="connsiteX42" fmla="*/ 1516564 w 7023131"/>
                <a:gd name="connsiteY42" fmla="*/ 2039187 h 3281108"/>
                <a:gd name="connsiteX43" fmla="*/ 1621339 w 7023131"/>
                <a:gd name="connsiteY43" fmla="*/ 2029662 h 3281108"/>
                <a:gd name="connsiteX44" fmla="*/ 1668964 w 7023131"/>
                <a:gd name="connsiteY44" fmla="*/ 2001087 h 3281108"/>
                <a:gd name="connsiteX45" fmla="*/ 1792789 w 7023131"/>
                <a:gd name="connsiteY45" fmla="*/ 2001087 h 3281108"/>
                <a:gd name="connsiteX46" fmla="*/ 2049964 w 7023131"/>
                <a:gd name="connsiteY46" fmla="*/ 2115387 h 3281108"/>
                <a:gd name="connsiteX47" fmla="*/ 2240464 w 7023131"/>
                <a:gd name="connsiteY47" fmla="*/ 2039187 h 3281108"/>
                <a:gd name="connsiteX48" fmla="*/ 2345239 w 7023131"/>
                <a:gd name="connsiteY48" fmla="*/ 2010612 h 3281108"/>
                <a:gd name="connsiteX49" fmla="*/ 2411914 w 7023131"/>
                <a:gd name="connsiteY49" fmla="*/ 1943937 h 3281108"/>
                <a:gd name="connsiteX50" fmla="*/ 2459539 w 7023131"/>
                <a:gd name="connsiteY50" fmla="*/ 1896312 h 3281108"/>
                <a:gd name="connsiteX51" fmla="*/ 2507164 w 7023131"/>
                <a:gd name="connsiteY51" fmla="*/ 1829637 h 3281108"/>
                <a:gd name="connsiteX52" fmla="*/ 2535739 w 7023131"/>
                <a:gd name="connsiteY52" fmla="*/ 1810587 h 3281108"/>
                <a:gd name="connsiteX53" fmla="*/ 2659564 w 7023131"/>
                <a:gd name="connsiteY53" fmla="*/ 1791537 h 3281108"/>
                <a:gd name="connsiteX54" fmla="*/ 2669089 w 7023131"/>
                <a:gd name="connsiteY54" fmla="*/ 1715337 h 3281108"/>
                <a:gd name="connsiteX55" fmla="*/ 2697664 w 7023131"/>
                <a:gd name="connsiteY55" fmla="*/ 1696287 h 3281108"/>
                <a:gd name="connsiteX56" fmla="*/ 2745289 w 7023131"/>
                <a:gd name="connsiteY56" fmla="*/ 1658187 h 3281108"/>
                <a:gd name="connsiteX57" fmla="*/ 2802439 w 7023131"/>
                <a:gd name="connsiteY57" fmla="*/ 1629612 h 3281108"/>
                <a:gd name="connsiteX58" fmla="*/ 2888164 w 7023131"/>
                <a:gd name="connsiteY58" fmla="*/ 1572462 h 3281108"/>
                <a:gd name="connsiteX59" fmla="*/ 2954839 w 7023131"/>
                <a:gd name="connsiteY59" fmla="*/ 1505787 h 3281108"/>
                <a:gd name="connsiteX60" fmla="*/ 2964364 w 7023131"/>
                <a:gd name="connsiteY60" fmla="*/ 1429587 h 3281108"/>
                <a:gd name="connsiteX61" fmla="*/ 3002464 w 7023131"/>
                <a:gd name="connsiteY61" fmla="*/ 1429587 h 3281108"/>
                <a:gd name="connsiteX62" fmla="*/ 2983414 w 7023131"/>
                <a:gd name="connsiteY62" fmla="*/ 1362912 h 3281108"/>
                <a:gd name="connsiteX63" fmla="*/ 3078664 w 7023131"/>
                <a:gd name="connsiteY63" fmla="*/ 1439112 h 3281108"/>
                <a:gd name="connsiteX64" fmla="*/ 3192964 w 7023131"/>
                <a:gd name="connsiteY64" fmla="*/ 1401012 h 3281108"/>
                <a:gd name="connsiteX65" fmla="*/ 3345364 w 7023131"/>
                <a:gd name="connsiteY65" fmla="*/ 1401012 h 3281108"/>
                <a:gd name="connsiteX66" fmla="*/ 3402514 w 7023131"/>
                <a:gd name="connsiteY66" fmla="*/ 1372437 h 3281108"/>
                <a:gd name="connsiteX67" fmla="*/ 3412039 w 7023131"/>
                <a:gd name="connsiteY67" fmla="*/ 1343862 h 3281108"/>
                <a:gd name="connsiteX68" fmla="*/ 3412039 w 7023131"/>
                <a:gd name="connsiteY68" fmla="*/ 1439112 h 3281108"/>
                <a:gd name="connsiteX69" fmla="*/ 3469189 w 7023131"/>
                <a:gd name="connsiteY69" fmla="*/ 1420062 h 3281108"/>
                <a:gd name="connsiteX70" fmla="*/ 3573964 w 7023131"/>
                <a:gd name="connsiteY70" fmla="*/ 1410537 h 3281108"/>
                <a:gd name="connsiteX71" fmla="*/ 3612064 w 7023131"/>
                <a:gd name="connsiteY71" fmla="*/ 1334337 h 3281108"/>
                <a:gd name="connsiteX72" fmla="*/ 3754939 w 7023131"/>
                <a:gd name="connsiteY72" fmla="*/ 1391487 h 3281108"/>
                <a:gd name="connsiteX73" fmla="*/ 3802564 w 7023131"/>
                <a:gd name="connsiteY73" fmla="*/ 1286712 h 3281108"/>
                <a:gd name="connsiteX74" fmla="*/ 3935914 w 7023131"/>
                <a:gd name="connsiteY74" fmla="*/ 1267662 h 3281108"/>
                <a:gd name="connsiteX75" fmla="*/ 3974014 w 7023131"/>
                <a:gd name="connsiteY75" fmla="*/ 1181937 h 3281108"/>
                <a:gd name="connsiteX76" fmla="*/ 3935914 w 7023131"/>
                <a:gd name="connsiteY76" fmla="*/ 1105737 h 3281108"/>
                <a:gd name="connsiteX77" fmla="*/ 3916864 w 7023131"/>
                <a:gd name="connsiteY77" fmla="*/ 1039062 h 3281108"/>
                <a:gd name="connsiteX78" fmla="*/ 3840664 w 7023131"/>
                <a:gd name="connsiteY78" fmla="*/ 962862 h 3281108"/>
                <a:gd name="connsiteX79" fmla="*/ 3764464 w 7023131"/>
                <a:gd name="connsiteY79" fmla="*/ 915237 h 3281108"/>
                <a:gd name="connsiteX80" fmla="*/ 3840664 w 7023131"/>
                <a:gd name="connsiteY80" fmla="*/ 734262 h 3281108"/>
                <a:gd name="connsiteX81" fmla="*/ 3897814 w 7023131"/>
                <a:gd name="connsiteY81" fmla="*/ 648537 h 3281108"/>
                <a:gd name="connsiteX82" fmla="*/ 3983539 w 7023131"/>
                <a:gd name="connsiteY82" fmla="*/ 591387 h 3281108"/>
                <a:gd name="connsiteX83" fmla="*/ 4069264 w 7023131"/>
                <a:gd name="connsiteY83" fmla="*/ 600912 h 3281108"/>
                <a:gd name="connsiteX84" fmla="*/ 4097839 w 7023131"/>
                <a:gd name="connsiteY84" fmla="*/ 553287 h 3281108"/>
                <a:gd name="connsiteX85" fmla="*/ 4154989 w 7023131"/>
                <a:gd name="connsiteY85" fmla="*/ 505662 h 3281108"/>
                <a:gd name="connsiteX86" fmla="*/ 4174039 w 7023131"/>
                <a:gd name="connsiteY86" fmla="*/ 496137 h 3281108"/>
                <a:gd name="connsiteX87" fmla="*/ 4259764 w 7023131"/>
                <a:gd name="connsiteY87" fmla="*/ 391362 h 3281108"/>
                <a:gd name="connsiteX88" fmla="*/ 4335964 w 7023131"/>
                <a:gd name="connsiteY88" fmla="*/ 429462 h 3281108"/>
                <a:gd name="connsiteX89" fmla="*/ 4431214 w 7023131"/>
                <a:gd name="connsiteY89" fmla="*/ 391362 h 3281108"/>
                <a:gd name="connsiteX90" fmla="*/ 4535989 w 7023131"/>
                <a:gd name="connsiteY90" fmla="*/ 391362 h 3281108"/>
                <a:gd name="connsiteX91" fmla="*/ 4583614 w 7023131"/>
                <a:gd name="connsiteY91" fmla="*/ 362787 h 3281108"/>
                <a:gd name="connsiteX92" fmla="*/ 4659814 w 7023131"/>
                <a:gd name="connsiteY92" fmla="*/ 343737 h 3281108"/>
                <a:gd name="connsiteX93" fmla="*/ 4697914 w 7023131"/>
                <a:gd name="connsiteY93" fmla="*/ 305637 h 3281108"/>
                <a:gd name="connsiteX94" fmla="*/ 4755064 w 7023131"/>
                <a:gd name="connsiteY94" fmla="*/ 343737 h 3281108"/>
                <a:gd name="connsiteX95" fmla="*/ 4840789 w 7023131"/>
                <a:gd name="connsiteY95" fmla="*/ 343737 h 3281108"/>
                <a:gd name="connsiteX96" fmla="*/ 4888414 w 7023131"/>
                <a:gd name="connsiteY96" fmla="*/ 315162 h 3281108"/>
                <a:gd name="connsiteX97" fmla="*/ 4936039 w 7023131"/>
                <a:gd name="connsiteY97" fmla="*/ 324687 h 3281108"/>
                <a:gd name="connsiteX98" fmla="*/ 5040814 w 7023131"/>
                <a:gd name="connsiteY98" fmla="*/ 324687 h 3281108"/>
                <a:gd name="connsiteX99" fmla="*/ 5097964 w 7023131"/>
                <a:gd name="connsiteY99" fmla="*/ 324687 h 3281108"/>
                <a:gd name="connsiteX100" fmla="*/ 5202739 w 7023131"/>
                <a:gd name="connsiteY100" fmla="*/ 334212 h 3281108"/>
                <a:gd name="connsiteX101" fmla="*/ 5307514 w 7023131"/>
                <a:gd name="connsiteY101" fmla="*/ 334212 h 3281108"/>
                <a:gd name="connsiteX102" fmla="*/ 5393239 w 7023131"/>
                <a:gd name="connsiteY102" fmla="*/ 258012 h 3281108"/>
                <a:gd name="connsiteX103" fmla="*/ 5459914 w 7023131"/>
                <a:gd name="connsiteY103" fmla="*/ 258012 h 3281108"/>
                <a:gd name="connsiteX104" fmla="*/ 5564689 w 7023131"/>
                <a:gd name="connsiteY104" fmla="*/ 267537 h 3281108"/>
                <a:gd name="connsiteX105" fmla="*/ 5602789 w 7023131"/>
                <a:gd name="connsiteY105" fmla="*/ 238962 h 3281108"/>
                <a:gd name="connsiteX106" fmla="*/ 5583739 w 7023131"/>
                <a:gd name="connsiteY106" fmla="*/ 162762 h 3281108"/>
                <a:gd name="connsiteX107" fmla="*/ 5545639 w 7023131"/>
                <a:gd name="connsiteY107" fmla="*/ 124662 h 3281108"/>
                <a:gd name="connsiteX108" fmla="*/ 5640889 w 7023131"/>
                <a:gd name="connsiteY108" fmla="*/ 124662 h 3281108"/>
                <a:gd name="connsiteX109" fmla="*/ 5717089 w 7023131"/>
                <a:gd name="connsiteY109" fmla="*/ 77037 h 3281108"/>
                <a:gd name="connsiteX110" fmla="*/ 5736139 w 7023131"/>
                <a:gd name="connsiteY110" fmla="*/ 29412 h 3281108"/>
                <a:gd name="connsiteX111" fmla="*/ 5802814 w 7023131"/>
                <a:gd name="connsiteY111" fmla="*/ 48462 h 3281108"/>
                <a:gd name="connsiteX112" fmla="*/ 5898064 w 7023131"/>
                <a:gd name="connsiteY112" fmla="*/ 67512 h 3281108"/>
                <a:gd name="connsiteX113" fmla="*/ 5898064 w 7023131"/>
                <a:gd name="connsiteY113" fmla="*/ 837 h 3281108"/>
                <a:gd name="connsiteX114" fmla="*/ 6012364 w 7023131"/>
                <a:gd name="connsiteY114" fmla="*/ 29412 h 3281108"/>
                <a:gd name="connsiteX115" fmla="*/ 6059989 w 7023131"/>
                <a:gd name="connsiteY115" fmla="*/ 19887 h 3281108"/>
                <a:gd name="connsiteX116" fmla="*/ 6126664 w 7023131"/>
                <a:gd name="connsiteY116" fmla="*/ 48462 h 3281108"/>
                <a:gd name="connsiteX117" fmla="*/ 6269539 w 7023131"/>
                <a:gd name="connsiteY117" fmla="*/ 96087 h 3281108"/>
                <a:gd name="connsiteX118" fmla="*/ 6364789 w 7023131"/>
                <a:gd name="connsiteY118" fmla="*/ 96087 h 3281108"/>
                <a:gd name="connsiteX119" fmla="*/ 6545764 w 7023131"/>
                <a:gd name="connsiteY119" fmla="*/ 143712 h 3281108"/>
                <a:gd name="connsiteX120" fmla="*/ 6650539 w 7023131"/>
                <a:gd name="connsiteY120" fmla="*/ 267537 h 3281108"/>
                <a:gd name="connsiteX121" fmla="*/ 6631489 w 7023131"/>
                <a:gd name="connsiteY121" fmla="*/ 315162 h 3281108"/>
                <a:gd name="connsiteX122" fmla="*/ 6621964 w 7023131"/>
                <a:gd name="connsiteY122" fmla="*/ 381837 h 3281108"/>
                <a:gd name="connsiteX123" fmla="*/ 6593389 w 7023131"/>
                <a:gd name="connsiteY123" fmla="*/ 410412 h 3281108"/>
                <a:gd name="connsiteX124" fmla="*/ 6469564 w 7023131"/>
                <a:gd name="connsiteY124" fmla="*/ 334212 h 3281108"/>
                <a:gd name="connsiteX125" fmla="*/ 6460039 w 7023131"/>
                <a:gd name="connsiteY125" fmla="*/ 391362 h 3281108"/>
                <a:gd name="connsiteX126" fmla="*/ 6345739 w 7023131"/>
                <a:gd name="connsiteY126" fmla="*/ 391362 h 3281108"/>
                <a:gd name="connsiteX127" fmla="*/ 6288589 w 7023131"/>
                <a:gd name="connsiteY127" fmla="*/ 419937 h 3281108"/>
                <a:gd name="connsiteX128" fmla="*/ 6145714 w 7023131"/>
                <a:gd name="connsiteY128" fmla="*/ 477087 h 3281108"/>
                <a:gd name="connsiteX129" fmla="*/ 6079039 w 7023131"/>
                <a:gd name="connsiteY129" fmla="*/ 467562 h 3281108"/>
                <a:gd name="connsiteX130" fmla="*/ 6031414 w 7023131"/>
                <a:gd name="connsiteY130" fmla="*/ 467562 h 3281108"/>
                <a:gd name="connsiteX131" fmla="*/ 5964739 w 7023131"/>
                <a:gd name="connsiteY131" fmla="*/ 515187 h 3281108"/>
                <a:gd name="connsiteX132" fmla="*/ 5831389 w 7023131"/>
                <a:gd name="connsiteY132" fmla="*/ 486612 h 3281108"/>
                <a:gd name="connsiteX133" fmla="*/ 5745664 w 7023131"/>
                <a:gd name="connsiteY133" fmla="*/ 486612 h 3281108"/>
                <a:gd name="connsiteX134" fmla="*/ 5621839 w 7023131"/>
                <a:gd name="connsiteY134" fmla="*/ 543762 h 3281108"/>
                <a:gd name="connsiteX135" fmla="*/ 5612314 w 7023131"/>
                <a:gd name="connsiteY135" fmla="*/ 562812 h 3281108"/>
                <a:gd name="connsiteX136" fmla="*/ 5564689 w 7023131"/>
                <a:gd name="connsiteY136" fmla="*/ 572337 h 3281108"/>
                <a:gd name="connsiteX137" fmla="*/ 5440864 w 7023131"/>
                <a:gd name="connsiteY137" fmla="*/ 543762 h 3281108"/>
                <a:gd name="connsiteX138" fmla="*/ 5364664 w 7023131"/>
                <a:gd name="connsiteY138" fmla="*/ 534237 h 3281108"/>
                <a:gd name="connsiteX139" fmla="*/ 5355139 w 7023131"/>
                <a:gd name="connsiteY139" fmla="*/ 562812 h 3281108"/>
                <a:gd name="connsiteX140" fmla="*/ 5317039 w 7023131"/>
                <a:gd name="connsiteY140" fmla="*/ 581862 h 3281108"/>
                <a:gd name="connsiteX141" fmla="*/ 5307514 w 7023131"/>
                <a:gd name="connsiteY141" fmla="*/ 591387 h 3281108"/>
                <a:gd name="connsiteX142" fmla="*/ 5202739 w 7023131"/>
                <a:gd name="connsiteY142" fmla="*/ 591387 h 3281108"/>
                <a:gd name="connsiteX143" fmla="*/ 5136064 w 7023131"/>
                <a:gd name="connsiteY143" fmla="*/ 677112 h 3281108"/>
                <a:gd name="connsiteX144" fmla="*/ 5126539 w 7023131"/>
                <a:gd name="connsiteY144" fmla="*/ 724737 h 3281108"/>
                <a:gd name="connsiteX145" fmla="*/ 5136064 w 7023131"/>
                <a:gd name="connsiteY145" fmla="*/ 753312 h 3281108"/>
                <a:gd name="connsiteX146" fmla="*/ 5088439 w 7023131"/>
                <a:gd name="connsiteY146" fmla="*/ 810462 h 3281108"/>
                <a:gd name="connsiteX147" fmla="*/ 5050339 w 7023131"/>
                <a:gd name="connsiteY147" fmla="*/ 819987 h 3281108"/>
                <a:gd name="connsiteX148" fmla="*/ 5069389 w 7023131"/>
                <a:gd name="connsiteY148" fmla="*/ 886662 h 3281108"/>
                <a:gd name="connsiteX149" fmla="*/ 5050339 w 7023131"/>
                <a:gd name="connsiteY149" fmla="*/ 953337 h 3281108"/>
                <a:gd name="connsiteX150" fmla="*/ 5021764 w 7023131"/>
                <a:gd name="connsiteY150" fmla="*/ 991437 h 3281108"/>
                <a:gd name="connsiteX151" fmla="*/ 4955089 w 7023131"/>
                <a:gd name="connsiteY151" fmla="*/ 1029537 h 3281108"/>
                <a:gd name="connsiteX152" fmla="*/ 4878889 w 7023131"/>
                <a:gd name="connsiteY152" fmla="*/ 1086687 h 3281108"/>
                <a:gd name="connsiteX153" fmla="*/ 4859839 w 7023131"/>
                <a:gd name="connsiteY153" fmla="*/ 1105737 h 3281108"/>
                <a:gd name="connsiteX154" fmla="*/ 4821739 w 7023131"/>
                <a:gd name="connsiteY154" fmla="*/ 1134312 h 3281108"/>
                <a:gd name="connsiteX155" fmla="*/ 4783639 w 7023131"/>
                <a:gd name="connsiteY155" fmla="*/ 1134312 h 3281108"/>
                <a:gd name="connsiteX156" fmla="*/ 4755064 w 7023131"/>
                <a:gd name="connsiteY156" fmla="*/ 1220037 h 3281108"/>
                <a:gd name="connsiteX157" fmla="*/ 4793164 w 7023131"/>
                <a:gd name="connsiteY157" fmla="*/ 1258137 h 3281108"/>
                <a:gd name="connsiteX158" fmla="*/ 4840789 w 7023131"/>
                <a:gd name="connsiteY158" fmla="*/ 1305762 h 3281108"/>
                <a:gd name="connsiteX159" fmla="*/ 4888414 w 7023131"/>
                <a:gd name="connsiteY159" fmla="*/ 1343862 h 3281108"/>
                <a:gd name="connsiteX160" fmla="*/ 4926514 w 7023131"/>
                <a:gd name="connsiteY160" fmla="*/ 1429587 h 3281108"/>
                <a:gd name="connsiteX161" fmla="*/ 4916989 w 7023131"/>
                <a:gd name="connsiteY161" fmla="*/ 1486737 h 3281108"/>
                <a:gd name="connsiteX162" fmla="*/ 4936039 w 7023131"/>
                <a:gd name="connsiteY162" fmla="*/ 1486737 h 3281108"/>
                <a:gd name="connsiteX163" fmla="*/ 4936039 w 7023131"/>
                <a:gd name="connsiteY163" fmla="*/ 1534362 h 3281108"/>
                <a:gd name="connsiteX164" fmla="*/ 5078914 w 7023131"/>
                <a:gd name="connsiteY164" fmla="*/ 1601037 h 3281108"/>
                <a:gd name="connsiteX165" fmla="*/ 5097964 w 7023131"/>
                <a:gd name="connsiteY165" fmla="*/ 1601037 h 3281108"/>
                <a:gd name="connsiteX166" fmla="*/ 5174164 w 7023131"/>
                <a:gd name="connsiteY166" fmla="*/ 1648662 h 3281108"/>
                <a:gd name="connsiteX167" fmla="*/ 5297989 w 7023131"/>
                <a:gd name="connsiteY167" fmla="*/ 1648662 h 3281108"/>
                <a:gd name="connsiteX168" fmla="*/ 5374189 w 7023131"/>
                <a:gd name="connsiteY168" fmla="*/ 1686762 h 3281108"/>
                <a:gd name="connsiteX169" fmla="*/ 5431339 w 7023131"/>
                <a:gd name="connsiteY169" fmla="*/ 1715337 h 3281108"/>
                <a:gd name="connsiteX170" fmla="*/ 5517064 w 7023131"/>
                <a:gd name="connsiteY170" fmla="*/ 1677237 h 3281108"/>
                <a:gd name="connsiteX171" fmla="*/ 5650414 w 7023131"/>
                <a:gd name="connsiteY171" fmla="*/ 1686762 h 3281108"/>
                <a:gd name="connsiteX172" fmla="*/ 5736139 w 7023131"/>
                <a:gd name="connsiteY172" fmla="*/ 1715337 h 3281108"/>
                <a:gd name="connsiteX173" fmla="*/ 5850439 w 7023131"/>
                <a:gd name="connsiteY173" fmla="*/ 1782012 h 3281108"/>
                <a:gd name="connsiteX174" fmla="*/ 5869489 w 7023131"/>
                <a:gd name="connsiteY174" fmla="*/ 1705812 h 3281108"/>
                <a:gd name="connsiteX175" fmla="*/ 6021889 w 7023131"/>
                <a:gd name="connsiteY175" fmla="*/ 1772487 h 3281108"/>
                <a:gd name="connsiteX176" fmla="*/ 6107614 w 7023131"/>
                <a:gd name="connsiteY176" fmla="*/ 1782012 h 3281108"/>
                <a:gd name="connsiteX177" fmla="*/ 6193339 w 7023131"/>
                <a:gd name="connsiteY177" fmla="*/ 1791537 h 3281108"/>
                <a:gd name="connsiteX178" fmla="*/ 6326689 w 7023131"/>
                <a:gd name="connsiteY178" fmla="*/ 1839162 h 3281108"/>
                <a:gd name="connsiteX179" fmla="*/ 6374314 w 7023131"/>
                <a:gd name="connsiteY179" fmla="*/ 1848687 h 3281108"/>
                <a:gd name="connsiteX180" fmla="*/ 6555289 w 7023131"/>
                <a:gd name="connsiteY180" fmla="*/ 1934412 h 3281108"/>
                <a:gd name="connsiteX181" fmla="*/ 6660064 w 7023131"/>
                <a:gd name="connsiteY181" fmla="*/ 1915362 h 3281108"/>
                <a:gd name="connsiteX182" fmla="*/ 6745789 w 7023131"/>
                <a:gd name="connsiteY182" fmla="*/ 1924887 h 3281108"/>
                <a:gd name="connsiteX183" fmla="*/ 6688639 w 7023131"/>
                <a:gd name="connsiteY183" fmla="*/ 1982037 h 3281108"/>
                <a:gd name="connsiteX184" fmla="*/ 6641014 w 7023131"/>
                <a:gd name="connsiteY184" fmla="*/ 2010612 h 3281108"/>
                <a:gd name="connsiteX185" fmla="*/ 6707689 w 7023131"/>
                <a:gd name="connsiteY185" fmla="*/ 2048712 h 3281108"/>
                <a:gd name="connsiteX186" fmla="*/ 6745789 w 7023131"/>
                <a:gd name="connsiteY186" fmla="*/ 2124912 h 3281108"/>
                <a:gd name="connsiteX187" fmla="*/ 6841039 w 7023131"/>
                <a:gd name="connsiteY187" fmla="*/ 2182062 h 3281108"/>
                <a:gd name="connsiteX188" fmla="*/ 6945814 w 7023131"/>
                <a:gd name="connsiteY188" fmla="*/ 2210637 h 3281108"/>
                <a:gd name="connsiteX189" fmla="*/ 6993439 w 7023131"/>
                <a:gd name="connsiteY189" fmla="*/ 2296362 h 3281108"/>
                <a:gd name="connsiteX190" fmla="*/ 7022014 w 7023131"/>
                <a:gd name="connsiteY190" fmla="*/ 2343987 h 3281108"/>
                <a:gd name="connsiteX191" fmla="*/ 6955339 w 7023131"/>
                <a:gd name="connsiteY191" fmla="*/ 2353512 h 3281108"/>
                <a:gd name="connsiteX192" fmla="*/ 6793414 w 7023131"/>
                <a:gd name="connsiteY192" fmla="*/ 2239212 h 3281108"/>
                <a:gd name="connsiteX193" fmla="*/ 6745789 w 7023131"/>
                <a:gd name="connsiteY193" fmla="*/ 2210637 h 3281108"/>
                <a:gd name="connsiteX194" fmla="*/ 6698164 w 7023131"/>
                <a:gd name="connsiteY194" fmla="*/ 2239212 h 3281108"/>
                <a:gd name="connsiteX195" fmla="*/ 6612439 w 7023131"/>
                <a:gd name="connsiteY195" fmla="*/ 2248737 h 3281108"/>
                <a:gd name="connsiteX196" fmla="*/ 6555289 w 7023131"/>
                <a:gd name="connsiteY196" fmla="*/ 2229687 h 3281108"/>
                <a:gd name="connsiteX197" fmla="*/ 6507664 w 7023131"/>
                <a:gd name="connsiteY197" fmla="*/ 2191587 h 3281108"/>
                <a:gd name="connsiteX198" fmla="*/ 6460039 w 7023131"/>
                <a:gd name="connsiteY198" fmla="*/ 2248737 h 3281108"/>
                <a:gd name="connsiteX199" fmla="*/ 6402889 w 7023131"/>
                <a:gd name="connsiteY199" fmla="*/ 2210637 h 3281108"/>
                <a:gd name="connsiteX200" fmla="*/ 6364789 w 7023131"/>
                <a:gd name="connsiteY200" fmla="*/ 2191587 h 3281108"/>
                <a:gd name="connsiteX201" fmla="*/ 6355264 w 7023131"/>
                <a:gd name="connsiteY201" fmla="*/ 2239212 h 3281108"/>
                <a:gd name="connsiteX202" fmla="*/ 6288589 w 7023131"/>
                <a:gd name="connsiteY202" fmla="*/ 2286837 h 3281108"/>
                <a:gd name="connsiteX203" fmla="*/ 6212389 w 7023131"/>
                <a:gd name="connsiteY203" fmla="*/ 2286837 h 3281108"/>
                <a:gd name="connsiteX204" fmla="*/ 6050464 w 7023131"/>
                <a:gd name="connsiteY204" fmla="*/ 2201112 h 3281108"/>
                <a:gd name="connsiteX205" fmla="*/ 5983789 w 7023131"/>
                <a:gd name="connsiteY205" fmla="*/ 2172537 h 3281108"/>
                <a:gd name="connsiteX206" fmla="*/ 5898064 w 7023131"/>
                <a:gd name="connsiteY206" fmla="*/ 2105862 h 3281108"/>
                <a:gd name="connsiteX207" fmla="*/ 5783764 w 7023131"/>
                <a:gd name="connsiteY207" fmla="*/ 2067762 h 3281108"/>
                <a:gd name="connsiteX208" fmla="*/ 5745664 w 7023131"/>
                <a:gd name="connsiteY208" fmla="*/ 2029662 h 3281108"/>
                <a:gd name="connsiteX209" fmla="*/ 5688514 w 7023131"/>
                <a:gd name="connsiteY209" fmla="*/ 2010612 h 3281108"/>
                <a:gd name="connsiteX210" fmla="*/ 5612314 w 7023131"/>
                <a:gd name="connsiteY210" fmla="*/ 2010612 h 3281108"/>
                <a:gd name="connsiteX211" fmla="*/ 5450389 w 7023131"/>
                <a:gd name="connsiteY211" fmla="*/ 1934412 h 3281108"/>
                <a:gd name="connsiteX212" fmla="*/ 5412289 w 7023131"/>
                <a:gd name="connsiteY212" fmla="*/ 1924887 h 3281108"/>
                <a:gd name="connsiteX213" fmla="*/ 5317039 w 7023131"/>
                <a:gd name="connsiteY213" fmla="*/ 1934412 h 3281108"/>
                <a:gd name="connsiteX214" fmla="*/ 5212264 w 7023131"/>
                <a:gd name="connsiteY214" fmla="*/ 1905837 h 3281108"/>
                <a:gd name="connsiteX215" fmla="*/ 5069389 w 7023131"/>
                <a:gd name="connsiteY215" fmla="*/ 1886787 h 3281108"/>
                <a:gd name="connsiteX216" fmla="*/ 4964614 w 7023131"/>
                <a:gd name="connsiteY216" fmla="*/ 1877262 h 3281108"/>
                <a:gd name="connsiteX217" fmla="*/ 4945564 w 7023131"/>
                <a:gd name="connsiteY217" fmla="*/ 1924887 h 3281108"/>
                <a:gd name="connsiteX218" fmla="*/ 4916989 w 7023131"/>
                <a:gd name="connsiteY218" fmla="*/ 1953462 h 3281108"/>
                <a:gd name="connsiteX219" fmla="*/ 4878889 w 7023131"/>
                <a:gd name="connsiteY219" fmla="*/ 1982037 h 3281108"/>
                <a:gd name="connsiteX220" fmla="*/ 4907464 w 7023131"/>
                <a:gd name="connsiteY220" fmla="*/ 2048712 h 3281108"/>
                <a:gd name="connsiteX221" fmla="*/ 4840789 w 7023131"/>
                <a:gd name="connsiteY221" fmla="*/ 2096337 h 3281108"/>
                <a:gd name="connsiteX222" fmla="*/ 4840789 w 7023131"/>
                <a:gd name="connsiteY222" fmla="*/ 2105862 h 3281108"/>
                <a:gd name="connsiteX223" fmla="*/ 4793164 w 7023131"/>
                <a:gd name="connsiteY223" fmla="*/ 2163012 h 3281108"/>
                <a:gd name="connsiteX224" fmla="*/ 4840789 w 7023131"/>
                <a:gd name="connsiteY224" fmla="*/ 2229687 h 3281108"/>
                <a:gd name="connsiteX225" fmla="*/ 4888414 w 7023131"/>
                <a:gd name="connsiteY225" fmla="*/ 2267787 h 3281108"/>
                <a:gd name="connsiteX226" fmla="*/ 4993189 w 7023131"/>
                <a:gd name="connsiteY226" fmla="*/ 2286837 h 3281108"/>
                <a:gd name="connsiteX227" fmla="*/ 4831264 w 7023131"/>
                <a:gd name="connsiteY227" fmla="*/ 2391612 h 3281108"/>
                <a:gd name="connsiteX228" fmla="*/ 4878889 w 7023131"/>
                <a:gd name="connsiteY228" fmla="*/ 2420187 h 3281108"/>
                <a:gd name="connsiteX229" fmla="*/ 4831264 w 7023131"/>
                <a:gd name="connsiteY229" fmla="*/ 2477337 h 3281108"/>
                <a:gd name="connsiteX230" fmla="*/ 4783639 w 7023131"/>
                <a:gd name="connsiteY230" fmla="*/ 2544012 h 3281108"/>
                <a:gd name="connsiteX231" fmla="*/ 4755064 w 7023131"/>
                <a:gd name="connsiteY231" fmla="*/ 2620212 h 3281108"/>
                <a:gd name="connsiteX232" fmla="*/ 4697914 w 7023131"/>
                <a:gd name="connsiteY232" fmla="*/ 2696412 h 3281108"/>
                <a:gd name="connsiteX233" fmla="*/ 4640764 w 7023131"/>
                <a:gd name="connsiteY233" fmla="*/ 2715462 h 3281108"/>
                <a:gd name="connsiteX234" fmla="*/ 4469314 w 7023131"/>
                <a:gd name="connsiteY234" fmla="*/ 2715462 h 3281108"/>
                <a:gd name="connsiteX235" fmla="*/ 4383589 w 7023131"/>
                <a:gd name="connsiteY235" fmla="*/ 2715462 h 3281108"/>
                <a:gd name="connsiteX236" fmla="*/ 4364539 w 7023131"/>
                <a:gd name="connsiteY236" fmla="*/ 2686887 h 3281108"/>
                <a:gd name="connsiteX237" fmla="*/ 4326439 w 7023131"/>
                <a:gd name="connsiteY237" fmla="*/ 2648787 h 3281108"/>
                <a:gd name="connsiteX238" fmla="*/ 4307389 w 7023131"/>
                <a:gd name="connsiteY238" fmla="*/ 2591637 h 3281108"/>
                <a:gd name="connsiteX239" fmla="*/ 4307389 w 7023131"/>
                <a:gd name="connsiteY239" fmla="*/ 2505912 h 3281108"/>
                <a:gd name="connsiteX240" fmla="*/ 4297864 w 7023131"/>
                <a:gd name="connsiteY240" fmla="*/ 2429712 h 3281108"/>
                <a:gd name="connsiteX241" fmla="*/ 4269289 w 7023131"/>
                <a:gd name="connsiteY241" fmla="*/ 2334462 h 3281108"/>
                <a:gd name="connsiteX242" fmla="*/ 4250239 w 7023131"/>
                <a:gd name="connsiteY242" fmla="*/ 2258262 h 3281108"/>
                <a:gd name="connsiteX243" fmla="*/ 4145464 w 7023131"/>
                <a:gd name="connsiteY243" fmla="*/ 2258262 h 3281108"/>
                <a:gd name="connsiteX244" fmla="*/ 4050214 w 7023131"/>
                <a:gd name="connsiteY244" fmla="*/ 2239212 h 3281108"/>
                <a:gd name="connsiteX245" fmla="*/ 3983539 w 7023131"/>
                <a:gd name="connsiteY245" fmla="*/ 2296362 h 3281108"/>
                <a:gd name="connsiteX246" fmla="*/ 3821614 w 7023131"/>
                <a:gd name="connsiteY246" fmla="*/ 2353512 h 3281108"/>
                <a:gd name="connsiteX247" fmla="*/ 3802564 w 7023131"/>
                <a:gd name="connsiteY247" fmla="*/ 2420187 h 3281108"/>
                <a:gd name="connsiteX248" fmla="*/ 3650164 w 7023131"/>
                <a:gd name="connsiteY248" fmla="*/ 2420187 h 3281108"/>
                <a:gd name="connsiteX249" fmla="*/ 3564439 w 7023131"/>
                <a:gd name="connsiteY249" fmla="*/ 2515437 h 3281108"/>
                <a:gd name="connsiteX250" fmla="*/ 3450139 w 7023131"/>
                <a:gd name="connsiteY250" fmla="*/ 2629737 h 3281108"/>
                <a:gd name="connsiteX251" fmla="*/ 3421564 w 7023131"/>
                <a:gd name="connsiteY251" fmla="*/ 2763087 h 3281108"/>
                <a:gd name="connsiteX252" fmla="*/ 3326314 w 7023131"/>
                <a:gd name="connsiteY252" fmla="*/ 2839287 h 3281108"/>
                <a:gd name="connsiteX253" fmla="*/ 3231064 w 7023131"/>
                <a:gd name="connsiteY253" fmla="*/ 2915487 h 3281108"/>
                <a:gd name="connsiteX254" fmla="*/ 3154864 w 7023131"/>
                <a:gd name="connsiteY254" fmla="*/ 3029787 h 3281108"/>
                <a:gd name="connsiteX255" fmla="*/ 3107239 w 7023131"/>
                <a:gd name="connsiteY255" fmla="*/ 3144087 h 3281108"/>
                <a:gd name="connsiteX256" fmla="*/ 3050089 w 7023131"/>
                <a:gd name="connsiteY256" fmla="*/ 3220287 h 3281108"/>
                <a:gd name="connsiteX257" fmla="*/ 2973889 w 7023131"/>
                <a:gd name="connsiteY257" fmla="*/ 3229812 h 3281108"/>
                <a:gd name="connsiteX258" fmla="*/ 2878639 w 7023131"/>
                <a:gd name="connsiteY258" fmla="*/ 3163137 h 3281108"/>
                <a:gd name="connsiteX259" fmla="*/ 2802439 w 7023131"/>
                <a:gd name="connsiteY259" fmla="*/ 3105987 h 3281108"/>
                <a:gd name="connsiteX260" fmla="*/ 2726239 w 7023131"/>
                <a:gd name="connsiteY260" fmla="*/ 3096462 h 3281108"/>
                <a:gd name="connsiteX261" fmla="*/ 2630989 w 7023131"/>
                <a:gd name="connsiteY261" fmla="*/ 3153612 h 3281108"/>
                <a:gd name="connsiteX262" fmla="*/ 2659564 w 7023131"/>
                <a:gd name="connsiteY262" fmla="*/ 3210762 h 3281108"/>
                <a:gd name="connsiteX263" fmla="*/ 2545264 w 7023131"/>
                <a:gd name="connsiteY263" fmla="*/ 3220287 h 3281108"/>
                <a:gd name="connsiteX264" fmla="*/ 2383339 w 7023131"/>
                <a:gd name="connsiteY264" fmla="*/ 3229812 h 3281108"/>
                <a:gd name="connsiteX265" fmla="*/ 2307139 w 7023131"/>
                <a:gd name="connsiteY265" fmla="*/ 3267912 h 3281108"/>
                <a:gd name="connsiteX266" fmla="*/ 2221414 w 7023131"/>
                <a:gd name="connsiteY266" fmla="*/ 3277437 h 3281108"/>
                <a:gd name="connsiteX267" fmla="*/ 2192839 w 7023131"/>
                <a:gd name="connsiteY267" fmla="*/ 3210762 h 3281108"/>
                <a:gd name="connsiteX268" fmla="*/ 2088064 w 7023131"/>
                <a:gd name="connsiteY268" fmla="*/ 3144087 h 3281108"/>
                <a:gd name="connsiteX269" fmla="*/ 2116639 w 7023131"/>
                <a:gd name="connsiteY269" fmla="*/ 3077412 h 3281108"/>
                <a:gd name="connsiteX270" fmla="*/ 2145214 w 7023131"/>
                <a:gd name="connsiteY270" fmla="*/ 2982162 h 3281108"/>
                <a:gd name="connsiteX271" fmla="*/ 2154739 w 7023131"/>
                <a:gd name="connsiteY271" fmla="*/ 2886912 h 3281108"/>
                <a:gd name="connsiteX272" fmla="*/ 2078539 w 7023131"/>
                <a:gd name="connsiteY272" fmla="*/ 2867862 h 3281108"/>
                <a:gd name="connsiteX273" fmla="*/ 1973764 w 7023131"/>
                <a:gd name="connsiteY273" fmla="*/ 2848812 h 3281108"/>
                <a:gd name="connsiteX274" fmla="*/ 1840414 w 7023131"/>
                <a:gd name="connsiteY274" fmla="*/ 2829762 h 3281108"/>
                <a:gd name="connsiteX275" fmla="*/ 1678489 w 7023131"/>
                <a:gd name="connsiteY275" fmla="*/ 2820237 h 3281108"/>
                <a:gd name="connsiteX276" fmla="*/ 1602289 w 7023131"/>
                <a:gd name="connsiteY276" fmla="*/ 2810712 h 3281108"/>
                <a:gd name="connsiteX277" fmla="*/ 1507039 w 7023131"/>
                <a:gd name="connsiteY277" fmla="*/ 2848812 h 3281108"/>
                <a:gd name="connsiteX278" fmla="*/ 1326064 w 7023131"/>
                <a:gd name="connsiteY278" fmla="*/ 2858337 h 3281108"/>
                <a:gd name="connsiteX279" fmla="*/ 1126039 w 7023131"/>
                <a:gd name="connsiteY279" fmla="*/ 2791662 h 3281108"/>
                <a:gd name="connsiteX280" fmla="*/ 1021264 w 7023131"/>
                <a:gd name="connsiteY280" fmla="*/ 2791662 h 3281108"/>
                <a:gd name="connsiteX281" fmla="*/ 906964 w 7023131"/>
                <a:gd name="connsiteY281" fmla="*/ 2801187 h 3281108"/>
                <a:gd name="connsiteX282" fmla="*/ 802189 w 7023131"/>
                <a:gd name="connsiteY282" fmla="*/ 2877387 h 3281108"/>
                <a:gd name="connsiteX283" fmla="*/ 725989 w 7023131"/>
                <a:gd name="connsiteY283" fmla="*/ 2896437 h 3281108"/>
                <a:gd name="connsiteX284" fmla="*/ 716464 w 7023131"/>
                <a:gd name="connsiteY284" fmla="*/ 2744037 h 3281108"/>
                <a:gd name="connsiteX285" fmla="*/ 716464 w 7023131"/>
                <a:gd name="connsiteY285" fmla="*/ 2667837 h 3281108"/>
                <a:gd name="connsiteX286" fmla="*/ 706939 w 7023131"/>
                <a:gd name="connsiteY286" fmla="*/ 2572587 h 3281108"/>
                <a:gd name="connsiteX287" fmla="*/ 659314 w 7023131"/>
                <a:gd name="connsiteY287" fmla="*/ 2515437 h 3281108"/>
                <a:gd name="connsiteX288" fmla="*/ 735514 w 7023131"/>
                <a:gd name="connsiteY288" fmla="*/ 2467812 h 3281108"/>
                <a:gd name="connsiteX289" fmla="*/ 773614 w 7023131"/>
                <a:gd name="connsiteY289" fmla="*/ 2401137 h 3281108"/>
                <a:gd name="connsiteX290" fmla="*/ 659314 w 7023131"/>
                <a:gd name="connsiteY290" fmla="*/ 2420187 h 3281108"/>
                <a:gd name="connsiteX291" fmla="*/ 583114 w 7023131"/>
                <a:gd name="connsiteY291" fmla="*/ 2372562 h 3281108"/>
                <a:gd name="connsiteX292" fmla="*/ 402139 w 7023131"/>
                <a:gd name="connsiteY292" fmla="*/ 2410662 h 3281108"/>
                <a:gd name="connsiteX293" fmla="*/ 297364 w 7023131"/>
                <a:gd name="connsiteY293" fmla="*/ 2410662 h 3281108"/>
                <a:gd name="connsiteX294" fmla="*/ 249739 w 7023131"/>
                <a:gd name="connsiteY294" fmla="*/ 2372562 h 3281108"/>
                <a:gd name="connsiteX295" fmla="*/ 135439 w 7023131"/>
                <a:gd name="connsiteY295" fmla="*/ 2391612 h 3281108"/>
                <a:gd name="connsiteX296" fmla="*/ 116389 w 7023131"/>
                <a:gd name="connsiteY296" fmla="*/ 2420187 h 3281108"/>
                <a:gd name="connsiteX297" fmla="*/ 40189 w 7023131"/>
                <a:gd name="connsiteY297" fmla="*/ 2353512 h 3281108"/>
                <a:gd name="connsiteX298" fmla="*/ 21139 w 7023131"/>
                <a:gd name="connsiteY298" fmla="*/ 2296362 h 3281108"/>
                <a:gd name="connsiteX299" fmla="*/ 164014 w 7023131"/>
                <a:gd name="connsiteY299" fmla="*/ 2277312 h 3281108"/>
                <a:gd name="connsiteX300" fmla="*/ 211639 w 7023131"/>
                <a:gd name="connsiteY300" fmla="*/ 2220162 h 3281108"/>
                <a:gd name="connsiteX301" fmla="*/ 78289 w 7023131"/>
                <a:gd name="connsiteY301" fmla="*/ 2191587 h 3281108"/>
                <a:gd name="connsiteX302" fmla="*/ 30664 w 7023131"/>
                <a:gd name="connsiteY302" fmla="*/ 2115387 h 3281108"/>
                <a:gd name="connsiteX303" fmla="*/ 2089 w 7023131"/>
                <a:gd name="connsiteY303" fmla="*/ 2058237 h 3281108"/>
                <a:gd name="connsiteX304" fmla="*/ 87814 w 7023131"/>
                <a:gd name="connsiteY304" fmla="*/ 2020137 h 3281108"/>
                <a:gd name="connsiteX305" fmla="*/ 87814 w 7023131"/>
                <a:gd name="connsiteY305" fmla="*/ 1924887 h 3281108"/>
                <a:gd name="connsiteX306" fmla="*/ 173539 w 7023131"/>
                <a:gd name="connsiteY306" fmla="*/ 1896312 h 3281108"/>
                <a:gd name="connsiteX307" fmla="*/ 211639 w 7023131"/>
                <a:gd name="connsiteY307" fmla="*/ 1753437 h 3281108"/>
                <a:gd name="connsiteX308" fmla="*/ 306889 w 7023131"/>
                <a:gd name="connsiteY308" fmla="*/ 1715337 h 3281108"/>
                <a:gd name="connsiteX309" fmla="*/ 287839 w 7023131"/>
                <a:gd name="connsiteY309" fmla="*/ 1924887 h 3281108"/>
                <a:gd name="connsiteX310" fmla="*/ 459289 w 7023131"/>
                <a:gd name="connsiteY310" fmla="*/ 1934412 h 3281108"/>
                <a:gd name="connsiteX311" fmla="*/ 564064 w 7023131"/>
                <a:gd name="connsiteY311" fmla="*/ 1829637 h 3281108"/>
                <a:gd name="connsiteX312" fmla="*/ 478339 w 7023131"/>
                <a:gd name="connsiteY312" fmla="*/ 1724862 h 3281108"/>
                <a:gd name="connsiteX313" fmla="*/ 430714 w 7023131"/>
                <a:gd name="connsiteY313" fmla="*/ 1686762 h 3281108"/>
                <a:gd name="connsiteX314" fmla="*/ 554539 w 7023131"/>
                <a:gd name="connsiteY314" fmla="*/ 1610562 h 3281108"/>
                <a:gd name="connsiteX315" fmla="*/ 649789 w 7023131"/>
                <a:gd name="connsiteY315" fmla="*/ 1610562 h 3281108"/>
                <a:gd name="connsiteX316" fmla="*/ 697414 w 7023131"/>
                <a:gd name="connsiteY316" fmla="*/ 1562937 h 3281108"/>
                <a:gd name="connsiteX317" fmla="*/ 783139 w 7023131"/>
                <a:gd name="connsiteY317" fmla="*/ 1534362 h 3281108"/>
                <a:gd name="connsiteX318" fmla="*/ 935539 w 7023131"/>
                <a:gd name="connsiteY318" fmla="*/ 1572462 h 3281108"/>
                <a:gd name="connsiteX319" fmla="*/ 973639 w 7023131"/>
                <a:gd name="connsiteY319" fmla="*/ 1458162 h 3281108"/>
                <a:gd name="connsiteX320" fmla="*/ 973639 w 7023131"/>
                <a:gd name="connsiteY320" fmla="*/ 1372437 h 3281108"/>
                <a:gd name="connsiteX321" fmla="*/ 1154614 w 7023131"/>
                <a:gd name="connsiteY321" fmla="*/ 1296237 h 3281108"/>
                <a:gd name="connsiteX322" fmla="*/ 1154614 w 7023131"/>
                <a:gd name="connsiteY322" fmla="*/ 1277187 h 3281108"/>
                <a:gd name="connsiteX323" fmla="*/ 1278439 w 7023131"/>
                <a:gd name="connsiteY323" fmla="*/ 1191462 h 3281108"/>
                <a:gd name="connsiteX324" fmla="*/ 1326064 w 7023131"/>
                <a:gd name="connsiteY324" fmla="*/ 1153362 h 3281108"/>
                <a:gd name="connsiteX325" fmla="*/ 1192714 w 7023131"/>
                <a:gd name="connsiteY325" fmla="*/ 1096212 h 3281108"/>
                <a:gd name="connsiteX326" fmla="*/ 1068889 w 7023131"/>
                <a:gd name="connsiteY326" fmla="*/ 1143837 h 3281108"/>
                <a:gd name="connsiteX327" fmla="*/ 859339 w 7023131"/>
                <a:gd name="connsiteY327" fmla="*/ 1134312 h 3281108"/>
                <a:gd name="connsiteX328" fmla="*/ 1335589 w 7023131"/>
                <a:gd name="connsiteY328" fmla="*/ 753312 h 3281108"/>
                <a:gd name="connsiteX329" fmla="*/ 1402264 w 7023131"/>
                <a:gd name="connsiteY329" fmla="*/ 715212 h 3281108"/>
                <a:gd name="connsiteX330" fmla="*/ 1497514 w 7023131"/>
                <a:gd name="connsiteY330" fmla="*/ 715212 h 3281108"/>
                <a:gd name="connsiteX331" fmla="*/ 1583239 w 7023131"/>
                <a:gd name="connsiteY331" fmla="*/ 696162 h 3281108"/>
                <a:gd name="connsiteX332" fmla="*/ 1602289 w 7023131"/>
                <a:gd name="connsiteY332" fmla="*/ 648537 h 3281108"/>
                <a:gd name="connsiteX333" fmla="*/ 1649914 w 7023131"/>
                <a:gd name="connsiteY333" fmla="*/ 715212 h 3281108"/>
                <a:gd name="connsiteX334" fmla="*/ 1783264 w 7023131"/>
                <a:gd name="connsiteY334" fmla="*/ 724737 h 3281108"/>
                <a:gd name="connsiteX335" fmla="*/ 1840414 w 7023131"/>
                <a:gd name="connsiteY335" fmla="*/ 629487 h 3281108"/>
                <a:gd name="connsiteX336" fmla="*/ 1897564 w 7023131"/>
                <a:gd name="connsiteY336" fmla="*/ 619962 h 3281108"/>
                <a:gd name="connsiteX337" fmla="*/ 1983289 w 7023131"/>
                <a:gd name="connsiteY337" fmla="*/ 562812 h 3281108"/>
                <a:gd name="connsiteX338" fmla="*/ 2049964 w 7023131"/>
                <a:gd name="connsiteY338" fmla="*/ 515187 h 3281108"/>
                <a:gd name="connsiteX339" fmla="*/ 2088064 w 7023131"/>
                <a:gd name="connsiteY339" fmla="*/ 524712 h 3281108"/>
                <a:gd name="connsiteX340" fmla="*/ 2107114 w 7023131"/>
                <a:gd name="connsiteY340" fmla="*/ 600912 h 3281108"/>
                <a:gd name="connsiteX341" fmla="*/ 2049964 w 7023131"/>
                <a:gd name="connsiteY341" fmla="*/ 600912 h 3281108"/>
                <a:gd name="connsiteX342" fmla="*/ 1973764 w 7023131"/>
                <a:gd name="connsiteY342" fmla="*/ 667587 h 3281108"/>
                <a:gd name="connsiteX343" fmla="*/ 1907089 w 7023131"/>
                <a:gd name="connsiteY343" fmla="*/ 696162 h 3281108"/>
                <a:gd name="connsiteX344" fmla="*/ 1935664 w 7023131"/>
                <a:gd name="connsiteY344" fmla="*/ 791412 h 3281108"/>
                <a:gd name="connsiteX345" fmla="*/ 1849939 w 7023131"/>
                <a:gd name="connsiteY345" fmla="*/ 915237 h 3281108"/>
                <a:gd name="connsiteX346" fmla="*/ 1773739 w 7023131"/>
                <a:gd name="connsiteY346" fmla="*/ 962862 h 3281108"/>
                <a:gd name="connsiteX347" fmla="*/ 1783264 w 7023131"/>
                <a:gd name="connsiteY347" fmla="*/ 1029537 h 3281108"/>
                <a:gd name="connsiteX348" fmla="*/ 1821364 w 7023131"/>
                <a:gd name="connsiteY348" fmla="*/ 1115262 h 3281108"/>
                <a:gd name="connsiteX349" fmla="*/ 1678489 w 7023131"/>
                <a:gd name="connsiteY349" fmla="*/ 1153362 h 3281108"/>
                <a:gd name="connsiteX350" fmla="*/ 1602289 w 7023131"/>
                <a:gd name="connsiteY350" fmla="*/ 1239087 h 3281108"/>
                <a:gd name="connsiteX351" fmla="*/ 1602289 w 7023131"/>
                <a:gd name="connsiteY351" fmla="*/ 1334337 h 3281108"/>
                <a:gd name="connsiteX352" fmla="*/ 1545139 w 7023131"/>
                <a:gd name="connsiteY352" fmla="*/ 1362912 h 3281108"/>
                <a:gd name="connsiteX353" fmla="*/ 1535614 w 7023131"/>
                <a:gd name="connsiteY353" fmla="*/ 1458162 h 3281108"/>
                <a:gd name="connsiteX354" fmla="*/ 1507039 w 7023131"/>
                <a:gd name="connsiteY354" fmla="*/ 1505787 h 3281108"/>
                <a:gd name="connsiteX355" fmla="*/ 1535614 w 7023131"/>
                <a:gd name="connsiteY355" fmla="*/ 1639137 h 3281108"/>
                <a:gd name="connsiteX356" fmla="*/ 1497514 w 7023131"/>
                <a:gd name="connsiteY356" fmla="*/ 1696287 h 3281108"/>
                <a:gd name="connsiteX357" fmla="*/ 1364164 w 7023131"/>
                <a:gd name="connsiteY357" fmla="*/ 1724862 h 3281108"/>
                <a:gd name="connsiteX358" fmla="*/ 1354639 w 7023131"/>
                <a:gd name="connsiteY358" fmla="*/ 1772487 h 3281108"/>
                <a:gd name="connsiteX359" fmla="*/ 1307014 w 7023131"/>
                <a:gd name="connsiteY359" fmla="*/ 1772487 h 3281108"/>
                <a:gd name="connsiteX360" fmla="*/ 1287964 w 7023131"/>
                <a:gd name="connsiteY360" fmla="*/ 1839162 h 3281108"/>
                <a:gd name="connsiteX361" fmla="*/ 1230814 w 7023131"/>
                <a:gd name="connsiteY361" fmla="*/ 1886787 h 3281108"/>
                <a:gd name="connsiteX362" fmla="*/ 1221289 w 7023131"/>
                <a:gd name="connsiteY362" fmla="*/ 1991562 h 3281108"/>
                <a:gd name="connsiteX363" fmla="*/ 1135564 w 7023131"/>
                <a:gd name="connsiteY363" fmla="*/ 2010612 h 3281108"/>
                <a:gd name="connsiteX364" fmla="*/ 1135564 w 7023131"/>
                <a:gd name="connsiteY364" fmla="*/ 2067762 h 3281108"/>
                <a:gd name="connsiteX365" fmla="*/ 1945189 w 7023131"/>
                <a:gd name="connsiteY365" fmla="*/ 2067762 h 3281108"/>
                <a:gd name="connsiteX366" fmla="*/ 2002339 w 7023131"/>
                <a:gd name="connsiteY366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307014 w 7023131"/>
                <a:gd name="connsiteY358" fmla="*/ 1772487 h 3281108"/>
                <a:gd name="connsiteX359" fmla="*/ 1287964 w 7023131"/>
                <a:gd name="connsiteY359" fmla="*/ 1839162 h 3281108"/>
                <a:gd name="connsiteX360" fmla="*/ 1230814 w 7023131"/>
                <a:gd name="connsiteY360" fmla="*/ 1886787 h 3281108"/>
                <a:gd name="connsiteX361" fmla="*/ 1221289 w 7023131"/>
                <a:gd name="connsiteY361" fmla="*/ 1991562 h 3281108"/>
                <a:gd name="connsiteX362" fmla="*/ 1135564 w 7023131"/>
                <a:gd name="connsiteY362" fmla="*/ 2010612 h 3281108"/>
                <a:gd name="connsiteX363" fmla="*/ 1135564 w 7023131"/>
                <a:gd name="connsiteY363" fmla="*/ 2067762 h 3281108"/>
                <a:gd name="connsiteX364" fmla="*/ 1945189 w 7023131"/>
                <a:gd name="connsiteY364" fmla="*/ 2067762 h 3281108"/>
                <a:gd name="connsiteX365" fmla="*/ 2002339 w 7023131"/>
                <a:gd name="connsiteY365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307014 w 7023131"/>
                <a:gd name="connsiteY358" fmla="*/ 1772487 h 3281108"/>
                <a:gd name="connsiteX359" fmla="*/ 1287964 w 7023131"/>
                <a:gd name="connsiteY359" fmla="*/ 1839162 h 3281108"/>
                <a:gd name="connsiteX360" fmla="*/ 1230814 w 7023131"/>
                <a:gd name="connsiteY360" fmla="*/ 1886787 h 3281108"/>
                <a:gd name="connsiteX361" fmla="*/ 1221289 w 7023131"/>
                <a:gd name="connsiteY361" fmla="*/ 1991562 h 3281108"/>
                <a:gd name="connsiteX362" fmla="*/ 1135564 w 7023131"/>
                <a:gd name="connsiteY362" fmla="*/ 2010612 h 3281108"/>
                <a:gd name="connsiteX363" fmla="*/ 1945189 w 7023131"/>
                <a:gd name="connsiteY363" fmla="*/ 2067762 h 3281108"/>
                <a:gd name="connsiteX364" fmla="*/ 2002339 w 7023131"/>
                <a:gd name="connsiteY364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307014 w 7023131"/>
                <a:gd name="connsiteY358" fmla="*/ 1772487 h 3281108"/>
                <a:gd name="connsiteX359" fmla="*/ 1287964 w 7023131"/>
                <a:gd name="connsiteY359" fmla="*/ 1839162 h 3281108"/>
                <a:gd name="connsiteX360" fmla="*/ 1230814 w 7023131"/>
                <a:gd name="connsiteY360" fmla="*/ 1886787 h 3281108"/>
                <a:gd name="connsiteX361" fmla="*/ 1221289 w 7023131"/>
                <a:gd name="connsiteY361" fmla="*/ 1991562 h 3281108"/>
                <a:gd name="connsiteX362" fmla="*/ 1945189 w 7023131"/>
                <a:gd name="connsiteY362" fmla="*/ 2067762 h 3281108"/>
                <a:gd name="connsiteX363" fmla="*/ 2002339 w 7023131"/>
                <a:gd name="connsiteY363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307014 w 7023131"/>
                <a:gd name="connsiteY358" fmla="*/ 1772487 h 3281108"/>
                <a:gd name="connsiteX359" fmla="*/ 1287964 w 7023131"/>
                <a:gd name="connsiteY359" fmla="*/ 1839162 h 3281108"/>
                <a:gd name="connsiteX360" fmla="*/ 1230814 w 7023131"/>
                <a:gd name="connsiteY360" fmla="*/ 1886787 h 3281108"/>
                <a:gd name="connsiteX361" fmla="*/ 1945189 w 7023131"/>
                <a:gd name="connsiteY361" fmla="*/ 2067762 h 3281108"/>
                <a:gd name="connsiteX362" fmla="*/ 2002339 w 7023131"/>
                <a:gd name="connsiteY362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307014 w 7023131"/>
                <a:gd name="connsiteY358" fmla="*/ 1772487 h 3281108"/>
                <a:gd name="connsiteX359" fmla="*/ 1287964 w 7023131"/>
                <a:gd name="connsiteY359" fmla="*/ 1839162 h 3281108"/>
                <a:gd name="connsiteX360" fmla="*/ 1945189 w 7023131"/>
                <a:gd name="connsiteY360" fmla="*/ 2067762 h 3281108"/>
                <a:gd name="connsiteX361" fmla="*/ 2002339 w 7023131"/>
                <a:gd name="connsiteY361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307014 w 7023131"/>
                <a:gd name="connsiteY358" fmla="*/ 1772487 h 3281108"/>
                <a:gd name="connsiteX359" fmla="*/ 1945189 w 7023131"/>
                <a:gd name="connsiteY359" fmla="*/ 2067762 h 3281108"/>
                <a:gd name="connsiteX360" fmla="*/ 2002339 w 7023131"/>
                <a:gd name="connsiteY360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945189 w 7023131"/>
                <a:gd name="connsiteY358" fmla="*/ 2067762 h 3281108"/>
                <a:gd name="connsiteX359" fmla="*/ 2002339 w 7023131"/>
                <a:gd name="connsiteY359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821364 w 7023131"/>
                <a:gd name="connsiteY347" fmla="*/ 1115262 h 3281108"/>
                <a:gd name="connsiteX348" fmla="*/ 1678489 w 7023131"/>
                <a:gd name="connsiteY348" fmla="*/ 1153362 h 3281108"/>
                <a:gd name="connsiteX349" fmla="*/ 1602289 w 7023131"/>
                <a:gd name="connsiteY349" fmla="*/ 1239087 h 3281108"/>
                <a:gd name="connsiteX350" fmla="*/ 1602289 w 7023131"/>
                <a:gd name="connsiteY350" fmla="*/ 1334337 h 3281108"/>
                <a:gd name="connsiteX351" fmla="*/ 1545139 w 7023131"/>
                <a:gd name="connsiteY351" fmla="*/ 1362912 h 3281108"/>
                <a:gd name="connsiteX352" fmla="*/ 1535614 w 7023131"/>
                <a:gd name="connsiteY352" fmla="*/ 1458162 h 3281108"/>
                <a:gd name="connsiteX353" fmla="*/ 1507039 w 7023131"/>
                <a:gd name="connsiteY353" fmla="*/ 1505787 h 3281108"/>
                <a:gd name="connsiteX354" fmla="*/ 1535614 w 7023131"/>
                <a:gd name="connsiteY354" fmla="*/ 1639137 h 3281108"/>
                <a:gd name="connsiteX355" fmla="*/ 1497514 w 7023131"/>
                <a:gd name="connsiteY355" fmla="*/ 1696287 h 3281108"/>
                <a:gd name="connsiteX356" fmla="*/ 1364164 w 7023131"/>
                <a:gd name="connsiteY356" fmla="*/ 1724862 h 3281108"/>
                <a:gd name="connsiteX357" fmla="*/ 1354639 w 7023131"/>
                <a:gd name="connsiteY357" fmla="*/ 1772487 h 3281108"/>
                <a:gd name="connsiteX358" fmla="*/ 1367974 w 7023131"/>
                <a:gd name="connsiteY358" fmla="*/ 1776297 h 3281108"/>
                <a:gd name="connsiteX359" fmla="*/ 1945189 w 7023131"/>
                <a:gd name="connsiteY359" fmla="*/ 2067762 h 3281108"/>
                <a:gd name="connsiteX360" fmla="*/ 2002339 w 7023131"/>
                <a:gd name="connsiteY360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783264 w 7023131"/>
                <a:gd name="connsiteY346" fmla="*/ 1029537 h 3281108"/>
                <a:gd name="connsiteX347" fmla="*/ 1678489 w 7023131"/>
                <a:gd name="connsiteY347" fmla="*/ 1153362 h 3281108"/>
                <a:gd name="connsiteX348" fmla="*/ 1602289 w 7023131"/>
                <a:gd name="connsiteY348" fmla="*/ 1239087 h 3281108"/>
                <a:gd name="connsiteX349" fmla="*/ 1602289 w 7023131"/>
                <a:gd name="connsiteY349" fmla="*/ 1334337 h 3281108"/>
                <a:gd name="connsiteX350" fmla="*/ 1545139 w 7023131"/>
                <a:gd name="connsiteY350" fmla="*/ 1362912 h 3281108"/>
                <a:gd name="connsiteX351" fmla="*/ 1535614 w 7023131"/>
                <a:gd name="connsiteY351" fmla="*/ 1458162 h 3281108"/>
                <a:gd name="connsiteX352" fmla="*/ 1507039 w 7023131"/>
                <a:gd name="connsiteY352" fmla="*/ 1505787 h 3281108"/>
                <a:gd name="connsiteX353" fmla="*/ 1535614 w 7023131"/>
                <a:gd name="connsiteY353" fmla="*/ 1639137 h 3281108"/>
                <a:gd name="connsiteX354" fmla="*/ 1497514 w 7023131"/>
                <a:gd name="connsiteY354" fmla="*/ 1696287 h 3281108"/>
                <a:gd name="connsiteX355" fmla="*/ 1364164 w 7023131"/>
                <a:gd name="connsiteY355" fmla="*/ 1724862 h 3281108"/>
                <a:gd name="connsiteX356" fmla="*/ 1354639 w 7023131"/>
                <a:gd name="connsiteY356" fmla="*/ 1772487 h 3281108"/>
                <a:gd name="connsiteX357" fmla="*/ 1367974 w 7023131"/>
                <a:gd name="connsiteY357" fmla="*/ 1776297 h 3281108"/>
                <a:gd name="connsiteX358" fmla="*/ 1945189 w 7023131"/>
                <a:gd name="connsiteY358" fmla="*/ 2067762 h 3281108"/>
                <a:gd name="connsiteX359" fmla="*/ 2002339 w 7023131"/>
                <a:gd name="connsiteY359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773739 w 7023131"/>
                <a:gd name="connsiteY345" fmla="*/ 962862 h 3281108"/>
                <a:gd name="connsiteX346" fmla="*/ 1678489 w 7023131"/>
                <a:gd name="connsiteY346" fmla="*/ 1153362 h 3281108"/>
                <a:gd name="connsiteX347" fmla="*/ 1602289 w 7023131"/>
                <a:gd name="connsiteY347" fmla="*/ 1239087 h 3281108"/>
                <a:gd name="connsiteX348" fmla="*/ 1602289 w 7023131"/>
                <a:gd name="connsiteY348" fmla="*/ 1334337 h 3281108"/>
                <a:gd name="connsiteX349" fmla="*/ 1545139 w 7023131"/>
                <a:gd name="connsiteY349" fmla="*/ 1362912 h 3281108"/>
                <a:gd name="connsiteX350" fmla="*/ 1535614 w 7023131"/>
                <a:gd name="connsiteY350" fmla="*/ 1458162 h 3281108"/>
                <a:gd name="connsiteX351" fmla="*/ 1507039 w 7023131"/>
                <a:gd name="connsiteY351" fmla="*/ 1505787 h 3281108"/>
                <a:gd name="connsiteX352" fmla="*/ 1535614 w 7023131"/>
                <a:gd name="connsiteY352" fmla="*/ 1639137 h 3281108"/>
                <a:gd name="connsiteX353" fmla="*/ 1497514 w 7023131"/>
                <a:gd name="connsiteY353" fmla="*/ 1696287 h 3281108"/>
                <a:gd name="connsiteX354" fmla="*/ 1364164 w 7023131"/>
                <a:gd name="connsiteY354" fmla="*/ 1724862 h 3281108"/>
                <a:gd name="connsiteX355" fmla="*/ 1354639 w 7023131"/>
                <a:gd name="connsiteY355" fmla="*/ 1772487 h 3281108"/>
                <a:gd name="connsiteX356" fmla="*/ 1367974 w 7023131"/>
                <a:gd name="connsiteY356" fmla="*/ 1776297 h 3281108"/>
                <a:gd name="connsiteX357" fmla="*/ 1945189 w 7023131"/>
                <a:gd name="connsiteY357" fmla="*/ 2067762 h 3281108"/>
                <a:gd name="connsiteX358" fmla="*/ 2002339 w 7023131"/>
                <a:gd name="connsiteY358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935664 w 7023131"/>
                <a:gd name="connsiteY343" fmla="*/ 791412 h 3281108"/>
                <a:gd name="connsiteX344" fmla="*/ 1849939 w 7023131"/>
                <a:gd name="connsiteY344" fmla="*/ 915237 h 3281108"/>
                <a:gd name="connsiteX345" fmla="*/ 1678489 w 7023131"/>
                <a:gd name="connsiteY345" fmla="*/ 1153362 h 3281108"/>
                <a:gd name="connsiteX346" fmla="*/ 1602289 w 7023131"/>
                <a:gd name="connsiteY346" fmla="*/ 1239087 h 3281108"/>
                <a:gd name="connsiteX347" fmla="*/ 1602289 w 7023131"/>
                <a:gd name="connsiteY347" fmla="*/ 1334337 h 3281108"/>
                <a:gd name="connsiteX348" fmla="*/ 1545139 w 7023131"/>
                <a:gd name="connsiteY348" fmla="*/ 1362912 h 3281108"/>
                <a:gd name="connsiteX349" fmla="*/ 1535614 w 7023131"/>
                <a:gd name="connsiteY349" fmla="*/ 1458162 h 3281108"/>
                <a:gd name="connsiteX350" fmla="*/ 1507039 w 7023131"/>
                <a:gd name="connsiteY350" fmla="*/ 1505787 h 3281108"/>
                <a:gd name="connsiteX351" fmla="*/ 1535614 w 7023131"/>
                <a:gd name="connsiteY351" fmla="*/ 1639137 h 3281108"/>
                <a:gd name="connsiteX352" fmla="*/ 1497514 w 7023131"/>
                <a:gd name="connsiteY352" fmla="*/ 1696287 h 3281108"/>
                <a:gd name="connsiteX353" fmla="*/ 1364164 w 7023131"/>
                <a:gd name="connsiteY353" fmla="*/ 1724862 h 3281108"/>
                <a:gd name="connsiteX354" fmla="*/ 1354639 w 7023131"/>
                <a:gd name="connsiteY354" fmla="*/ 1772487 h 3281108"/>
                <a:gd name="connsiteX355" fmla="*/ 1367974 w 7023131"/>
                <a:gd name="connsiteY355" fmla="*/ 1776297 h 3281108"/>
                <a:gd name="connsiteX356" fmla="*/ 1945189 w 7023131"/>
                <a:gd name="connsiteY356" fmla="*/ 2067762 h 3281108"/>
                <a:gd name="connsiteX357" fmla="*/ 2002339 w 7023131"/>
                <a:gd name="connsiteY357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907089 w 7023131"/>
                <a:gd name="connsiteY342" fmla="*/ 696162 h 3281108"/>
                <a:gd name="connsiteX343" fmla="*/ 1849939 w 7023131"/>
                <a:gd name="connsiteY343" fmla="*/ 915237 h 3281108"/>
                <a:gd name="connsiteX344" fmla="*/ 1678489 w 7023131"/>
                <a:gd name="connsiteY344" fmla="*/ 1153362 h 3281108"/>
                <a:gd name="connsiteX345" fmla="*/ 1602289 w 7023131"/>
                <a:gd name="connsiteY345" fmla="*/ 1239087 h 3281108"/>
                <a:gd name="connsiteX346" fmla="*/ 1602289 w 7023131"/>
                <a:gd name="connsiteY346" fmla="*/ 1334337 h 3281108"/>
                <a:gd name="connsiteX347" fmla="*/ 1545139 w 7023131"/>
                <a:gd name="connsiteY347" fmla="*/ 1362912 h 3281108"/>
                <a:gd name="connsiteX348" fmla="*/ 1535614 w 7023131"/>
                <a:gd name="connsiteY348" fmla="*/ 1458162 h 3281108"/>
                <a:gd name="connsiteX349" fmla="*/ 1507039 w 7023131"/>
                <a:gd name="connsiteY349" fmla="*/ 1505787 h 3281108"/>
                <a:gd name="connsiteX350" fmla="*/ 1535614 w 7023131"/>
                <a:gd name="connsiteY350" fmla="*/ 1639137 h 3281108"/>
                <a:gd name="connsiteX351" fmla="*/ 1497514 w 7023131"/>
                <a:gd name="connsiteY351" fmla="*/ 1696287 h 3281108"/>
                <a:gd name="connsiteX352" fmla="*/ 1364164 w 7023131"/>
                <a:gd name="connsiteY352" fmla="*/ 1724862 h 3281108"/>
                <a:gd name="connsiteX353" fmla="*/ 1354639 w 7023131"/>
                <a:gd name="connsiteY353" fmla="*/ 1772487 h 3281108"/>
                <a:gd name="connsiteX354" fmla="*/ 1367974 w 7023131"/>
                <a:gd name="connsiteY354" fmla="*/ 1776297 h 3281108"/>
                <a:gd name="connsiteX355" fmla="*/ 1945189 w 7023131"/>
                <a:gd name="connsiteY355" fmla="*/ 2067762 h 3281108"/>
                <a:gd name="connsiteX356" fmla="*/ 2002339 w 7023131"/>
                <a:gd name="connsiteY356" fmla="*/ 2124912 h 3281108"/>
                <a:gd name="connsiteX0" fmla="*/ 2145214 w 7023131"/>
                <a:gd name="connsiteY0" fmla="*/ 515187 h 3281108"/>
                <a:gd name="connsiteX1" fmla="*/ 2059489 w 7023131"/>
                <a:gd name="connsiteY1" fmla="*/ 610437 h 3281108"/>
                <a:gd name="connsiteX2" fmla="*/ 2002339 w 7023131"/>
                <a:gd name="connsiteY2" fmla="*/ 639012 h 3281108"/>
                <a:gd name="connsiteX3" fmla="*/ 1945189 w 7023131"/>
                <a:gd name="connsiteY3" fmla="*/ 696162 h 3281108"/>
                <a:gd name="connsiteX4" fmla="*/ 1945189 w 7023131"/>
                <a:gd name="connsiteY4" fmla="*/ 734262 h 3281108"/>
                <a:gd name="connsiteX5" fmla="*/ 2002339 w 7023131"/>
                <a:gd name="connsiteY5" fmla="*/ 743787 h 3281108"/>
                <a:gd name="connsiteX6" fmla="*/ 1926139 w 7023131"/>
                <a:gd name="connsiteY6" fmla="*/ 791412 h 3281108"/>
                <a:gd name="connsiteX7" fmla="*/ 1907089 w 7023131"/>
                <a:gd name="connsiteY7" fmla="*/ 839037 h 3281108"/>
                <a:gd name="connsiteX8" fmla="*/ 1840414 w 7023131"/>
                <a:gd name="connsiteY8" fmla="*/ 867612 h 3281108"/>
                <a:gd name="connsiteX9" fmla="*/ 1830889 w 7023131"/>
                <a:gd name="connsiteY9" fmla="*/ 934287 h 3281108"/>
                <a:gd name="connsiteX10" fmla="*/ 1764214 w 7023131"/>
                <a:gd name="connsiteY10" fmla="*/ 953337 h 3281108"/>
                <a:gd name="connsiteX11" fmla="*/ 1811839 w 7023131"/>
                <a:gd name="connsiteY11" fmla="*/ 1010487 h 3281108"/>
                <a:gd name="connsiteX12" fmla="*/ 1849939 w 7023131"/>
                <a:gd name="connsiteY12" fmla="*/ 1048587 h 3281108"/>
                <a:gd name="connsiteX13" fmla="*/ 1783264 w 7023131"/>
                <a:gd name="connsiteY13" fmla="*/ 1086687 h 3281108"/>
                <a:gd name="connsiteX14" fmla="*/ 1668964 w 7023131"/>
                <a:gd name="connsiteY14" fmla="*/ 1172412 h 3281108"/>
                <a:gd name="connsiteX15" fmla="*/ 1640389 w 7023131"/>
                <a:gd name="connsiteY15" fmla="*/ 1210512 h 3281108"/>
                <a:gd name="connsiteX16" fmla="*/ 1573714 w 7023131"/>
                <a:gd name="connsiteY16" fmla="*/ 1324812 h 3281108"/>
                <a:gd name="connsiteX17" fmla="*/ 1554664 w 7023131"/>
                <a:gd name="connsiteY17" fmla="*/ 1372437 h 3281108"/>
                <a:gd name="connsiteX18" fmla="*/ 1535614 w 7023131"/>
                <a:gd name="connsiteY18" fmla="*/ 1439112 h 3281108"/>
                <a:gd name="connsiteX19" fmla="*/ 1516564 w 7023131"/>
                <a:gd name="connsiteY19" fmla="*/ 1486737 h 3281108"/>
                <a:gd name="connsiteX20" fmla="*/ 1516564 w 7023131"/>
                <a:gd name="connsiteY20" fmla="*/ 1620087 h 3281108"/>
                <a:gd name="connsiteX21" fmla="*/ 1526089 w 7023131"/>
                <a:gd name="connsiteY21" fmla="*/ 1667712 h 3281108"/>
                <a:gd name="connsiteX22" fmla="*/ 1468939 w 7023131"/>
                <a:gd name="connsiteY22" fmla="*/ 1677237 h 3281108"/>
                <a:gd name="connsiteX23" fmla="*/ 1430839 w 7023131"/>
                <a:gd name="connsiteY23" fmla="*/ 1715337 h 3281108"/>
                <a:gd name="connsiteX24" fmla="*/ 1383214 w 7023131"/>
                <a:gd name="connsiteY24" fmla="*/ 1696287 h 3281108"/>
                <a:gd name="connsiteX25" fmla="*/ 1364164 w 7023131"/>
                <a:gd name="connsiteY25" fmla="*/ 1801062 h 3281108"/>
                <a:gd name="connsiteX26" fmla="*/ 1287964 w 7023131"/>
                <a:gd name="connsiteY26" fmla="*/ 1753437 h 3281108"/>
                <a:gd name="connsiteX27" fmla="*/ 1249864 w 7023131"/>
                <a:gd name="connsiteY27" fmla="*/ 1839162 h 3281108"/>
                <a:gd name="connsiteX28" fmla="*/ 1230814 w 7023131"/>
                <a:gd name="connsiteY28" fmla="*/ 1858212 h 3281108"/>
                <a:gd name="connsiteX29" fmla="*/ 1230814 w 7023131"/>
                <a:gd name="connsiteY29" fmla="*/ 1905837 h 3281108"/>
                <a:gd name="connsiteX30" fmla="*/ 1230814 w 7023131"/>
                <a:gd name="connsiteY30" fmla="*/ 1943937 h 3281108"/>
                <a:gd name="connsiteX31" fmla="*/ 1230814 w 7023131"/>
                <a:gd name="connsiteY31" fmla="*/ 1982037 h 3281108"/>
                <a:gd name="connsiteX32" fmla="*/ 1192714 w 7023131"/>
                <a:gd name="connsiteY32" fmla="*/ 1991562 h 3281108"/>
                <a:gd name="connsiteX33" fmla="*/ 1126039 w 7023131"/>
                <a:gd name="connsiteY33" fmla="*/ 2001087 h 3281108"/>
                <a:gd name="connsiteX34" fmla="*/ 1126039 w 7023131"/>
                <a:gd name="connsiteY34" fmla="*/ 2029662 h 3281108"/>
                <a:gd name="connsiteX35" fmla="*/ 1173664 w 7023131"/>
                <a:gd name="connsiteY35" fmla="*/ 2124912 h 3281108"/>
                <a:gd name="connsiteX36" fmla="*/ 1259389 w 7023131"/>
                <a:gd name="connsiteY36" fmla="*/ 2115387 h 3281108"/>
                <a:gd name="connsiteX37" fmla="*/ 1316539 w 7023131"/>
                <a:gd name="connsiteY37" fmla="*/ 2163012 h 3281108"/>
                <a:gd name="connsiteX38" fmla="*/ 1354639 w 7023131"/>
                <a:gd name="connsiteY38" fmla="*/ 2172537 h 3281108"/>
                <a:gd name="connsiteX39" fmla="*/ 1411789 w 7023131"/>
                <a:gd name="connsiteY39" fmla="*/ 2172537 h 3281108"/>
                <a:gd name="connsiteX40" fmla="*/ 1459414 w 7023131"/>
                <a:gd name="connsiteY40" fmla="*/ 2105862 h 3281108"/>
                <a:gd name="connsiteX41" fmla="*/ 1516564 w 7023131"/>
                <a:gd name="connsiteY41" fmla="*/ 2039187 h 3281108"/>
                <a:gd name="connsiteX42" fmla="*/ 1621339 w 7023131"/>
                <a:gd name="connsiteY42" fmla="*/ 2029662 h 3281108"/>
                <a:gd name="connsiteX43" fmla="*/ 1668964 w 7023131"/>
                <a:gd name="connsiteY43" fmla="*/ 2001087 h 3281108"/>
                <a:gd name="connsiteX44" fmla="*/ 1792789 w 7023131"/>
                <a:gd name="connsiteY44" fmla="*/ 2001087 h 3281108"/>
                <a:gd name="connsiteX45" fmla="*/ 2049964 w 7023131"/>
                <a:gd name="connsiteY45" fmla="*/ 2115387 h 3281108"/>
                <a:gd name="connsiteX46" fmla="*/ 2240464 w 7023131"/>
                <a:gd name="connsiteY46" fmla="*/ 2039187 h 3281108"/>
                <a:gd name="connsiteX47" fmla="*/ 2345239 w 7023131"/>
                <a:gd name="connsiteY47" fmla="*/ 2010612 h 3281108"/>
                <a:gd name="connsiteX48" fmla="*/ 2411914 w 7023131"/>
                <a:gd name="connsiteY48" fmla="*/ 1943937 h 3281108"/>
                <a:gd name="connsiteX49" fmla="*/ 2459539 w 7023131"/>
                <a:gd name="connsiteY49" fmla="*/ 1896312 h 3281108"/>
                <a:gd name="connsiteX50" fmla="*/ 2507164 w 7023131"/>
                <a:gd name="connsiteY50" fmla="*/ 1829637 h 3281108"/>
                <a:gd name="connsiteX51" fmla="*/ 2535739 w 7023131"/>
                <a:gd name="connsiteY51" fmla="*/ 1810587 h 3281108"/>
                <a:gd name="connsiteX52" fmla="*/ 2659564 w 7023131"/>
                <a:gd name="connsiteY52" fmla="*/ 1791537 h 3281108"/>
                <a:gd name="connsiteX53" fmla="*/ 2669089 w 7023131"/>
                <a:gd name="connsiteY53" fmla="*/ 1715337 h 3281108"/>
                <a:gd name="connsiteX54" fmla="*/ 2697664 w 7023131"/>
                <a:gd name="connsiteY54" fmla="*/ 1696287 h 3281108"/>
                <a:gd name="connsiteX55" fmla="*/ 2745289 w 7023131"/>
                <a:gd name="connsiteY55" fmla="*/ 1658187 h 3281108"/>
                <a:gd name="connsiteX56" fmla="*/ 2802439 w 7023131"/>
                <a:gd name="connsiteY56" fmla="*/ 1629612 h 3281108"/>
                <a:gd name="connsiteX57" fmla="*/ 2888164 w 7023131"/>
                <a:gd name="connsiteY57" fmla="*/ 1572462 h 3281108"/>
                <a:gd name="connsiteX58" fmla="*/ 2954839 w 7023131"/>
                <a:gd name="connsiteY58" fmla="*/ 1505787 h 3281108"/>
                <a:gd name="connsiteX59" fmla="*/ 2964364 w 7023131"/>
                <a:gd name="connsiteY59" fmla="*/ 1429587 h 3281108"/>
                <a:gd name="connsiteX60" fmla="*/ 3002464 w 7023131"/>
                <a:gd name="connsiteY60" fmla="*/ 1429587 h 3281108"/>
                <a:gd name="connsiteX61" fmla="*/ 2983414 w 7023131"/>
                <a:gd name="connsiteY61" fmla="*/ 1362912 h 3281108"/>
                <a:gd name="connsiteX62" fmla="*/ 3078664 w 7023131"/>
                <a:gd name="connsiteY62" fmla="*/ 1439112 h 3281108"/>
                <a:gd name="connsiteX63" fmla="*/ 3192964 w 7023131"/>
                <a:gd name="connsiteY63" fmla="*/ 1401012 h 3281108"/>
                <a:gd name="connsiteX64" fmla="*/ 3345364 w 7023131"/>
                <a:gd name="connsiteY64" fmla="*/ 1401012 h 3281108"/>
                <a:gd name="connsiteX65" fmla="*/ 3402514 w 7023131"/>
                <a:gd name="connsiteY65" fmla="*/ 1372437 h 3281108"/>
                <a:gd name="connsiteX66" fmla="*/ 3412039 w 7023131"/>
                <a:gd name="connsiteY66" fmla="*/ 1343862 h 3281108"/>
                <a:gd name="connsiteX67" fmla="*/ 3412039 w 7023131"/>
                <a:gd name="connsiteY67" fmla="*/ 1439112 h 3281108"/>
                <a:gd name="connsiteX68" fmla="*/ 3469189 w 7023131"/>
                <a:gd name="connsiteY68" fmla="*/ 1420062 h 3281108"/>
                <a:gd name="connsiteX69" fmla="*/ 3573964 w 7023131"/>
                <a:gd name="connsiteY69" fmla="*/ 1410537 h 3281108"/>
                <a:gd name="connsiteX70" fmla="*/ 3612064 w 7023131"/>
                <a:gd name="connsiteY70" fmla="*/ 1334337 h 3281108"/>
                <a:gd name="connsiteX71" fmla="*/ 3754939 w 7023131"/>
                <a:gd name="connsiteY71" fmla="*/ 1391487 h 3281108"/>
                <a:gd name="connsiteX72" fmla="*/ 3802564 w 7023131"/>
                <a:gd name="connsiteY72" fmla="*/ 1286712 h 3281108"/>
                <a:gd name="connsiteX73" fmla="*/ 3935914 w 7023131"/>
                <a:gd name="connsiteY73" fmla="*/ 1267662 h 3281108"/>
                <a:gd name="connsiteX74" fmla="*/ 3974014 w 7023131"/>
                <a:gd name="connsiteY74" fmla="*/ 1181937 h 3281108"/>
                <a:gd name="connsiteX75" fmla="*/ 3935914 w 7023131"/>
                <a:gd name="connsiteY75" fmla="*/ 1105737 h 3281108"/>
                <a:gd name="connsiteX76" fmla="*/ 3916864 w 7023131"/>
                <a:gd name="connsiteY76" fmla="*/ 1039062 h 3281108"/>
                <a:gd name="connsiteX77" fmla="*/ 3840664 w 7023131"/>
                <a:gd name="connsiteY77" fmla="*/ 962862 h 3281108"/>
                <a:gd name="connsiteX78" fmla="*/ 3764464 w 7023131"/>
                <a:gd name="connsiteY78" fmla="*/ 915237 h 3281108"/>
                <a:gd name="connsiteX79" fmla="*/ 3840664 w 7023131"/>
                <a:gd name="connsiteY79" fmla="*/ 734262 h 3281108"/>
                <a:gd name="connsiteX80" fmla="*/ 3897814 w 7023131"/>
                <a:gd name="connsiteY80" fmla="*/ 648537 h 3281108"/>
                <a:gd name="connsiteX81" fmla="*/ 3983539 w 7023131"/>
                <a:gd name="connsiteY81" fmla="*/ 591387 h 3281108"/>
                <a:gd name="connsiteX82" fmla="*/ 4069264 w 7023131"/>
                <a:gd name="connsiteY82" fmla="*/ 600912 h 3281108"/>
                <a:gd name="connsiteX83" fmla="*/ 4097839 w 7023131"/>
                <a:gd name="connsiteY83" fmla="*/ 553287 h 3281108"/>
                <a:gd name="connsiteX84" fmla="*/ 4154989 w 7023131"/>
                <a:gd name="connsiteY84" fmla="*/ 505662 h 3281108"/>
                <a:gd name="connsiteX85" fmla="*/ 4174039 w 7023131"/>
                <a:gd name="connsiteY85" fmla="*/ 496137 h 3281108"/>
                <a:gd name="connsiteX86" fmla="*/ 4259764 w 7023131"/>
                <a:gd name="connsiteY86" fmla="*/ 391362 h 3281108"/>
                <a:gd name="connsiteX87" fmla="*/ 4335964 w 7023131"/>
                <a:gd name="connsiteY87" fmla="*/ 429462 h 3281108"/>
                <a:gd name="connsiteX88" fmla="*/ 4431214 w 7023131"/>
                <a:gd name="connsiteY88" fmla="*/ 391362 h 3281108"/>
                <a:gd name="connsiteX89" fmla="*/ 4535989 w 7023131"/>
                <a:gd name="connsiteY89" fmla="*/ 391362 h 3281108"/>
                <a:gd name="connsiteX90" fmla="*/ 4583614 w 7023131"/>
                <a:gd name="connsiteY90" fmla="*/ 362787 h 3281108"/>
                <a:gd name="connsiteX91" fmla="*/ 4659814 w 7023131"/>
                <a:gd name="connsiteY91" fmla="*/ 343737 h 3281108"/>
                <a:gd name="connsiteX92" fmla="*/ 4697914 w 7023131"/>
                <a:gd name="connsiteY92" fmla="*/ 305637 h 3281108"/>
                <a:gd name="connsiteX93" fmla="*/ 4755064 w 7023131"/>
                <a:gd name="connsiteY93" fmla="*/ 343737 h 3281108"/>
                <a:gd name="connsiteX94" fmla="*/ 4840789 w 7023131"/>
                <a:gd name="connsiteY94" fmla="*/ 343737 h 3281108"/>
                <a:gd name="connsiteX95" fmla="*/ 4888414 w 7023131"/>
                <a:gd name="connsiteY95" fmla="*/ 315162 h 3281108"/>
                <a:gd name="connsiteX96" fmla="*/ 4936039 w 7023131"/>
                <a:gd name="connsiteY96" fmla="*/ 324687 h 3281108"/>
                <a:gd name="connsiteX97" fmla="*/ 5040814 w 7023131"/>
                <a:gd name="connsiteY97" fmla="*/ 324687 h 3281108"/>
                <a:gd name="connsiteX98" fmla="*/ 5097964 w 7023131"/>
                <a:gd name="connsiteY98" fmla="*/ 324687 h 3281108"/>
                <a:gd name="connsiteX99" fmla="*/ 5202739 w 7023131"/>
                <a:gd name="connsiteY99" fmla="*/ 334212 h 3281108"/>
                <a:gd name="connsiteX100" fmla="*/ 5307514 w 7023131"/>
                <a:gd name="connsiteY100" fmla="*/ 334212 h 3281108"/>
                <a:gd name="connsiteX101" fmla="*/ 5393239 w 7023131"/>
                <a:gd name="connsiteY101" fmla="*/ 258012 h 3281108"/>
                <a:gd name="connsiteX102" fmla="*/ 5459914 w 7023131"/>
                <a:gd name="connsiteY102" fmla="*/ 258012 h 3281108"/>
                <a:gd name="connsiteX103" fmla="*/ 5564689 w 7023131"/>
                <a:gd name="connsiteY103" fmla="*/ 267537 h 3281108"/>
                <a:gd name="connsiteX104" fmla="*/ 5602789 w 7023131"/>
                <a:gd name="connsiteY104" fmla="*/ 238962 h 3281108"/>
                <a:gd name="connsiteX105" fmla="*/ 5583739 w 7023131"/>
                <a:gd name="connsiteY105" fmla="*/ 162762 h 3281108"/>
                <a:gd name="connsiteX106" fmla="*/ 5545639 w 7023131"/>
                <a:gd name="connsiteY106" fmla="*/ 124662 h 3281108"/>
                <a:gd name="connsiteX107" fmla="*/ 5640889 w 7023131"/>
                <a:gd name="connsiteY107" fmla="*/ 124662 h 3281108"/>
                <a:gd name="connsiteX108" fmla="*/ 5717089 w 7023131"/>
                <a:gd name="connsiteY108" fmla="*/ 77037 h 3281108"/>
                <a:gd name="connsiteX109" fmla="*/ 5736139 w 7023131"/>
                <a:gd name="connsiteY109" fmla="*/ 29412 h 3281108"/>
                <a:gd name="connsiteX110" fmla="*/ 5802814 w 7023131"/>
                <a:gd name="connsiteY110" fmla="*/ 48462 h 3281108"/>
                <a:gd name="connsiteX111" fmla="*/ 5898064 w 7023131"/>
                <a:gd name="connsiteY111" fmla="*/ 67512 h 3281108"/>
                <a:gd name="connsiteX112" fmla="*/ 5898064 w 7023131"/>
                <a:gd name="connsiteY112" fmla="*/ 837 h 3281108"/>
                <a:gd name="connsiteX113" fmla="*/ 6012364 w 7023131"/>
                <a:gd name="connsiteY113" fmla="*/ 29412 h 3281108"/>
                <a:gd name="connsiteX114" fmla="*/ 6059989 w 7023131"/>
                <a:gd name="connsiteY114" fmla="*/ 19887 h 3281108"/>
                <a:gd name="connsiteX115" fmla="*/ 6126664 w 7023131"/>
                <a:gd name="connsiteY115" fmla="*/ 48462 h 3281108"/>
                <a:gd name="connsiteX116" fmla="*/ 6269539 w 7023131"/>
                <a:gd name="connsiteY116" fmla="*/ 96087 h 3281108"/>
                <a:gd name="connsiteX117" fmla="*/ 6364789 w 7023131"/>
                <a:gd name="connsiteY117" fmla="*/ 96087 h 3281108"/>
                <a:gd name="connsiteX118" fmla="*/ 6545764 w 7023131"/>
                <a:gd name="connsiteY118" fmla="*/ 143712 h 3281108"/>
                <a:gd name="connsiteX119" fmla="*/ 6650539 w 7023131"/>
                <a:gd name="connsiteY119" fmla="*/ 267537 h 3281108"/>
                <a:gd name="connsiteX120" fmla="*/ 6631489 w 7023131"/>
                <a:gd name="connsiteY120" fmla="*/ 315162 h 3281108"/>
                <a:gd name="connsiteX121" fmla="*/ 6621964 w 7023131"/>
                <a:gd name="connsiteY121" fmla="*/ 381837 h 3281108"/>
                <a:gd name="connsiteX122" fmla="*/ 6593389 w 7023131"/>
                <a:gd name="connsiteY122" fmla="*/ 410412 h 3281108"/>
                <a:gd name="connsiteX123" fmla="*/ 6469564 w 7023131"/>
                <a:gd name="connsiteY123" fmla="*/ 334212 h 3281108"/>
                <a:gd name="connsiteX124" fmla="*/ 6460039 w 7023131"/>
                <a:gd name="connsiteY124" fmla="*/ 391362 h 3281108"/>
                <a:gd name="connsiteX125" fmla="*/ 6345739 w 7023131"/>
                <a:gd name="connsiteY125" fmla="*/ 391362 h 3281108"/>
                <a:gd name="connsiteX126" fmla="*/ 6288589 w 7023131"/>
                <a:gd name="connsiteY126" fmla="*/ 419937 h 3281108"/>
                <a:gd name="connsiteX127" fmla="*/ 6145714 w 7023131"/>
                <a:gd name="connsiteY127" fmla="*/ 477087 h 3281108"/>
                <a:gd name="connsiteX128" fmla="*/ 6079039 w 7023131"/>
                <a:gd name="connsiteY128" fmla="*/ 467562 h 3281108"/>
                <a:gd name="connsiteX129" fmla="*/ 6031414 w 7023131"/>
                <a:gd name="connsiteY129" fmla="*/ 467562 h 3281108"/>
                <a:gd name="connsiteX130" fmla="*/ 5964739 w 7023131"/>
                <a:gd name="connsiteY130" fmla="*/ 515187 h 3281108"/>
                <a:gd name="connsiteX131" fmla="*/ 5831389 w 7023131"/>
                <a:gd name="connsiteY131" fmla="*/ 486612 h 3281108"/>
                <a:gd name="connsiteX132" fmla="*/ 5745664 w 7023131"/>
                <a:gd name="connsiteY132" fmla="*/ 486612 h 3281108"/>
                <a:gd name="connsiteX133" fmla="*/ 5621839 w 7023131"/>
                <a:gd name="connsiteY133" fmla="*/ 543762 h 3281108"/>
                <a:gd name="connsiteX134" fmla="*/ 5612314 w 7023131"/>
                <a:gd name="connsiteY134" fmla="*/ 562812 h 3281108"/>
                <a:gd name="connsiteX135" fmla="*/ 5564689 w 7023131"/>
                <a:gd name="connsiteY135" fmla="*/ 572337 h 3281108"/>
                <a:gd name="connsiteX136" fmla="*/ 5440864 w 7023131"/>
                <a:gd name="connsiteY136" fmla="*/ 543762 h 3281108"/>
                <a:gd name="connsiteX137" fmla="*/ 5364664 w 7023131"/>
                <a:gd name="connsiteY137" fmla="*/ 534237 h 3281108"/>
                <a:gd name="connsiteX138" fmla="*/ 5355139 w 7023131"/>
                <a:gd name="connsiteY138" fmla="*/ 562812 h 3281108"/>
                <a:gd name="connsiteX139" fmla="*/ 5317039 w 7023131"/>
                <a:gd name="connsiteY139" fmla="*/ 581862 h 3281108"/>
                <a:gd name="connsiteX140" fmla="*/ 5307514 w 7023131"/>
                <a:gd name="connsiteY140" fmla="*/ 591387 h 3281108"/>
                <a:gd name="connsiteX141" fmla="*/ 5202739 w 7023131"/>
                <a:gd name="connsiteY141" fmla="*/ 591387 h 3281108"/>
                <a:gd name="connsiteX142" fmla="*/ 5136064 w 7023131"/>
                <a:gd name="connsiteY142" fmla="*/ 677112 h 3281108"/>
                <a:gd name="connsiteX143" fmla="*/ 5126539 w 7023131"/>
                <a:gd name="connsiteY143" fmla="*/ 724737 h 3281108"/>
                <a:gd name="connsiteX144" fmla="*/ 5136064 w 7023131"/>
                <a:gd name="connsiteY144" fmla="*/ 753312 h 3281108"/>
                <a:gd name="connsiteX145" fmla="*/ 5088439 w 7023131"/>
                <a:gd name="connsiteY145" fmla="*/ 810462 h 3281108"/>
                <a:gd name="connsiteX146" fmla="*/ 5050339 w 7023131"/>
                <a:gd name="connsiteY146" fmla="*/ 819987 h 3281108"/>
                <a:gd name="connsiteX147" fmla="*/ 5069389 w 7023131"/>
                <a:gd name="connsiteY147" fmla="*/ 886662 h 3281108"/>
                <a:gd name="connsiteX148" fmla="*/ 5050339 w 7023131"/>
                <a:gd name="connsiteY148" fmla="*/ 953337 h 3281108"/>
                <a:gd name="connsiteX149" fmla="*/ 5021764 w 7023131"/>
                <a:gd name="connsiteY149" fmla="*/ 991437 h 3281108"/>
                <a:gd name="connsiteX150" fmla="*/ 4955089 w 7023131"/>
                <a:gd name="connsiteY150" fmla="*/ 1029537 h 3281108"/>
                <a:gd name="connsiteX151" fmla="*/ 4878889 w 7023131"/>
                <a:gd name="connsiteY151" fmla="*/ 1086687 h 3281108"/>
                <a:gd name="connsiteX152" fmla="*/ 4859839 w 7023131"/>
                <a:gd name="connsiteY152" fmla="*/ 1105737 h 3281108"/>
                <a:gd name="connsiteX153" fmla="*/ 4821739 w 7023131"/>
                <a:gd name="connsiteY153" fmla="*/ 1134312 h 3281108"/>
                <a:gd name="connsiteX154" fmla="*/ 4783639 w 7023131"/>
                <a:gd name="connsiteY154" fmla="*/ 1134312 h 3281108"/>
                <a:gd name="connsiteX155" fmla="*/ 4755064 w 7023131"/>
                <a:gd name="connsiteY155" fmla="*/ 1220037 h 3281108"/>
                <a:gd name="connsiteX156" fmla="*/ 4793164 w 7023131"/>
                <a:gd name="connsiteY156" fmla="*/ 1258137 h 3281108"/>
                <a:gd name="connsiteX157" fmla="*/ 4840789 w 7023131"/>
                <a:gd name="connsiteY157" fmla="*/ 1305762 h 3281108"/>
                <a:gd name="connsiteX158" fmla="*/ 4888414 w 7023131"/>
                <a:gd name="connsiteY158" fmla="*/ 1343862 h 3281108"/>
                <a:gd name="connsiteX159" fmla="*/ 4926514 w 7023131"/>
                <a:gd name="connsiteY159" fmla="*/ 1429587 h 3281108"/>
                <a:gd name="connsiteX160" fmla="*/ 4916989 w 7023131"/>
                <a:gd name="connsiteY160" fmla="*/ 1486737 h 3281108"/>
                <a:gd name="connsiteX161" fmla="*/ 4936039 w 7023131"/>
                <a:gd name="connsiteY161" fmla="*/ 1486737 h 3281108"/>
                <a:gd name="connsiteX162" fmla="*/ 4936039 w 7023131"/>
                <a:gd name="connsiteY162" fmla="*/ 1534362 h 3281108"/>
                <a:gd name="connsiteX163" fmla="*/ 5078914 w 7023131"/>
                <a:gd name="connsiteY163" fmla="*/ 1601037 h 3281108"/>
                <a:gd name="connsiteX164" fmla="*/ 5097964 w 7023131"/>
                <a:gd name="connsiteY164" fmla="*/ 1601037 h 3281108"/>
                <a:gd name="connsiteX165" fmla="*/ 5174164 w 7023131"/>
                <a:gd name="connsiteY165" fmla="*/ 1648662 h 3281108"/>
                <a:gd name="connsiteX166" fmla="*/ 5297989 w 7023131"/>
                <a:gd name="connsiteY166" fmla="*/ 1648662 h 3281108"/>
                <a:gd name="connsiteX167" fmla="*/ 5374189 w 7023131"/>
                <a:gd name="connsiteY167" fmla="*/ 1686762 h 3281108"/>
                <a:gd name="connsiteX168" fmla="*/ 5431339 w 7023131"/>
                <a:gd name="connsiteY168" fmla="*/ 1715337 h 3281108"/>
                <a:gd name="connsiteX169" fmla="*/ 5517064 w 7023131"/>
                <a:gd name="connsiteY169" fmla="*/ 1677237 h 3281108"/>
                <a:gd name="connsiteX170" fmla="*/ 5650414 w 7023131"/>
                <a:gd name="connsiteY170" fmla="*/ 1686762 h 3281108"/>
                <a:gd name="connsiteX171" fmla="*/ 5736139 w 7023131"/>
                <a:gd name="connsiteY171" fmla="*/ 1715337 h 3281108"/>
                <a:gd name="connsiteX172" fmla="*/ 5850439 w 7023131"/>
                <a:gd name="connsiteY172" fmla="*/ 1782012 h 3281108"/>
                <a:gd name="connsiteX173" fmla="*/ 5869489 w 7023131"/>
                <a:gd name="connsiteY173" fmla="*/ 1705812 h 3281108"/>
                <a:gd name="connsiteX174" fmla="*/ 6021889 w 7023131"/>
                <a:gd name="connsiteY174" fmla="*/ 1772487 h 3281108"/>
                <a:gd name="connsiteX175" fmla="*/ 6107614 w 7023131"/>
                <a:gd name="connsiteY175" fmla="*/ 1782012 h 3281108"/>
                <a:gd name="connsiteX176" fmla="*/ 6193339 w 7023131"/>
                <a:gd name="connsiteY176" fmla="*/ 1791537 h 3281108"/>
                <a:gd name="connsiteX177" fmla="*/ 6326689 w 7023131"/>
                <a:gd name="connsiteY177" fmla="*/ 1839162 h 3281108"/>
                <a:gd name="connsiteX178" fmla="*/ 6374314 w 7023131"/>
                <a:gd name="connsiteY178" fmla="*/ 1848687 h 3281108"/>
                <a:gd name="connsiteX179" fmla="*/ 6555289 w 7023131"/>
                <a:gd name="connsiteY179" fmla="*/ 1934412 h 3281108"/>
                <a:gd name="connsiteX180" fmla="*/ 6660064 w 7023131"/>
                <a:gd name="connsiteY180" fmla="*/ 1915362 h 3281108"/>
                <a:gd name="connsiteX181" fmla="*/ 6745789 w 7023131"/>
                <a:gd name="connsiteY181" fmla="*/ 1924887 h 3281108"/>
                <a:gd name="connsiteX182" fmla="*/ 6688639 w 7023131"/>
                <a:gd name="connsiteY182" fmla="*/ 1982037 h 3281108"/>
                <a:gd name="connsiteX183" fmla="*/ 6641014 w 7023131"/>
                <a:gd name="connsiteY183" fmla="*/ 2010612 h 3281108"/>
                <a:gd name="connsiteX184" fmla="*/ 6707689 w 7023131"/>
                <a:gd name="connsiteY184" fmla="*/ 2048712 h 3281108"/>
                <a:gd name="connsiteX185" fmla="*/ 6745789 w 7023131"/>
                <a:gd name="connsiteY185" fmla="*/ 2124912 h 3281108"/>
                <a:gd name="connsiteX186" fmla="*/ 6841039 w 7023131"/>
                <a:gd name="connsiteY186" fmla="*/ 2182062 h 3281108"/>
                <a:gd name="connsiteX187" fmla="*/ 6945814 w 7023131"/>
                <a:gd name="connsiteY187" fmla="*/ 2210637 h 3281108"/>
                <a:gd name="connsiteX188" fmla="*/ 6993439 w 7023131"/>
                <a:gd name="connsiteY188" fmla="*/ 2296362 h 3281108"/>
                <a:gd name="connsiteX189" fmla="*/ 7022014 w 7023131"/>
                <a:gd name="connsiteY189" fmla="*/ 2343987 h 3281108"/>
                <a:gd name="connsiteX190" fmla="*/ 6955339 w 7023131"/>
                <a:gd name="connsiteY190" fmla="*/ 2353512 h 3281108"/>
                <a:gd name="connsiteX191" fmla="*/ 6793414 w 7023131"/>
                <a:gd name="connsiteY191" fmla="*/ 2239212 h 3281108"/>
                <a:gd name="connsiteX192" fmla="*/ 6745789 w 7023131"/>
                <a:gd name="connsiteY192" fmla="*/ 2210637 h 3281108"/>
                <a:gd name="connsiteX193" fmla="*/ 6698164 w 7023131"/>
                <a:gd name="connsiteY193" fmla="*/ 2239212 h 3281108"/>
                <a:gd name="connsiteX194" fmla="*/ 6612439 w 7023131"/>
                <a:gd name="connsiteY194" fmla="*/ 2248737 h 3281108"/>
                <a:gd name="connsiteX195" fmla="*/ 6555289 w 7023131"/>
                <a:gd name="connsiteY195" fmla="*/ 2229687 h 3281108"/>
                <a:gd name="connsiteX196" fmla="*/ 6507664 w 7023131"/>
                <a:gd name="connsiteY196" fmla="*/ 2191587 h 3281108"/>
                <a:gd name="connsiteX197" fmla="*/ 6460039 w 7023131"/>
                <a:gd name="connsiteY197" fmla="*/ 2248737 h 3281108"/>
                <a:gd name="connsiteX198" fmla="*/ 6402889 w 7023131"/>
                <a:gd name="connsiteY198" fmla="*/ 2210637 h 3281108"/>
                <a:gd name="connsiteX199" fmla="*/ 6364789 w 7023131"/>
                <a:gd name="connsiteY199" fmla="*/ 2191587 h 3281108"/>
                <a:gd name="connsiteX200" fmla="*/ 6355264 w 7023131"/>
                <a:gd name="connsiteY200" fmla="*/ 2239212 h 3281108"/>
                <a:gd name="connsiteX201" fmla="*/ 6288589 w 7023131"/>
                <a:gd name="connsiteY201" fmla="*/ 2286837 h 3281108"/>
                <a:gd name="connsiteX202" fmla="*/ 6212389 w 7023131"/>
                <a:gd name="connsiteY202" fmla="*/ 2286837 h 3281108"/>
                <a:gd name="connsiteX203" fmla="*/ 6050464 w 7023131"/>
                <a:gd name="connsiteY203" fmla="*/ 2201112 h 3281108"/>
                <a:gd name="connsiteX204" fmla="*/ 5983789 w 7023131"/>
                <a:gd name="connsiteY204" fmla="*/ 2172537 h 3281108"/>
                <a:gd name="connsiteX205" fmla="*/ 5898064 w 7023131"/>
                <a:gd name="connsiteY205" fmla="*/ 2105862 h 3281108"/>
                <a:gd name="connsiteX206" fmla="*/ 5783764 w 7023131"/>
                <a:gd name="connsiteY206" fmla="*/ 2067762 h 3281108"/>
                <a:gd name="connsiteX207" fmla="*/ 5745664 w 7023131"/>
                <a:gd name="connsiteY207" fmla="*/ 2029662 h 3281108"/>
                <a:gd name="connsiteX208" fmla="*/ 5688514 w 7023131"/>
                <a:gd name="connsiteY208" fmla="*/ 2010612 h 3281108"/>
                <a:gd name="connsiteX209" fmla="*/ 5612314 w 7023131"/>
                <a:gd name="connsiteY209" fmla="*/ 2010612 h 3281108"/>
                <a:gd name="connsiteX210" fmla="*/ 5450389 w 7023131"/>
                <a:gd name="connsiteY210" fmla="*/ 1934412 h 3281108"/>
                <a:gd name="connsiteX211" fmla="*/ 5412289 w 7023131"/>
                <a:gd name="connsiteY211" fmla="*/ 1924887 h 3281108"/>
                <a:gd name="connsiteX212" fmla="*/ 5317039 w 7023131"/>
                <a:gd name="connsiteY212" fmla="*/ 1934412 h 3281108"/>
                <a:gd name="connsiteX213" fmla="*/ 5212264 w 7023131"/>
                <a:gd name="connsiteY213" fmla="*/ 1905837 h 3281108"/>
                <a:gd name="connsiteX214" fmla="*/ 5069389 w 7023131"/>
                <a:gd name="connsiteY214" fmla="*/ 1886787 h 3281108"/>
                <a:gd name="connsiteX215" fmla="*/ 4964614 w 7023131"/>
                <a:gd name="connsiteY215" fmla="*/ 1877262 h 3281108"/>
                <a:gd name="connsiteX216" fmla="*/ 4945564 w 7023131"/>
                <a:gd name="connsiteY216" fmla="*/ 1924887 h 3281108"/>
                <a:gd name="connsiteX217" fmla="*/ 4916989 w 7023131"/>
                <a:gd name="connsiteY217" fmla="*/ 1953462 h 3281108"/>
                <a:gd name="connsiteX218" fmla="*/ 4878889 w 7023131"/>
                <a:gd name="connsiteY218" fmla="*/ 1982037 h 3281108"/>
                <a:gd name="connsiteX219" fmla="*/ 4907464 w 7023131"/>
                <a:gd name="connsiteY219" fmla="*/ 2048712 h 3281108"/>
                <a:gd name="connsiteX220" fmla="*/ 4840789 w 7023131"/>
                <a:gd name="connsiteY220" fmla="*/ 2096337 h 3281108"/>
                <a:gd name="connsiteX221" fmla="*/ 4840789 w 7023131"/>
                <a:gd name="connsiteY221" fmla="*/ 2105862 h 3281108"/>
                <a:gd name="connsiteX222" fmla="*/ 4793164 w 7023131"/>
                <a:gd name="connsiteY222" fmla="*/ 2163012 h 3281108"/>
                <a:gd name="connsiteX223" fmla="*/ 4840789 w 7023131"/>
                <a:gd name="connsiteY223" fmla="*/ 2229687 h 3281108"/>
                <a:gd name="connsiteX224" fmla="*/ 4888414 w 7023131"/>
                <a:gd name="connsiteY224" fmla="*/ 2267787 h 3281108"/>
                <a:gd name="connsiteX225" fmla="*/ 4993189 w 7023131"/>
                <a:gd name="connsiteY225" fmla="*/ 2286837 h 3281108"/>
                <a:gd name="connsiteX226" fmla="*/ 4831264 w 7023131"/>
                <a:gd name="connsiteY226" fmla="*/ 2391612 h 3281108"/>
                <a:gd name="connsiteX227" fmla="*/ 4878889 w 7023131"/>
                <a:gd name="connsiteY227" fmla="*/ 2420187 h 3281108"/>
                <a:gd name="connsiteX228" fmla="*/ 4831264 w 7023131"/>
                <a:gd name="connsiteY228" fmla="*/ 2477337 h 3281108"/>
                <a:gd name="connsiteX229" fmla="*/ 4783639 w 7023131"/>
                <a:gd name="connsiteY229" fmla="*/ 2544012 h 3281108"/>
                <a:gd name="connsiteX230" fmla="*/ 4755064 w 7023131"/>
                <a:gd name="connsiteY230" fmla="*/ 2620212 h 3281108"/>
                <a:gd name="connsiteX231" fmla="*/ 4697914 w 7023131"/>
                <a:gd name="connsiteY231" fmla="*/ 2696412 h 3281108"/>
                <a:gd name="connsiteX232" fmla="*/ 4640764 w 7023131"/>
                <a:gd name="connsiteY232" fmla="*/ 2715462 h 3281108"/>
                <a:gd name="connsiteX233" fmla="*/ 4469314 w 7023131"/>
                <a:gd name="connsiteY233" fmla="*/ 2715462 h 3281108"/>
                <a:gd name="connsiteX234" fmla="*/ 4383589 w 7023131"/>
                <a:gd name="connsiteY234" fmla="*/ 2715462 h 3281108"/>
                <a:gd name="connsiteX235" fmla="*/ 4364539 w 7023131"/>
                <a:gd name="connsiteY235" fmla="*/ 2686887 h 3281108"/>
                <a:gd name="connsiteX236" fmla="*/ 4326439 w 7023131"/>
                <a:gd name="connsiteY236" fmla="*/ 2648787 h 3281108"/>
                <a:gd name="connsiteX237" fmla="*/ 4307389 w 7023131"/>
                <a:gd name="connsiteY237" fmla="*/ 2591637 h 3281108"/>
                <a:gd name="connsiteX238" fmla="*/ 4307389 w 7023131"/>
                <a:gd name="connsiteY238" fmla="*/ 2505912 h 3281108"/>
                <a:gd name="connsiteX239" fmla="*/ 4297864 w 7023131"/>
                <a:gd name="connsiteY239" fmla="*/ 2429712 h 3281108"/>
                <a:gd name="connsiteX240" fmla="*/ 4269289 w 7023131"/>
                <a:gd name="connsiteY240" fmla="*/ 2334462 h 3281108"/>
                <a:gd name="connsiteX241" fmla="*/ 4250239 w 7023131"/>
                <a:gd name="connsiteY241" fmla="*/ 2258262 h 3281108"/>
                <a:gd name="connsiteX242" fmla="*/ 4145464 w 7023131"/>
                <a:gd name="connsiteY242" fmla="*/ 2258262 h 3281108"/>
                <a:gd name="connsiteX243" fmla="*/ 4050214 w 7023131"/>
                <a:gd name="connsiteY243" fmla="*/ 2239212 h 3281108"/>
                <a:gd name="connsiteX244" fmla="*/ 3983539 w 7023131"/>
                <a:gd name="connsiteY244" fmla="*/ 2296362 h 3281108"/>
                <a:gd name="connsiteX245" fmla="*/ 3821614 w 7023131"/>
                <a:gd name="connsiteY245" fmla="*/ 2353512 h 3281108"/>
                <a:gd name="connsiteX246" fmla="*/ 3802564 w 7023131"/>
                <a:gd name="connsiteY246" fmla="*/ 2420187 h 3281108"/>
                <a:gd name="connsiteX247" fmla="*/ 3650164 w 7023131"/>
                <a:gd name="connsiteY247" fmla="*/ 2420187 h 3281108"/>
                <a:gd name="connsiteX248" fmla="*/ 3564439 w 7023131"/>
                <a:gd name="connsiteY248" fmla="*/ 2515437 h 3281108"/>
                <a:gd name="connsiteX249" fmla="*/ 3450139 w 7023131"/>
                <a:gd name="connsiteY249" fmla="*/ 2629737 h 3281108"/>
                <a:gd name="connsiteX250" fmla="*/ 3421564 w 7023131"/>
                <a:gd name="connsiteY250" fmla="*/ 2763087 h 3281108"/>
                <a:gd name="connsiteX251" fmla="*/ 3326314 w 7023131"/>
                <a:gd name="connsiteY251" fmla="*/ 2839287 h 3281108"/>
                <a:gd name="connsiteX252" fmla="*/ 3231064 w 7023131"/>
                <a:gd name="connsiteY252" fmla="*/ 2915487 h 3281108"/>
                <a:gd name="connsiteX253" fmla="*/ 3154864 w 7023131"/>
                <a:gd name="connsiteY253" fmla="*/ 3029787 h 3281108"/>
                <a:gd name="connsiteX254" fmla="*/ 3107239 w 7023131"/>
                <a:gd name="connsiteY254" fmla="*/ 3144087 h 3281108"/>
                <a:gd name="connsiteX255" fmla="*/ 3050089 w 7023131"/>
                <a:gd name="connsiteY255" fmla="*/ 3220287 h 3281108"/>
                <a:gd name="connsiteX256" fmla="*/ 2973889 w 7023131"/>
                <a:gd name="connsiteY256" fmla="*/ 3229812 h 3281108"/>
                <a:gd name="connsiteX257" fmla="*/ 2878639 w 7023131"/>
                <a:gd name="connsiteY257" fmla="*/ 3163137 h 3281108"/>
                <a:gd name="connsiteX258" fmla="*/ 2802439 w 7023131"/>
                <a:gd name="connsiteY258" fmla="*/ 3105987 h 3281108"/>
                <a:gd name="connsiteX259" fmla="*/ 2726239 w 7023131"/>
                <a:gd name="connsiteY259" fmla="*/ 3096462 h 3281108"/>
                <a:gd name="connsiteX260" fmla="*/ 2630989 w 7023131"/>
                <a:gd name="connsiteY260" fmla="*/ 3153612 h 3281108"/>
                <a:gd name="connsiteX261" fmla="*/ 2659564 w 7023131"/>
                <a:gd name="connsiteY261" fmla="*/ 3210762 h 3281108"/>
                <a:gd name="connsiteX262" fmla="*/ 2545264 w 7023131"/>
                <a:gd name="connsiteY262" fmla="*/ 3220287 h 3281108"/>
                <a:gd name="connsiteX263" fmla="*/ 2383339 w 7023131"/>
                <a:gd name="connsiteY263" fmla="*/ 3229812 h 3281108"/>
                <a:gd name="connsiteX264" fmla="*/ 2307139 w 7023131"/>
                <a:gd name="connsiteY264" fmla="*/ 3267912 h 3281108"/>
                <a:gd name="connsiteX265" fmla="*/ 2221414 w 7023131"/>
                <a:gd name="connsiteY265" fmla="*/ 3277437 h 3281108"/>
                <a:gd name="connsiteX266" fmla="*/ 2192839 w 7023131"/>
                <a:gd name="connsiteY266" fmla="*/ 3210762 h 3281108"/>
                <a:gd name="connsiteX267" fmla="*/ 2088064 w 7023131"/>
                <a:gd name="connsiteY267" fmla="*/ 3144087 h 3281108"/>
                <a:gd name="connsiteX268" fmla="*/ 2116639 w 7023131"/>
                <a:gd name="connsiteY268" fmla="*/ 3077412 h 3281108"/>
                <a:gd name="connsiteX269" fmla="*/ 2145214 w 7023131"/>
                <a:gd name="connsiteY269" fmla="*/ 2982162 h 3281108"/>
                <a:gd name="connsiteX270" fmla="*/ 2154739 w 7023131"/>
                <a:gd name="connsiteY270" fmla="*/ 2886912 h 3281108"/>
                <a:gd name="connsiteX271" fmla="*/ 2078539 w 7023131"/>
                <a:gd name="connsiteY271" fmla="*/ 2867862 h 3281108"/>
                <a:gd name="connsiteX272" fmla="*/ 1973764 w 7023131"/>
                <a:gd name="connsiteY272" fmla="*/ 2848812 h 3281108"/>
                <a:gd name="connsiteX273" fmla="*/ 1840414 w 7023131"/>
                <a:gd name="connsiteY273" fmla="*/ 2829762 h 3281108"/>
                <a:gd name="connsiteX274" fmla="*/ 1678489 w 7023131"/>
                <a:gd name="connsiteY274" fmla="*/ 2820237 h 3281108"/>
                <a:gd name="connsiteX275" fmla="*/ 1602289 w 7023131"/>
                <a:gd name="connsiteY275" fmla="*/ 2810712 h 3281108"/>
                <a:gd name="connsiteX276" fmla="*/ 1507039 w 7023131"/>
                <a:gd name="connsiteY276" fmla="*/ 2848812 h 3281108"/>
                <a:gd name="connsiteX277" fmla="*/ 1326064 w 7023131"/>
                <a:gd name="connsiteY277" fmla="*/ 2858337 h 3281108"/>
                <a:gd name="connsiteX278" fmla="*/ 1126039 w 7023131"/>
                <a:gd name="connsiteY278" fmla="*/ 2791662 h 3281108"/>
                <a:gd name="connsiteX279" fmla="*/ 1021264 w 7023131"/>
                <a:gd name="connsiteY279" fmla="*/ 2791662 h 3281108"/>
                <a:gd name="connsiteX280" fmla="*/ 906964 w 7023131"/>
                <a:gd name="connsiteY280" fmla="*/ 2801187 h 3281108"/>
                <a:gd name="connsiteX281" fmla="*/ 802189 w 7023131"/>
                <a:gd name="connsiteY281" fmla="*/ 2877387 h 3281108"/>
                <a:gd name="connsiteX282" fmla="*/ 725989 w 7023131"/>
                <a:gd name="connsiteY282" fmla="*/ 2896437 h 3281108"/>
                <a:gd name="connsiteX283" fmla="*/ 716464 w 7023131"/>
                <a:gd name="connsiteY283" fmla="*/ 2744037 h 3281108"/>
                <a:gd name="connsiteX284" fmla="*/ 716464 w 7023131"/>
                <a:gd name="connsiteY284" fmla="*/ 2667837 h 3281108"/>
                <a:gd name="connsiteX285" fmla="*/ 706939 w 7023131"/>
                <a:gd name="connsiteY285" fmla="*/ 2572587 h 3281108"/>
                <a:gd name="connsiteX286" fmla="*/ 659314 w 7023131"/>
                <a:gd name="connsiteY286" fmla="*/ 2515437 h 3281108"/>
                <a:gd name="connsiteX287" fmla="*/ 735514 w 7023131"/>
                <a:gd name="connsiteY287" fmla="*/ 2467812 h 3281108"/>
                <a:gd name="connsiteX288" fmla="*/ 773614 w 7023131"/>
                <a:gd name="connsiteY288" fmla="*/ 2401137 h 3281108"/>
                <a:gd name="connsiteX289" fmla="*/ 659314 w 7023131"/>
                <a:gd name="connsiteY289" fmla="*/ 2420187 h 3281108"/>
                <a:gd name="connsiteX290" fmla="*/ 583114 w 7023131"/>
                <a:gd name="connsiteY290" fmla="*/ 2372562 h 3281108"/>
                <a:gd name="connsiteX291" fmla="*/ 402139 w 7023131"/>
                <a:gd name="connsiteY291" fmla="*/ 2410662 h 3281108"/>
                <a:gd name="connsiteX292" fmla="*/ 297364 w 7023131"/>
                <a:gd name="connsiteY292" fmla="*/ 2410662 h 3281108"/>
                <a:gd name="connsiteX293" fmla="*/ 249739 w 7023131"/>
                <a:gd name="connsiteY293" fmla="*/ 2372562 h 3281108"/>
                <a:gd name="connsiteX294" fmla="*/ 135439 w 7023131"/>
                <a:gd name="connsiteY294" fmla="*/ 2391612 h 3281108"/>
                <a:gd name="connsiteX295" fmla="*/ 116389 w 7023131"/>
                <a:gd name="connsiteY295" fmla="*/ 2420187 h 3281108"/>
                <a:gd name="connsiteX296" fmla="*/ 40189 w 7023131"/>
                <a:gd name="connsiteY296" fmla="*/ 2353512 h 3281108"/>
                <a:gd name="connsiteX297" fmla="*/ 21139 w 7023131"/>
                <a:gd name="connsiteY297" fmla="*/ 2296362 h 3281108"/>
                <a:gd name="connsiteX298" fmla="*/ 164014 w 7023131"/>
                <a:gd name="connsiteY298" fmla="*/ 2277312 h 3281108"/>
                <a:gd name="connsiteX299" fmla="*/ 211639 w 7023131"/>
                <a:gd name="connsiteY299" fmla="*/ 2220162 h 3281108"/>
                <a:gd name="connsiteX300" fmla="*/ 78289 w 7023131"/>
                <a:gd name="connsiteY300" fmla="*/ 2191587 h 3281108"/>
                <a:gd name="connsiteX301" fmla="*/ 30664 w 7023131"/>
                <a:gd name="connsiteY301" fmla="*/ 2115387 h 3281108"/>
                <a:gd name="connsiteX302" fmla="*/ 2089 w 7023131"/>
                <a:gd name="connsiteY302" fmla="*/ 2058237 h 3281108"/>
                <a:gd name="connsiteX303" fmla="*/ 87814 w 7023131"/>
                <a:gd name="connsiteY303" fmla="*/ 2020137 h 3281108"/>
                <a:gd name="connsiteX304" fmla="*/ 87814 w 7023131"/>
                <a:gd name="connsiteY304" fmla="*/ 1924887 h 3281108"/>
                <a:gd name="connsiteX305" fmla="*/ 173539 w 7023131"/>
                <a:gd name="connsiteY305" fmla="*/ 1896312 h 3281108"/>
                <a:gd name="connsiteX306" fmla="*/ 211639 w 7023131"/>
                <a:gd name="connsiteY306" fmla="*/ 1753437 h 3281108"/>
                <a:gd name="connsiteX307" fmla="*/ 306889 w 7023131"/>
                <a:gd name="connsiteY307" fmla="*/ 1715337 h 3281108"/>
                <a:gd name="connsiteX308" fmla="*/ 287839 w 7023131"/>
                <a:gd name="connsiteY308" fmla="*/ 1924887 h 3281108"/>
                <a:gd name="connsiteX309" fmla="*/ 459289 w 7023131"/>
                <a:gd name="connsiteY309" fmla="*/ 1934412 h 3281108"/>
                <a:gd name="connsiteX310" fmla="*/ 564064 w 7023131"/>
                <a:gd name="connsiteY310" fmla="*/ 1829637 h 3281108"/>
                <a:gd name="connsiteX311" fmla="*/ 478339 w 7023131"/>
                <a:gd name="connsiteY311" fmla="*/ 1724862 h 3281108"/>
                <a:gd name="connsiteX312" fmla="*/ 430714 w 7023131"/>
                <a:gd name="connsiteY312" fmla="*/ 1686762 h 3281108"/>
                <a:gd name="connsiteX313" fmla="*/ 554539 w 7023131"/>
                <a:gd name="connsiteY313" fmla="*/ 1610562 h 3281108"/>
                <a:gd name="connsiteX314" fmla="*/ 649789 w 7023131"/>
                <a:gd name="connsiteY314" fmla="*/ 1610562 h 3281108"/>
                <a:gd name="connsiteX315" fmla="*/ 697414 w 7023131"/>
                <a:gd name="connsiteY315" fmla="*/ 1562937 h 3281108"/>
                <a:gd name="connsiteX316" fmla="*/ 783139 w 7023131"/>
                <a:gd name="connsiteY316" fmla="*/ 1534362 h 3281108"/>
                <a:gd name="connsiteX317" fmla="*/ 935539 w 7023131"/>
                <a:gd name="connsiteY317" fmla="*/ 1572462 h 3281108"/>
                <a:gd name="connsiteX318" fmla="*/ 973639 w 7023131"/>
                <a:gd name="connsiteY318" fmla="*/ 1458162 h 3281108"/>
                <a:gd name="connsiteX319" fmla="*/ 973639 w 7023131"/>
                <a:gd name="connsiteY319" fmla="*/ 1372437 h 3281108"/>
                <a:gd name="connsiteX320" fmla="*/ 1154614 w 7023131"/>
                <a:gd name="connsiteY320" fmla="*/ 1296237 h 3281108"/>
                <a:gd name="connsiteX321" fmla="*/ 1154614 w 7023131"/>
                <a:gd name="connsiteY321" fmla="*/ 1277187 h 3281108"/>
                <a:gd name="connsiteX322" fmla="*/ 1278439 w 7023131"/>
                <a:gd name="connsiteY322" fmla="*/ 1191462 h 3281108"/>
                <a:gd name="connsiteX323" fmla="*/ 1326064 w 7023131"/>
                <a:gd name="connsiteY323" fmla="*/ 1153362 h 3281108"/>
                <a:gd name="connsiteX324" fmla="*/ 1192714 w 7023131"/>
                <a:gd name="connsiteY324" fmla="*/ 1096212 h 3281108"/>
                <a:gd name="connsiteX325" fmla="*/ 1068889 w 7023131"/>
                <a:gd name="connsiteY325" fmla="*/ 1143837 h 3281108"/>
                <a:gd name="connsiteX326" fmla="*/ 859339 w 7023131"/>
                <a:gd name="connsiteY326" fmla="*/ 1134312 h 3281108"/>
                <a:gd name="connsiteX327" fmla="*/ 1335589 w 7023131"/>
                <a:gd name="connsiteY327" fmla="*/ 753312 h 3281108"/>
                <a:gd name="connsiteX328" fmla="*/ 1402264 w 7023131"/>
                <a:gd name="connsiteY328" fmla="*/ 715212 h 3281108"/>
                <a:gd name="connsiteX329" fmla="*/ 1497514 w 7023131"/>
                <a:gd name="connsiteY329" fmla="*/ 715212 h 3281108"/>
                <a:gd name="connsiteX330" fmla="*/ 1583239 w 7023131"/>
                <a:gd name="connsiteY330" fmla="*/ 696162 h 3281108"/>
                <a:gd name="connsiteX331" fmla="*/ 1602289 w 7023131"/>
                <a:gd name="connsiteY331" fmla="*/ 648537 h 3281108"/>
                <a:gd name="connsiteX332" fmla="*/ 1649914 w 7023131"/>
                <a:gd name="connsiteY332" fmla="*/ 715212 h 3281108"/>
                <a:gd name="connsiteX333" fmla="*/ 1783264 w 7023131"/>
                <a:gd name="connsiteY333" fmla="*/ 724737 h 3281108"/>
                <a:gd name="connsiteX334" fmla="*/ 1840414 w 7023131"/>
                <a:gd name="connsiteY334" fmla="*/ 629487 h 3281108"/>
                <a:gd name="connsiteX335" fmla="*/ 1897564 w 7023131"/>
                <a:gd name="connsiteY335" fmla="*/ 619962 h 3281108"/>
                <a:gd name="connsiteX336" fmla="*/ 1983289 w 7023131"/>
                <a:gd name="connsiteY336" fmla="*/ 562812 h 3281108"/>
                <a:gd name="connsiteX337" fmla="*/ 2049964 w 7023131"/>
                <a:gd name="connsiteY337" fmla="*/ 515187 h 3281108"/>
                <a:gd name="connsiteX338" fmla="*/ 2088064 w 7023131"/>
                <a:gd name="connsiteY338" fmla="*/ 524712 h 3281108"/>
                <a:gd name="connsiteX339" fmla="*/ 2107114 w 7023131"/>
                <a:gd name="connsiteY339" fmla="*/ 600912 h 3281108"/>
                <a:gd name="connsiteX340" fmla="*/ 2049964 w 7023131"/>
                <a:gd name="connsiteY340" fmla="*/ 600912 h 3281108"/>
                <a:gd name="connsiteX341" fmla="*/ 1973764 w 7023131"/>
                <a:gd name="connsiteY341" fmla="*/ 667587 h 3281108"/>
                <a:gd name="connsiteX342" fmla="*/ 1849939 w 7023131"/>
                <a:gd name="connsiteY342" fmla="*/ 915237 h 3281108"/>
                <a:gd name="connsiteX343" fmla="*/ 1678489 w 7023131"/>
                <a:gd name="connsiteY343" fmla="*/ 1153362 h 3281108"/>
                <a:gd name="connsiteX344" fmla="*/ 1602289 w 7023131"/>
                <a:gd name="connsiteY344" fmla="*/ 1239087 h 3281108"/>
                <a:gd name="connsiteX345" fmla="*/ 1602289 w 7023131"/>
                <a:gd name="connsiteY345" fmla="*/ 1334337 h 3281108"/>
                <a:gd name="connsiteX346" fmla="*/ 1545139 w 7023131"/>
                <a:gd name="connsiteY346" fmla="*/ 1362912 h 3281108"/>
                <a:gd name="connsiteX347" fmla="*/ 1535614 w 7023131"/>
                <a:gd name="connsiteY347" fmla="*/ 1458162 h 3281108"/>
                <a:gd name="connsiteX348" fmla="*/ 1507039 w 7023131"/>
                <a:gd name="connsiteY348" fmla="*/ 1505787 h 3281108"/>
                <a:gd name="connsiteX349" fmla="*/ 1535614 w 7023131"/>
                <a:gd name="connsiteY349" fmla="*/ 1639137 h 3281108"/>
                <a:gd name="connsiteX350" fmla="*/ 1497514 w 7023131"/>
                <a:gd name="connsiteY350" fmla="*/ 1696287 h 3281108"/>
                <a:gd name="connsiteX351" fmla="*/ 1364164 w 7023131"/>
                <a:gd name="connsiteY351" fmla="*/ 1724862 h 3281108"/>
                <a:gd name="connsiteX352" fmla="*/ 1354639 w 7023131"/>
                <a:gd name="connsiteY352" fmla="*/ 1772487 h 3281108"/>
                <a:gd name="connsiteX353" fmla="*/ 1367974 w 7023131"/>
                <a:gd name="connsiteY353" fmla="*/ 1776297 h 3281108"/>
                <a:gd name="connsiteX354" fmla="*/ 1945189 w 7023131"/>
                <a:gd name="connsiteY354" fmla="*/ 2067762 h 3281108"/>
                <a:gd name="connsiteX355" fmla="*/ 2002339 w 7023131"/>
                <a:gd name="connsiteY355" fmla="*/ 2124912 h 3281108"/>
                <a:gd name="connsiteX0" fmla="*/ 2145214 w 7023131"/>
                <a:gd name="connsiteY0" fmla="*/ 515187 h 3281108"/>
                <a:gd name="connsiteX1" fmla="*/ 2002339 w 7023131"/>
                <a:gd name="connsiteY1" fmla="*/ 639012 h 3281108"/>
                <a:gd name="connsiteX2" fmla="*/ 1945189 w 7023131"/>
                <a:gd name="connsiteY2" fmla="*/ 696162 h 3281108"/>
                <a:gd name="connsiteX3" fmla="*/ 1945189 w 7023131"/>
                <a:gd name="connsiteY3" fmla="*/ 734262 h 3281108"/>
                <a:gd name="connsiteX4" fmla="*/ 2002339 w 7023131"/>
                <a:gd name="connsiteY4" fmla="*/ 743787 h 3281108"/>
                <a:gd name="connsiteX5" fmla="*/ 1926139 w 7023131"/>
                <a:gd name="connsiteY5" fmla="*/ 791412 h 3281108"/>
                <a:gd name="connsiteX6" fmla="*/ 1907089 w 7023131"/>
                <a:gd name="connsiteY6" fmla="*/ 839037 h 3281108"/>
                <a:gd name="connsiteX7" fmla="*/ 1840414 w 7023131"/>
                <a:gd name="connsiteY7" fmla="*/ 867612 h 3281108"/>
                <a:gd name="connsiteX8" fmla="*/ 1830889 w 7023131"/>
                <a:gd name="connsiteY8" fmla="*/ 934287 h 3281108"/>
                <a:gd name="connsiteX9" fmla="*/ 1764214 w 7023131"/>
                <a:gd name="connsiteY9" fmla="*/ 953337 h 3281108"/>
                <a:gd name="connsiteX10" fmla="*/ 1811839 w 7023131"/>
                <a:gd name="connsiteY10" fmla="*/ 1010487 h 3281108"/>
                <a:gd name="connsiteX11" fmla="*/ 1849939 w 7023131"/>
                <a:gd name="connsiteY11" fmla="*/ 1048587 h 3281108"/>
                <a:gd name="connsiteX12" fmla="*/ 1783264 w 7023131"/>
                <a:gd name="connsiteY12" fmla="*/ 1086687 h 3281108"/>
                <a:gd name="connsiteX13" fmla="*/ 1668964 w 7023131"/>
                <a:gd name="connsiteY13" fmla="*/ 1172412 h 3281108"/>
                <a:gd name="connsiteX14" fmla="*/ 1640389 w 7023131"/>
                <a:gd name="connsiteY14" fmla="*/ 1210512 h 3281108"/>
                <a:gd name="connsiteX15" fmla="*/ 1573714 w 7023131"/>
                <a:gd name="connsiteY15" fmla="*/ 1324812 h 3281108"/>
                <a:gd name="connsiteX16" fmla="*/ 1554664 w 7023131"/>
                <a:gd name="connsiteY16" fmla="*/ 1372437 h 3281108"/>
                <a:gd name="connsiteX17" fmla="*/ 1535614 w 7023131"/>
                <a:gd name="connsiteY17" fmla="*/ 1439112 h 3281108"/>
                <a:gd name="connsiteX18" fmla="*/ 1516564 w 7023131"/>
                <a:gd name="connsiteY18" fmla="*/ 1486737 h 3281108"/>
                <a:gd name="connsiteX19" fmla="*/ 1516564 w 7023131"/>
                <a:gd name="connsiteY19" fmla="*/ 1620087 h 3281108"/>
                <a:gd name="connsiteX20" fmla="*/ 1526089 w 7023131"/>
                <a:gd name="connsiteY20" fmla="*/ 1667712 h 3281108"/>
                <a:gd name="connsiteX21" fmla="*/ 1468939 w 7023131"/>
                <a:gd name="connsiteY21" fmla="*/ 1677237 h 3281108"/>
                <a:gd name="connsiteX22" fmla="*/ 1430839 w 7023131"/>
                <a:gd name="connsiteY22" fmla="*/ 1715337 h 3281108"/>
                <a:gd name="connsiteX23" fmla="*/ 1383214 w 7023131"/>
                <a:gd name="connsiteY23" fmla="*/ 1696287 h 3281108"/>
                <a:gd name="connsiteX24" fmla="*/ 1364164 w 7023131"/>
                <a:gd name="connsiteY24" fmla="*/ 1801062 h 3281108"/>
                <a:gd name="connsiteX25" fmla="*/ 1287964 w 7023131"/>
                <a:gd name="connsiteY25" fmla="*/ 1753437 h 3281108"/>
                <a:gd name="connsiteX26" fmla="*/ 1249864 w 7023131"/>
                <a:gd name="connsiteY26" fmla="*/ 1839162 h 3281108"/>
                <a:gd name="connsiteX27" fmla="*/ 1230814 w 7023131"/>
                <a:gd name="connsiteY27" fmla="*/ 1858212 h 3281108"/>
                <a:gd name="connsiteX28" fmla="*/ 1230814 w 7023131"/>
                <a:gd name="connsiteY28" fmla="*/ 1905837 h 3281108"/>
                <a:gd name="connsiteX29" fmla="*/ 1230814 w 7023131"/>
                <a:gd name="connsiteY29" fmla="*/ 1943937 h 3281108"/>
                <a:gd name="connsiteX30" fmla="*/ 1230814 w 7023131"/>
                <a:gd name="connsiteY30" fmla="*/ 1982037 h 3281108"/>
                <a:gd name="connsiteX31" fmla="*/ 1192714 w 7023131"/>
                <a:gd name="connsiteY31" fmla="*/ 1991562 h 3281108"/>
                <a:gd name="connsiteX32" fmla="*/ 1126039 w 7023131"/>
                <a:gd name="connsiteY32" fmla="*/ 2001087 h 3281108"/>
                <a:gd name="connsiteX33" fmla="*/ 1126039 w 7023131"/>
                <a:gd name="connsiteY33" fmla="*/ 2029662 h 3281108"/>
                <a:gd name="connsiteX34" fmla="*/ 1173664 w 7023131"/>
                <a:gd name="connsiteY34" fmla="*/ 2124912 h 3281108"/>
                <a:gd name="connsiteX35" fmla="*/ 1259389 w 7023131"/>
                <a:gd name="connsiteY35" fmla="*/ 2115387 h 3281108"/>
                <a:gd name="connsiteX36" fmla="*/ 1316539 w 7023131"/>
                <a:gd name="connsiteY36" fmla="*/ 2163012 h 3281108"/>
                <a:gd name="connsiteX37" fmla="*/ 1354639 w 7023131"/>
                <a:gd name="connsiteY37" fmla="*/ 2172537 h 3281108"/>
                <a:gd name="connsiteX38" fmla="*/ 1411789 w 7023131"/>
                <a:gd name="connsiteY38" fmla="*/ 2172537 h 3281108"/>
                <a:gd name="connsiteX39" fmla="*/ 1459414 w 7023131"/>
                <a:gd name="connsiteY39" fmla="*/ 2105862 h 3281108"/>
                <a:gd name="connsiteX40" fmla="*/ 1516564 w 7023131"/>
                <a:gd name="connsiteY40" fmla="*/ 2039187 h 3281108"/>
                <a:gd name="connsiteX41" fmla="*/ 1621339 w 7023131"/>
                <a:gd name="connsiteY41" fmla="*/ 2029662 h 3281108"/>
                <a:gd name="connsiteX42" fmla="*/ 1668964 w 7023131"/>
                <a:gd name="connsiteY42" fmla="*/ 2001087 h 3281108"/>
                <a:gd name="connsiteX43" fmla="*/ 1792789 w 7023131"/>
                <a:gd name="connsiteY43" fmla="*/ 2001087 h 3281108"/>
                <a:gd name="connsiteX44" fmla="*/ 2049964 w 7023131"/>
                <a:gd name="connsiteY44" fmla="*/ 2115387 h 3281108"/>
                <a:gd name="connsiteX45" fmla="*/ 2240464 w 7023131"/>
                <a:gd name="connsiteY45" fmla="*/ 2039187 h 3281108"/>
                <a:gd name="connsiteX46" fmla="*/ 2345239 w 7023131"/>
                <a:gd name="connsiteY46" fmla="*/ 2010612 h 3281108"/>
                <a:gd name="connsiteX47" fmla="*/ 2411914 w 7023131"/>
                <a:gd name="connsiteY47" fmla="*/ 1943937 h 3281108"/>
                <a:gd name="connsiteX48" fmla="*/ 2459539 w 7023131"/>
                <a:gd name="connsiteY48" fmla="*/ 1896312 h 3281108"/>
                <a:gd name="connsiteX49" fmla="*/ 2507164 w 7023131"/>
                <a:gd name="connsiteY49" fmla="*/ 1829637 h 3281108"/>
                <a:gd name="connsiteX50" fmla="*/ 2535739 w 7023131"/>
                <a:gd name="connsiteY50" fmla="*/ 1810587 h 3281108"/>
                <a:gd name="connsiteX51" fmla="*/ 2659564 w 7023131"/>
                <a:gd name="connsiteY51" fmla="*/ 1791537 h 3281108"/>
                <a:gd name="connsiteX52" fmla="*/ 2669089 w 7023131"/>
                <a:gd name="connsiteY52" fmla="*/ 1715337 h 3281108"/>
                <a:gd name="connsiteX53" fmla="*/ 2697664 w 7023131"/>
                <a:gd name="connsiteY53" fmla="*/ 1696287 h 3281108"/>
                <a:gd name="connsiteX54" fmla="*/ 2745289 w 7023131"/>
                <a:gd name="connsiteY54" fmla="*/ 1658187 h 3281108"/>
                <a:gd name="connsiteX55" fmla="*/ 2802439 w 7023131"/>
                <a:gd name="connsiteY55" fmla="*/ 1629612 h 3281108"/>
                <a:gd name="connsiteX56" fmla="*/ 2888164 w 7023131"/>
                <a:gd name="connsiteY56" fmla="*/ 1572462 h 3281108"/>
                <a:gd name="connsiteX57" fmla="*/ 2954839 w 7023131"/>
                <a:gd name="connsiteY57" fmla="*/ 1505787 h 3281108"/>
                <a:gd name="connsiteX58" fmla="*/ 2964364 w 7023131"/>
                <a:gd name="connsiteY58" fmla="*/ 1429587 h 3281108"/>
                <a:gd name="connsiteX59" fmla="*/ 3002464 w 7023131"/>
                <a:gd name="connsiteY59" fmla="*/ 1429587 h 3281108"/>
                <a:gd name="connsiteX60" fmla="*/ 2983414 w 7023131"/>
                <a:gd name="connsiteY60" fmla="*/ 1362912 h 3281108"/>
                <a:gd name="connsiteX61" fmla="*/ 3078664 w 7023131"/>
                <a:gd name="connsiteY61" fmla="*/ 1439112 h 3281108"/>
                <a:gd name="connsiteX62" fmla="*/ 3192964 w 7023131"/>
                <a:gd name="connsiteY62" fmla="*/ 1401012 h 3281108"/>
                <a:gd name="connsiteX63" fmla="*/ 3345364 w 7023131"/>
                <a:gd name="connsiteY63" fmla="*/ 1401012 h 3281108"/>
                <a:gd name="connsiteX64" fmla="*/ 3402514 w 7023131"/>
                <a:gd name="connsiteY64" fmla="*/ 1372437 h 3281108"/>
                <a:gd name="connsiteX65" fmla="*/ 3412039 w 7023131"/>
                <a:gd name="connsiteY65" fmla="*/ 1343862 h 3281108"/>
                <a:gd name="connsiteX66" fmla="*/ 3412039 w 7023131"/>
                <a:gd name="connsiteY66" fmla="*/ 1439112 h 3281108"/>
                <a:gd name="connsiteX67" fmla="*/ 3469189 w 7023131"/>
                <a:gd name="connsiteY67" fmla="*/ 1420062 h 3281108"/>
                <a:gd name="connsiteX68" fmla="*/ 3573964 w 7023131"/>
                <a:gd name="connsiteY68" fmla="*/ 1410537 h 3281108"/>
                <a:gd name="connsiteX69" fmla="*/ 3612064 w 7023131"/>
                <a:gd name="connsiteY69" fmla="*/ 1334337 h 3281108"/>
                <a:gd name="connsiteX70" fmla="*/ 3754939 w 7023131"/>
                <a:gd name="connsiteY70" fmla="*/ 1391487 h 3281108"/>
                <a:gd name="connsiteX71" fmla="*/ 3802564 w 7023131"/>
                <a:gd name="connsiteY71" fmla="*/ 1286712 h 3281108"/>
                <a:gd name="connsiteX72" fmla="*/ 3935914 w 7023131"/>
                <a:gd name="connsiteY72" fmla="*/ 1267662 h 3281108"/>
                <a:gd name="connsiteX73" fmla="*/ 3974014 w 7023131"/>
                <a:gd name="connsiteY73" fmla="*/ 1181937 h 3281108"/>
                <a:gd name="connsiteX74" fmla="*/ 3935914 w 7023131"/>
                <a:gd name="connsiteY74" fmla="*/ 1105737 h 3281108"/>
                <a:gd name="connsiteX75" fmla="*/ 3916864 w 7023131"/>
                <a:gd name="connsiteY75" fmla="*/ 1039062 h 3281108"/>
                <a:gd name="connsiteX76" fmla="*/ 3840664 w 7023131"/>
                <a:gd name="connsiteY76" fmla="*/ 962862 h 3281108"/>
                <a:gd name="connsiteX77" fmla="*/ 3764464 w 7023131"/>
                <a:gd name="connsiteY77" fmla="*/ 915237 h 3281108"/>
                <a:gd name="connsiteX78" fmla="*/ 3840664 w 7023131"/>
                <a:gd name="connsiteY78" fmla="*/ 734262 h 3281108"/>
                <a:gd name="connsiteX79" fmla="*/ 3897814 w 7023131"/>
                <a:gd name="connsiteY79" fmla="*/ 648537 h 3281108"/>
                <a:gd name="connsiteX80" fmla="*/ 3983539 w 7023131"/>
                <a:gd name="connsiteY80" fmla="*/ 591387 h 3281108"/>
                <a:gd name="connsiteX81" fmla="*/ 4069264 w 7023131"/>
                <a:gd name="connsiteY81" fmla="*/ 600912 h 3281108"/>
                <a:gd name="connsiteX82" fmla="*/ 4097839 w 7023131"/>
                <a:gd name="connsiteY82" fmla="*/ 553287 h 3281108"/>
                <a:gd name="connsiteX83" fmla="*/ 4154989 w 7023131"/>
                <a:gd name="connsiteY83" fmla="*/ 505662 h 3281108"/>
                <a:gd name="connsiteX84" fmla="*/ 4174039 w 7023131"/>
                <a:gd name="connsiteY84" fmla="*/ 496137 h 3281108"/>
                <a:gd name="connsiteX85" fmla="*/ 4259764 w 7023131"/>
                <a:gd name="connsiteY85" fmla="*/ 391362 h 3281108"/>
                <a:gd name="connsiteX86" fmla="*/ 4335964 w 7023131"/>
                <a:gd name="connsiteY86" fmla="*/ 429462 h 3281108"/>
                <a:gd name="connsiteX87" fmla="*/ 4431214 w 7023131"/>
                <a:gd name="connsiteY87" fmla="*/ 391362 h 3281108"/>
                <a:gd name="connsiteX88" fmla="*/ 4535989 w 7023131"/>
                <a:gd name="connsiteY88" fmla="*/ 391362 h 3281108"/>
                <a:gd name="connsiteX89" fmla="*/ 4583614 w 7023131"/>
                <a:gd name="connsiteY89" fmla="*/ 362787 h 3281108"/>
                <a:gd name="connsiteX90" fmla="*/ 4659814 w 7023131"/>
                <a:gd name="connsiteY90" fmla="*/ 343737 h 3281108"/>
                <a:gd name="connsiteX91" fmla="*/ 4697914 w 7023131"/>
                <a:gd name="connsiteY91" fmla="*/ 305637 h 3281108"/>
                <a:gd name="connsiteX92" fmla="*/ 4755064 w 7023131"/>
                <a:gd name="connsiteY92" fmla="*/ 343737 h 3281108"/>
                <a:gd name="connsiteX93" fmla="*/ 4840789 w 7023131"/>
                <a:gd name="connsiteY93" fmla="*/ 343737 h 3281108"/>
                <a:gd name="connsiteX94" fmla="*/ 4888414 w 7023131"/>
                <a:gd name="connsiteY94" fmla="*/ 315162 h 3281108"/>
                <a:gd name="connsiteX95" fmla="*/ 4936039 w 7023131"/>
                <a:gd name="connsiteY95" fmla="*/ 324687 h 3281108"/>
                <a:gd name="connsiteX96" fmla="*/ 5040814 w 7023131"/>
                <a:gd name="connsiteY96" fmla="*/ 324687 h 3281108"/>
                <a:gd name="connsiteX97" fmla="*/ 5097964 w 7023131"/>
                <a:gd name="connsiteY97" fmla="*/ 324687 h 3281108"/>
                <a:gd name="connsiteX98" fmla="*/ 5202739 w 7023131"/>
                <a:gd name="connsiteY98" fmla="*/ 334212 h 3281108"/>
                <a:gd name="connsiteX99" fmla="*/ 5307514 w 7023131"/>
                <a:gd name="connsiteY99" fmla="*/ 334212 h 3281108"/>
                <a:gd name="connsiteX100" fmla="*/ 5393239 w 7023131"/>
                <a:gd name="connsiteY100" fmla="*/ 258012 h 3281108"/>
                <a:gd name="connsiteX101" fmla="*/ 5459914 w 7023131"/>
                <a:gd name="connsiteY101" fmla="*/ 258012 h 3281108"/>
                <a:gd name="connsiteX102" fmla="*/ 5564689 w 7023131"/>
                <a:gd name="connsiteY102" fmla="*/ 267537 h 3281108"/>
                <a:gd name="connsiteX103" fmla="*/ 5602789 w 7023131"/>
                <a:gd name="connsiteY103" fmla="*/ 238962 h 3281108"/>
                <a:gd name="connsiteX104" fmla="*/ 5583739 w 7023131"/>
                <a:gd name="connsiteY104" fmla="*/ 162762 h 3281108"/>
                <a:gd name="connsiteX105" fmla="*/ 5545639 w 7023131"/>
                <a:gd name="connsiteY105" fmla="*/ 124662 h 3281108"/>
                <a:gd name="connsiteX106" fmla="*/ 5640889 w 7023131"/>
                <a:gd name="connsiteY106" fmla="*/ 124662 h 3281108"/>
                <a:gd name="connsiteX107" fmla="*/ 5717089 w 7023131"/>
                <a:gd name="connsiteY107" fmla="*/ 77037 h 3281108"/>
                <a:gd name="connsiteX108" fmla="*/ 5736139 w 7023131"/>
                <a:gd name="connsiteY108" fmla="*/ 29412 h 3281108"/>
                <a:gd name="connsiteX109" fmla="*/ 5802814 w 7023131"/>
                <a:gd name="connsiteY109" fmla="*/ 48462 h 3281108"/>
                <a:gd name="connsiteX110" fmla="*/ 5898064 w 7023131"/>
                <a:gd name="connsiteY110" fmla="*/ 67512 h 3281108"/>
                <a:gd name="connsiteX111" fmla="*/ 5898064 w 7023131"/>
                <a:gd name="connsiteY111" fmla="*/ 837 h 3281108"/>
                <a:gd name="connsiteX112" fmla="*/ 6012364 w 7023131"/>
                <a:gd name="connsiteY112" fmla="*/ 29412 h 3281108"/>
                <a:gd name="connsiteX113" fmla="*/ 6059989 w 7023131"/>
                <a:gd name="connsiteY113" fmla="*/ 19887 h 3281108"/>
                <a:gd name="connsiteX114" fmla="*/ 6126664 w 7023131"/>
                <a:gd name="connsiteY114" fmla="*/ 48462 h 3281108"/>
                <a:gd name="connsiteX115" fmla="*/ 6269539 w 7023131"/>
                <a:gd name="connsiteY115" fmla="*/ 96087 h 3281108"/>
                <a:gd name="connsiteX116" fmla="*/ 6364789 w 7023131"/>
                <a:gd name="connsiteY116" fmla="*/ 96087 h 3281108"/>
                <a:gd name="connsiteX117" fmla="*/ 6545764 w 7023131"/>
                <a:gd name="connsiteY117" fmla="*/ 143712 h 3281108"/>
                <a:gd name="connsiteX118" fmla="*/ 6650539 w 7023131"/>
                <a:gd name="connsiteY118" fmla="*/ 267537 h 3281108"/>
                <a:gd name="connsiteX119" fmla="*/ 6631489 w 7023131"/>
                <a:gd name="connsiteY119" fmla="*/ 315162 h 3281108"/>
                <a:gd name="connsiteX120" fmla="*/ 6621964 w 7023131"/>
                <a:gd name="connsiteY120" fmla="*/ 381837 h 3281108"/>
                <a:gd name="connsiteX121" fmla="*/ 6593389 w 7023131"/>
                <a:gd name="connsiteY121" fmla="*/ 410412 h 3281108"/>
                <a:gd name="connsiteX122" fmla="*/ 6469564 w 7023131"/>
                <a:gd name="connsiteY122" fmla="*/ 334212 h 3281108"/>
                <a:gd name="connsiteX123" fmla="*/ 6460039 w 7023131"/>
                <a:gd name="connsiteY123" fmla="*/ 391362 h 3281108"/>
                <a:gd name="connsiteX124" fmla="*/ 6345739 w 7023131"/>
                <a:gd name="connsiteY124" fmla="*/ 391362 h 3281108"/>
                <a:gd name="connsiteX125" fmla="*/ 6288589 w 7023131"/>
                <a:gd name="connsiteY125" fmla="*/ 419937 h 3281108"/>
                <a:gd name="connsiteX126" fmla="*/ 6145714 w 7023131"/>
                <a:gd name="connsiteY126" fmla="*/ 477087 h 3281108"/>
                <a:gd name="connsiteX127" fmla="*/ 6079039 w 7023131"/>
                <a:gd name="connsiteY127" fmla="*/ 467562 h 3281108"/>
                <a:gd name="connsiteX128" fmla="*/ 6031414 w 7023131"/>
                <a:gd name="connsiteY128" fmla="*/ 467562 h 3281108"/>
                <a:gd name="connsiteX129" fmla="*/ 5964739 w 7023131"/>
                <a:gd name="connsiteY129" fmla="*/ 515187 h 3281108"/>
                <a:gd name="connsiteX130" fmla="*/ 5831389 w 7023131"/>
                <a:gd name="connsiteY130" fmla="*/ 486612 h 3281108"/>
                <a:gd name="connsiteX131" fmla="*/ 5745664 w 7023131"/>
                <a:gd name="connsiteY131" fmla="*/ 486612 h 3281108"/>
                <a:gd name="connsiteX132" fmla="*/ 5621839 w 7023131"/>
                <a:gd name="connsiteY132" fmla="*/ 543762 h 3281108"/>
                <a:gd name="connsiteX133" fmla="*/ 5612314 w 7023131"/>
                <a:gd name="connsiteY133" fmla="*/ 562812 h 3281108"/>
                <a:gd name="connsiteX134" fmla="*/ 5564689 w 7023131"/>
                <a:gd name="connsiteY134" fmla="*/ 572337 h 3281108"/>
                <a:gd name="connsiteX135" fmla="*/ 5440864 w 7023131"/>
                <a:gd name="connsiteY135" fmla="*/ 543762 h 3281108"/>
                <a:gd name="connsiteX136" fmla="*/ 5364664 w 7023131"/>
                <a:gd name="connsiteY136" fmla="*/ 534237 h 3281108"/>
                <a:gd name="connsiteX137" fmla="*/ 5355139 w 7023131"/>
                <a:gd name="connsiteY137" fmla="*/ 562812 h 3281108"/>
                <a:gd name="connsiteX138" fmla="*/ 5317039 w 7023131"/>
                <a:gd name="connsiteY138" fmla="*/ 581862 h 3281108"/>
                <a:gd name="connsiteX139" fmla="*/ 5307514 w 7023131"/>
                <a:gd name="connsiteY139" fmla="*/ 591387 h 3281108"/>
                <a:gd name="connsiteX140" fmla="*/ 5202739 w 7023131"/>
                <a:gd name="connsiteY140" fmla="*/ 591387 h 3281108"/>
                <a:gd name="connsiteX141" fmla="*/ 5136064 w 7023131"/>
                <a:gd name="connsiteY141" fmla="*/ 677112 h 3281108"/>
                <a:gd name="connsiteX142" fmla="*/ 5126539 w 7023131"/>
                <a:gd name="connsiteY142" fmla="*/ 724737 h 3281108"/>
                <a:gd name="connsiteX143" fmla="*/ 5136064 w 7023131"/>
                <a:gd name="connsiteY143" fmla="*/ 753312 h 3281108"/>
                <a:gd name="connsiteX144" fmla="*/ 5088439 w 7023131"/>
                <a:gd name="connsiteY144" fmla="*/ 810462 h 3281108"/>
                <a:gd name="connsiteX145" fmla="*/ 5050339 w 7023131"/>
                <a:gd name="connsiteY145" fmla="*/ 819987 h 3281108"/>
                <a:gd name="connsiteX146" fmla="*/ 5069389 w 7023131"/>
                <a:gd name="connsiteY146" fmla="*/ 886662 h 3281108"/>
                <a:gd name="connsiteX147" fmla="*/ 5050339 w 7023131"/>
                <a:gd name="connsiteY147" fmla="*/ 953337 h 3281108"/>
                <a:gd name="connsiteX148" fmla="*/ 5021764 w 7023131"/>
                <a:gd name="connsiteY148" fmla="*/ 991437 h 3281108"/>
                <a:gd name="connsiteX149" fmla="*/ 4955089 w 7023131"/>
                <a:gd name="connsiteY149" fmla="*/ 1029537 h 3281108"/>
                <a:gd name="connsiteX150" fmla="*/ 4878889 w 7023131"/>
                <a:gd name="connsiteY150" fmla="*/ 1086687 h 3281108"/>
                <a:gd name="connsiteX151" fmla="*/ 4859839 w 7023131"/>
                <a:gd name="connsiteY151" fmla="*/ 1105737 h 3281108"/>
                <a:gd name="connsiteX152" fmla="*/ 4821739 w 7023131"/>
                <a:gd name="connsiteY152" fmla="*/ 1134312 h 3281108"/>
                <a:gd name="connsiteX153" fmla="*/ 4783639 w 7023131"/>
                <a:gd name="connsiteY153" fmla="*/ 1134312 h 3281108"/>
                <a:gd name="connsiteX154" fmla="*/ 4755064 w 7023131"/>
                <a:gd name="connsiteY154" fmla="*/ 1220037 h 3281108"/>
                <a:gd name="connsiteX155" fmla="*/ 4793164 w 7023131"/>
                <a:gd name="connsiteY155" fmla="*/ 1258137 h 3281108"/>
                <a:gd name="connsiteX156" fmla="*/ 4840789 w 7023131"/>
                <a:gd name="connsiteY156" fmla="*/ 1305762 h 3281108"/>
                <a:gd name="connsiteX157" fmla="*/ 4888414 w 7023131"/>
                <a:gd name="connsiteY157" fmla="*/ 1343862 h 3281108"/>
                <a:gd name="connsiteX158" fmla="*/ 4926514 w 7023131"/>
                <a:gd name="connsiteY158" fmla="*/ 1429587 h 3281108"/>
                <a:gd name="connsiteX159" fmla="*/ 4916989 w 7023131"/>
                <a:gd name="connsiteY159" fmla="*/ 1486737 h 3281108"/>
                <a:gd name="connsiteX160" fmla="*/ 4936039 w 7023131"/>
                <a:gd name="connsiteY160" fmla="*/ 1486737 h 3281108"/>
                <a:gd name="connsiteX161" fmla="*/ 4936039 w 7023131"/>
                <a:gd name="connsiteY161" fmla="*/ 1534362 h 3281108"/>
                <a:gd name="connsiteX162" fmla="*/ 5078914 w 7023131"/>
                <a:gd name="connsiteY162" fmla="*/ 1601037 h 3281108"/>
                <a:gd name="connsiteX163" fmla="*/ 5097964 w 7023131"/>
                <a:gd name="connsiteY163" fmla="*/ 1601037 h 3281108"/>
                <a:gd name="connsiteX164" fmla="*/ 5174164 w 7023131"/>
                <a:gd name="connsiteY164" fmla="*/ 1648662 h 3281108"/>
                <a:gd name="connsiteX165" fmla="*/ 5297989 w 7023131"/>
                <a:gd name="connsiteY165" fmla="*/ 1648662 h 3281108"/>
                <a:gd name="connsiteX166" fmla="*/ 5374189 w 7023131"/>
                <a:gd name="connsiteY166" fmla="*/ 1686762 h 3281108"/>
                <a:gd name="connsiteX167" fmla="*/ 5431339 w 7023131"/>
                <a:gd name="connsiteY167" fmla="*/ 1715337 h 3281108"/>
                <a:gd name="connsiteX168" fmla="*/ 5517064 w 7023131"/>
                <a:gd name="connsiteY168" fmla="*/ 1677237 h 3281108"/>
                <a:gd name="connsiteX169" fmla="*/ 5650414 w 7023131"/>
                <a:gd name="connsiteY169" fmla="*/ 1686762 h 3281108"/>
                <a:gd name="connsiteX170" fmla="*/ 5736139 w 7023131"/>
                <a:gd name="connsiteY170" fmla="*/ 1715337 h 3281108"/>
                <a:gd name="connsiteX171" fmla="*/ 5850439 w 7023131"/>
                <a:gd name="connsiteY171" fmla="*/ 1782012 h 3281108"/>
                <a:gd name="connsiteX172" fmla="*/ 5869489 w 7023131"/>
                <a:gd name="connsiteY172" fmla="*/ 1705812 h 3281108"/>
                <a:gd name="connsiteX173" fmla="*/ 6021889 w 7023131"/>
                <a:gd name="connsiteY173" fmla="*/ 1772487 h 3281108"/>
                <a:gd name="connsiteX174" fmla="*/ 6107614 w 7023131"/>
                <a:gd name="connsiteY174" fmla="*/ 1782012 h 3281108"/>
                <a:gd name="connsiteX175" fmla="*/ 6193339 w 7023131"/>
                <a:gd name="connsiteY175" fmla="*/ 1791537 h 3281108"/>
                <a:gd name="connsiteX176" fmla="*/ 6326689 w 7023131"/>
                <a:gd name="connsiteY176" fmla="*/ 1839162 h 3281108"/>
                <a:gd name="connsiteX177" fmla="*/ 6374314 w 7023131"/>
                <a:gd name="connsiteY177" fmla="*/ 1848687 h 3281108"/>
                <a:gd name="connsiteX178" fmla="*/ 6555289 w 7023131"/>
                <a:gd name="connsiteY178" fmla="*/ 1934412 h 3281108"/>
                <a:gd name="connsiteX179" fmla="*/ 6660064 w 7023131"/>
                <a:gd name="connsiteY179" fmla="*/ 1915362 h 3281108"/>
                <a:gd name="connsiteX180" fmla="*/ 6745789 w 7023131"/>
                <a:gd name="connsiteY180" fmla="*/ 1924887 h 3281108"/>
                <a:gd name="connsiteX181" fmla="*/ 6688639 w 7023131"/>
                <a:gd name="connsiteY181" fmla="*/ 1982037 h 3281108"/>
                <a:gd name="connsiteX182" fmla="*/ 6641014 w 7023131"/>
                <a:gd name="connsiteY182" fmla="*/ 2010612 h 3281108"/>
                <a:gd name="connsiteX183" fmla="*/ 6707689 w 7023131"/>
                <a:gd name="connsiteY183" fmla="*/ 2048712 h 3281108"/>
                <a:gd name="connsiteX184" fmla="*/ 6745789 w 7023131"/>
                <a:gd name="connsiteY184" fmla="*/ 2124912 h 3281108"/>
                <a:gd name="connsiteX185" fmla="*/ 6841039 w 7023131"/>
                <a:gd name="connsiteY185" fmla="*/ 2182062 h 3281108"/>
                <a:gd name="connsiteX186" fmla="*/ 6945814 w 7023131"/>
                <a:gd name="connsiteY186" fmla="*/ 2210637 h 3281108"/>
                <a:gd name="connsiteX187" fmla="*/ 6993439 w 7023131"/>
                <a:gd name="connsiteY187" fmla="*/ 2296362 h 3281108"/>
                <a:gd name="connsiteX188" fmla="*/ 7022014 w 7023131"/>
                <a:gd name="connsiteY188" fmla="*/ 2343987 h 3281108"/>
                <a:gd name="connsiteX189" fmla="*/ 6955339 w 7023131"/>
                <a:gd name="connsiteY189" fmla="*/ 2353512 h 3281108"/>
                <a:gd name="connsiteX190" fmla="*/ 6793414 w 7023131"/>
                <a:gd name="connsiteY190" fmla="*/ 2239212 h 3281108"/>
                <a:gd name="connsiteX191" fmla="*/ 6745789 w 7023131"/>
                <a:gd name="connsiteY191" fmla="*/ 2210637 h 3281108"/>
                <a:gd name="connsiteX192" fmla="*/ 6698164 w 7023131"/>
                <a:gd name="connsiteY192" fmla="*/ 2239212 h 3281108"/>
                <a:gd name="connsiteX193" fmla="*/ 6612439 w 7023131"/>
                <a:gd name="connsiteY193" fmla="*/ 2248737 h 3281108"/>
                <a:gd name="connsiteX194" fmla="*/ 6555289 w 7023131"/>
                <a:gd name="connsiteY194" fmla="*/ 2229687 h 3281108"/>
                <a:gd name="connsiteX195" fmla="*/ 6507664 w 7023131"/>
                <a:gd name="connsiteY195" fmla="*/ 2191587 h 3281108"/>
                <a:gd name="connsiteX196" fmla="*/ 6460039 w 7023131"/>
                <a:gd name="connsiteY196" fmla="*/ 2248737 h 3281108"/>
                <a:gd name="connsiteX197" fmla="*/ 6402889 w 7023131"/>
                <a:gd name="connsiteY197" fmla="*/ 2210637 h 3281108"/>
                <a:gd name="connsiteX198" fmla="*/ 6364789 w 7023131"/>
                <a:gd name="connsiteY198" fmla="*/ 2191587 h 3281108"/>
                <a:gd name="connsiteX199" fmla="*/ 6355264 w 7023131"/>
                <a:gd name="connsiteY199" fmla="*/ 2239212 h 3281108"/>
                <a:gd name="connsiteX200" fmla="*/ 6288589 w 7023131"/>
                <a:gd name="connsiteY200" fmla="*/ 2286837 h 3281108"/>
                <a:gd name="connsiteX201" fmla="*/ 6212389 w 7023131"/>
                <a:gd name="connsiteY201" fmla="*/ 2286837 h 3281108"/>
                <a:gd name="connsiteX202" fmla="*/ 6050464 w 7023131"/>
                <a:gd name="connsiteY202" fmla="*/ 2201112 h 3281108"/>
                <a:gd name="connsiteX203" fmla="*/ 5983789 w 7023131"/>
                <a:gd name="connsiteY203" fmla="*/ 2172537 h 3281108"/>
                <a:gd name="connsiteX204" fmla="*/ 5898064 w 7023131"/>
                <a:gd name="connsiteY204" fmla="*/ 2105862 h 3281108"/>
                <a:gd name="connsiteX205" fmla="*/ 5783764 w 7023131"/>
                <a:gd name="connsiteY205" fmla="*/ 2067762 h 3281108"/>
                <a:gd name="connsiteX206" fmla="*/ 5745664 w 7023131"/>
                <a:gd name="connsiteY206" fmla="*/ 2029662 h 3281108"/>
                <a:gd name="connsiteX207" fmla="*/ 5688514 w 7023131"/>
                <a:gd name="connsiteY207" fmla="*/ 2010612 h 3281108"/>
                <a:gd name="connsiteX208" fmla="*/ 5612314 w 7023131"/>
                <a:gd name="connsiteY208" fmla="*/ 2010612 h 3281108"/>
                <a:gd name="connsiteX209" fmla="*/ 5450389 w 7023131"/>
                <a:gd name="connsiteY209" fmla="*/ 1934412 h 3281108"/>
                <a:gd name="connsiteX210" fmla="*/ 5412289 w 7023131"/>
                <a:gd name="connsiteY210" fmla="*/ 1924887 h 3281108"/>
                <a:gd name="connsiteX211" fmla="*/ 5317039 w 7023131"/>
                <a:gd name="connsiteY211" fmla="*/ 1934412 h 3281108"/>
                <a:gd name="connsiteX212" fmla="*/ 5212264 w 7023131"/>
                <a:gd name="connsiteY212" fmla="*/ 1905837 h 3281108"/>
                <a:gd name="connsiteX213" fmla="*/ 5069389 w 7023131"/>
                <a:gd name="connsiteY213" fmla="*/ 1886787 h 3281108"/>
                <a:gd name="connsiteX214" fmla="*/ 4964614 w 7023131"/>
                <a:gd name="connsiteY214" fmla="*/ 1877262 h 3281108"/>
                <a:gd name="connsiteX215" fmla="*/ 4945564 w 7023131"/>
                <a:gd name="connsiteY215" fmla="*/ 1924887 h 3281108"/>
                <a:gd name="connsiteX216" fmla="*/ 4916989 w 7023131"/>
                <a:gd name="connsiteY216" fmla="*/ 1953462 h 3281108"/>
                <a:gd name="connsiteX217" fmla="*/ 4878889 w 7023131"/>
                <a:gd name="connsiteY217" fmla="*/ 1982037 h 3281108"/>
                <a:gd name="connsiteX218" fmla="*/ 4907464 w 7023131"/>
                <a:gd name="connsiteY218" fmla="*/ 2048712 h 3281108"/>
                <a:gd name="connsiteX219" fmla="*/ 4840789 w 7023131"/>
                <a:gd name="connsiteY219" fmla="*/ 2096337 h 3281108"/>
                <a:gd name="connsiteX220" fmla="*/ 4840789 w 7023131"/>
                <a:gd name="connsiteY220" fmla="*/ 2105862 h 3281108"/>
                <a:gd name="connsiteX221" fmla="*/ 4793164 w 7023131"/>
                <a:gd name="connsiteY221" fmla="*/ 2163012 h 3281108"/>
                <a:gd name="connsiteX222" fmla="*/ 4840789 w 7023131"/>
                <a:gd name="connsiteY222" fmla="*/ 2229687 h 3281108"/>
                <a:gd name="connsiteX223" fmla="*/ 4888414 w 7023131"/>
                <a:gd name="connsiteY223" fmla="*/ 2267787 h 3281108"/>
                <a:gd name="connsiteX224" fmla="*/ 4993189 w 7023131"/>
                <a:gd name="connsiteY224" fmla="*/ 2286837 h 3281108"/>
                <a:gd name="connsiteX225" fmla="*/ 4831264 w 7023131"/>
                <a:gd name="connsiteY225" fmla="*/ 2391612 h 3281108"/>
                <a:gd name="connsiteX226" fmla="*/ 4878889 w 7023131"/>
                <a:gd name="connsiteY226" fmla="*/ 2420187 h 3281108"/>
                <a:gd name="connsiteX227" fmla="*/ 4831264 w 7023131"/>
                <a:gd name="connsiteY227" fmla="*/ 2477337 h 3281108"/>
                <a:gd name="connsiteX228" fmla="*/ 4783639 w 7023131"/>
                <a:gd name="connsiteY228" fmla="*/ 2544012 h 3281108"/>
                <a:gd name="connsiteX229" fmla="*/ 4755064 w 7023131"/>
                <a:gd name="connsiteY229" fmla="*/ 2620212 h 3281108"/>
                <a:gd name="connsiteX230" fmla="*/ 4697914 w 7023131"/>
                <a:gd name="connsiteY230" fmla="*/ 2696412 h 3281108"/>
                <a:gd name="connsiteX231" fmla="*/ 4640764 w 7023131"/>
                <a:gd name="connsiteY231" fmla="*/ 2715462 h 3281108"/>
                <a:gd name="connsiteX232" fmla="*/ 4469314 w 7023131"/>
                <a:gd name="connsiteY232" fmla="*/ 2715462 h 3281108"/>
                <a:gd name="connsiteX233" fmla="*/ 4383589 w 7023131"/>
                <a:gd name="connsiteY233" fmla="*/ 2715462 h 3281108"/>
                <a:gd name="connsiteX234" fmla="*/ 4364539 w 7023131"/>
                <a:gd name="connsiteY234" fmla="*/ 2686887 h 3281108"/>
                <a:gd name="connsiteX235" fmla="*/ 4326439 w 7023131"/>
                <a:gd name="connsiteY235" fmla="*/ 2648787 h 3281108"/>
                <a:gd name="connsiteX236" fmla="*/ 4307389 w 7023131"/>
                <a:gd name="connsiteY236" fmla="*/ 2591637 h 3281108"/>
                <a:gd name="connsiteX237" fmla="*/ 4307389 w 7023131"/>
                <a:gd name="connsiteY237" fmla="*/ 2505912 h 3281108"/>
                <a:gd name="connsiteX238" fmla="*/ 4297864 w 7023131"/>
                <a:gd name="connsiteY238" fmla="*/ 2429712 h 3281108"/>
                <a:gd name="connsiteX239" fmla="*/ 4269289 w 7023131"/>
                <a:gd name="connsiteY239" fmla="*/ 2334462 h 3281108"/>
                <a:gd name="connsiteX240" fmla="*/ 4250239 w 7023131"/>
                <a:gd name="connsiteY240" fmla="*/ 2258262 h 3281108"/>
                <a:gd name="connsiteX241" fmla="*/ 4145464 w 7023131"/>
                <a:gd name="connsiteY241" fmla="*/ 2258262 h 3281108"/>
                <a:gd name="connsiteX242" fmla="*/ 4050214 w 7023131"/>
                <a:gd name="connsiteY242" fmla="*/ 2239212 h 3281108"/>
                <a:gd name="connsiteX243" fmla="*/ 3983539 w 7023131"/>
                <a:gd name="connsiteY243" fmla="*/ 2296362 h 3281108"/>
                <a:gd name="connsiteX244" fmla="*/ 3821614 w 7023131"/>
                <a:gd name="connsiteY244" fmla="*/ 2353512 h 3281108"/>
                <a:gd name="connsiteX245" fmla="*/ 3802564 w 7023131"/>
                <a:gd name="connsiteY245" fmla="*/ 2420187 h 3281108"/>
                <a:gd name="connsiteX246" fmla="*/ 3650164 w 7023131"/>
                <a:gd name="connsiteY246" fmla="*/ 2420187 h 3281108"/>
                <a:gd name="connsiteX247" fmla="*/ 3564439 w 7023131"/>
                <a:gd name="connsiteY247" fmla="*/ 2515437 h 3281108"/>
                <a:gd name="connsiteX248" fmla="*/ 3450139 w 7023131"/>
                <a:gd name="connsiteY248" fmla="*/ 2629737 h 3281108"/>
                <a:gd name="connsiteX249" fmla="*/ 3421564 w 7023131"/>
                <a:gd name="connsiteY249" fmla="*/ 2763087 h 3281108"/>
                <a:gd name="connsiteX250" fmla="*/ 3326314 w 7023131"/>
                <a:gd name="connsiteY250" fmla="*/ 2839287 h 3281108"/>
                <a:gd name="connsiteX251" fmla="*/ 3231064 w 7023131"/>
                <a:gd name="connsiteY251" fmla="*/ 2915487 h 3281108"/>
                <a:gd name="connsiteX252" fmla="*/ 3154864 w 7023131"/>
                <a:gd name="connsiteY252" fmla="*/ 3029787 h 3281108"/>
                <a:gd name="connsiteX253" fmla="*/ 3107239 w 7023131"/>
                <a:gd name="connsiteY253" fmla="*/ 3144087 h 3281108"/>
                <a:gd name="connsiteX254" fmla="*/ 3050089 w 7023131"/>
                <a:gd name="connsiteY254" fmla="*/ 3220287 h 3281108"/>
                <a:gd name="connsiteX255" fmla="*/ 2973889 w 7023131"/>
                <a:gd name="connsiteY255" fmla="*/ 3229812 h 3281108"/>
                <a:gd name="connsiteX256" fmla="*/ 2878639 w 7023131"/>
                <a:gd name="connsiteY256" fmla="*/ 3163137 h 3281108"/>
                <a:gd name="connsiteX257" fmla="*/ 2802439 w 7023131"/>
                <a:gd name="connsiteY257" fmla="*/ 3105987 h 3281108"/>
                <a:gd name="connsiteX258" fmla="*/ 2726239 w 7023131"/>
                <a:gd name="connsiteY258" fmla="*/ 3096462 h 3281108"/>
                <a:gd name="connsiteX259" fmla="*/ 2630989 w 7023131"/>
                <a:gd name="connsiteY259" fmla="*/ 3153612 h 3281108"/>
                <a:gd name="connsiteX260" fmla="*/ 2659564 w 7023131"/>
                <a:gd name="connsiteY260" fmla="*/ 3210762 h 3281108"/>
                <a:gd name="connsiteX261" fmla="*/ 2545264 w 7023131"/>
                <a:gd name="connsiteY261" fmla="*/ 3220287 h 3281108"/>
                <a:gd name="connsiteX262" fmla="*/ 2383339 w 7023131"/>
                <a:gd name="connsiteY262" fmla="*/ 3229812 h 3281108"/>
                <a:gd name="connsiteX263" fmla="*/ 2307139 w 7023131"/>
                <a:gd name="connsiteY263" fmla="*/ 3267912 h 3281108"/>
                <a:gd name="connsiteX264" fmla="*/ 2221414 w 7023131"/>
                <a:gd name="connsiteY264" fmla="*/ 3277437 h 3281108"/>
                <a:gd name="connsiteX265" fmla="*/ 2192839 w 7023131"/>
                <a:gd name="connsiteY265" fmla="*/ 3210762 h 3281108"/>
                <a:gd name="connsiteX266" fmla="*/ 2088064 w 7023131"/>
                <a:gd name="connsiteY266" fmla="*/ 3144087 h 3281108"/>
                <a:gd name="connsiteX267" fmla="*/ 2116639 w 7023131"/>
                <a:gd name="connsiteY267" fmla="*/ 3077412 h 3281108"/>
                <a:gd name="connsiteX268" fmla="*/ 2145214 w 7023131"/>
                <a:gd name="connsiteY268" fmla="*/ 2982162 h 3281108"/>
                <a:gd name="connsiteX269" fmla="*/ 2154739 w 7023131"/>
                <a:gd name="connsiteY269" fmla="*/ 2886912 h 3281108"/>
                <a:gd name="connsiteX270" fmla="*/ 2078539 w 7023131"/>
                <a:gd name="connsiteY270" fmla="*/ 2867862 h 3281108"/>
                <a:gd name="connsiteX271" fmla="*/ 1973764 w 7023131"/>
                <a:gd name="connsiteY271" fmla="*/ 2848812 h 3281108"/>
                <a:gd name="connsiteX272" fmla="*/ 1840414 w 7023131"/>
                <a:gd name="connsiteY272" fmla="*/ 2829762 h 3281108"/>
                <a:gd name="connsiteX273" fmla="*/ 1678489 w 7023131"/>
                <a:gd name="connsiteY273" fmla="*/ 2820237 h 3281108"/>
                <a:gd name="connsiteX274" fmla="*/ 1602289 w 7023131"/>
                <a:gd name="connsiteY274" fmla="*/ 2810712 h 3281108"/>
                <a:gd name="connsiteX275" fmla="*/ 1507039 w 7023131"/>
                <a:gd name="connsiteY275" fmla="*/ 2848812 h 3281108"/>
                <a:gd name="connsiteX276" fmla="*/ 1326064 w 7023131"/>
                <a:gd name="connsiteY276" fmla="*/ 2858337 h 3281108"/>
                <a:gd name="connsiteX277" fmla="*/ 1126039 w 7023131"/>
                <a:gd name="connsiteY277" fmla="*/ 2791662 h 3281108"/>
                <a:gd name="connsiteX278" fmla="*/ 1021264 w 7023131"/>
                <a:gd name="connsiteY278" fmla="*/ 2791662 h 3281108"/>
                <a:gd name="connsiteX279" fmla="*/ 906964 w 7023131"/>
                <a:gd name="connsiteY279" fmla="*/ 2801187 h 3281108"/>
                <a:gd name="connsiteX280" fmla="*/ 802189 w 7023131"/>
                <a:gd name="connsiteY280" fmla="*/ 2877387 h 3281108"/>
                <a:gd name="connsiteX281" fmla="*/ 725989 w 7023131"/>
                <a:gd name="connsiteY281" fmla="*/ 2896437 h 3281108"/>
                <a:gd name="connsiteX282" fmla="*/ 716464 w 7023131"/>
                <a:gd name="connsiteY282" fmla="*/ 2744037 h 3281108"/>
                <a:gd name="connsiteX283" fmla="*/ 716464 w 7023131"/>
                <a:gd name="connsiteY283" fmla="*/ 2667837 h 3281108"/>
                <a:gd name="connsiteX284" fmla="*/ 706939 w 7023131"/>
                <a:gd name="connsiteY284" fmla="*/ 2572587 h 3281108"/>
                <a:gd name="connsiteX285" fmla="*/ 659314 w 7023131"/>
                <a:gd name="connsiteY285" fmla="*/ 2515437 h 3281108"/>
                <a:gd name="connsiteX286" fmla="*/ 735514 w 7023131"/>
                <a:gd name="connsiteY286" fmla="*/ 2467812 h 3281108"/>
                <a:gd name="connsiteX287" fmla="*/ 773614 w 7023131"/>
                <a:gd name="connsiteY287" fmla="*/ 2401137 h 3281108"/>
                <a:gd name="connsiteX288" fmla="*/ 659314 w 7023131"/>
                <a:gd name="connsiteY288" fmla="*/ 2420187 h 3281108"/>
                <a:gd name="connsiteX289" fmla="*/ 583114 w 7023131"/>
                <a:gd name="connsiteY289" fmla="*/ 2372562 h 3281108"/>
                <a:gd name="connsiteX290" fmla="*/ 402139 w 7023131"/>
                <a:gd name="connsiteY290" fmla="*/ 2410662 h 3281108"/>
                <a:gd name="connsiteX291" fmla="*/ 297364 w 7023131"/>
                <a:gd name="connsiteY291" fmla="*/ 2410662 h 3281108"/>
                <a:gd name="connsiteX292" fmla="*/ 249739 w 7023131"/>
                <a:gd name="connsiteY292" fmla="*/ 2372562 h 3281108"/>
                <a:gd name="connsiteX293" fmla="*/ 135439 w 7023131"/>
                <a:gd name="connsiteY293" fmla="*/ 2391612 h 3281108"/>
                <a:gd name="connsiteX294" fmla="*/ 116389 w 7023131"/>
                <a:gd name="connsiteY294" fmla="*/ 2420187 h 3281108"/>
                <a:gd name="connsiteX295" fmla="*/ 40189 w 7023131"/>
                <a:gd name="connsiteY295" fmla="*/ 2353512 h 3281108"/>
                <a:gd name="connsiteX296" fmla="*/ 21139 w 7023131"/>
                <a:gd name="connsiteY296" fmla="*/ 2296362 h 3281108"/>
                <a:gd name="connsiteX297" fmla="*/ 164014 w 7023131"/>
                <a:gd name="connsiteY297" fmla="*/ 2277312 h 3281108"/>
                <a:gd name="connsiteX298" fmla="*/ 211639 w 7023131"/>
                <a:gd name="connsiteY298" fmla="*/ 2220162 h 3281108"/>
                <a:gd name="connsiteX299" fmla="*/ 78289 w 7023131"/>
                <a:gd name="connsiteY299" fmla="*/ 2191587 h 3281108"/>
                <a:gd name="connsiteX300" fmla="*/ 30664 w 7023131"/>
                <a:gd name="connsiteY300" fmla="*/ 2115387 h 3281108"/>
                <a:gd name="connsiteX301" fmla="*/ 2089 w 7023131"/>
                <a:gd name="connsiteY301" fmla="*/ 2058237 h 3281108"/>
                <a:gd name="connsiteX302" fmla="*/ 87814 w 7023131"/>
                <a:gd name="connsiteY302" fmla="*/ 2020137 h 3281108"/>
                <a:gd name="connsiteX303" fmla="*/ 87814 w 7023131"/>
                <a:gd name="connsiteY303" fmla="*/ 1924887 h 3281108"/>
                <a:gd name="connsiteX304" fmla="*/ 173539 w 7023131"/>
                <a:gd name="connsiteY304" fmla="*/ 1896312 h 3281108"/>
                <a:gd name="connsiteX305" fmla="*/ 211639 w 7023131"/>
                <a:gd name="connsiteY305" fmla="*/ 1753437 h 3281108"/>
                <a:gd name="connsiteX306" fmla="*/ 306889 w 7023131"/>
                <a:gd name="connsiteY306" fmla="*/ 1715337 h 3281108"/>
                <a:gd name="connsiteX307" fmla="*/ 287839 w 7023131"/>
                <a:gd name="connsiteY307" fmla="*/ 1924887 h 3281108"/>
                <a:gd name="connsiteX308" fmla="*/ 459289 w 7023131"/>
                <a:gd name="connsiteY308" fmla="*/ 1934412 h 3281108"/>
                <a:gd name="connsiteX309" fmla="*/ 564064 w 7023131"/>
                <a:gd name="connsiteY309" fmla="*/ 1829637 h 3281108"/>
                <a:gd name="connsiteX310" fmla="*/ 478339 w 7023131"/>
                <a:gd name="connsiteY310" fmla="*/ 1724862 h 3281108"/>
                <a:gd name="connsiteX311" fmla="*/ 430714 w 7023131"/>
                <a:gd name="connsiteY311" fmla="*/ 1686762 h 3281108"/>
                <a:gd name="connsiteX312" fmla="*/ 554539 w 7023131"/>
                <a:gd name="connsiteY312" fmla="*/ 1610562 h 3281108"/>
                <a:gd name="connsiteX313" fmla="*/ 649789 w 7023131"/>
                <a:gd name="connsiteY313" fmla="*/ 1610562 h 3281108"/>
                <a:gd name="connsiteX314" fmla="*/ 697414 w 7023131"/>
                <a:gd name="connsiteY314" fmla="*/ 1562937 h 3281108"/>
                <a:gd name="connsiteX315" fmla="*/ 783139 w 7023131"/>
                <a:gd name="connsiteY315" fmla="*/ 1534362 h 3281108"/>
                <a:gd name="connsiteX316" fmla="*/ 935539 w 7023131"/>
                <a:gd name="connsiteY316" fmla="*/ 1572462 h 3281108"/>
                <a:gd name="connsiteX317" fmla="*/ 973639 w 7023131"/>
                <a:gd name="connsiteY317" fmla="*/ 1458162 h 3281108"/>
                <a:gd name="connsiteX318" fmla="*/ 973639 w 7023131"/>
                <a:gd name="connsiteY318" fmla="*/ 1372437 h 3281108"/>
                <a:gd name="connsiteX319" fmla="*/ 1154614 w 7023131"/>
                <a:gd name="connsiteY319" fmla="*/ 1296237 h 3281108"/>
                <a:gd name="connsiteX320" fmla="*/ 1154614 w 7023131"/>
                <a:gd name="connsiteY320" fmla="*/ 1277187 h 3281108"/>
                <a:gd name="connsiteX321" fmla="*/ 1278439 w 7023131"/>
                <a:gd name="connsiteY321" fmla="*/ 1191462 h 3281108"/>
                <a:gd name="connsiteX322" fmla="*/ 1326064 w 7023131"/>
                <a:gd name="connsiteY322" fmla="*/ 1153362 h 3281108"/>
                <a:gd name="connsiteX323" fmla="*/ 1192714 w 7023131"/>
                <a:gd name="connsiteY323" fmla="*/ 1096212 h 3281108"/>
                <a:gd name="connsiteX324" fmla="*/ 1068889 w 7023131"/>
                <a:gd name="connsiteY324" fmla="*/ 1143837 h 3281108"/>
                <a:gd name="connsiteX325" fmla="*/ 859339 w 7023131"/>
                <a:gd name="connsiteY325" fmla="*/ 1134312 h 3281108"/>
                <a:gd name="connsiteX326" fmla="*/ 1335589 w 7023131"/>
                <a:gd name="connsiteY326" fmla="*/ 753312 h 3281108"/>
                <a:gd name="connsiteX327" fmla="*/ 1402264 w 7023131"/>
                <a:gd name="connsiteY327" fmla="*/ 715212 h 3281108"/>
                <a:gd name="connsiteX328" fmla="*/ 1497514 w 7023131"/>
                <a:gd name="connsiteY328" fmla="*/ 715212 h 3281108"/>
                <a:gd name="connsiteX329" fmla="*/ 1583239 w 7023131"/>
                <a:gd name="connsiteY329" fmla="*/ 696162 h 3281108"/>
                <a:gd name="connsiteX330" fmla="*/ 1602289 w 7023131"/>
                <a:gd name="connsiteY330" fmla="*/ 648537 h 3281108"/>
                <a:gd name="connsiteX331" fmla="*/ 1649914 w 7023131"/>
                <a:gd name="connsiteY331" fmla="*/ 715212 h 3281108"/>
                <a:gd name="connsiteX332" fmla="*/ 1783264 w 7023131"/>
                <a:gd name="connsiteY332" fmla="*/ 724737 h 3281108"/>
                <a:gd name="connsiteX333" fmla="*/ 1840414 w 7023131"/>
                <a:gd name="connsiteY333" fmla="*/ 629487 h 3281108"/>
                <a:gd name="connsiteX334" fmla="*/ 1897564 w 7023131"/>
                <a:gd name="connsiteY334" fmla="*/ 619962 h 3281108"/>
                <a:gd name="connsiteX335" fmla="*/ 1983289 w 7023131"/>
                <a:gd name="connsiteY335" fmla="*/ 562812 h 3281108"/>
                <a:gd name="connsiteX336" fmla="*/ 2049964 w 7023131"/>
                <a:gd name="connsiteY336" fmla="*/ 515187 h 3281108"/>
                <a:gd name="connsiteX337" fmla="*/ 2088064 w 7023131"/>
                <a:gd name="connsiteY337" fmla="*/ 524712 h 3281108"/>
                <a:gd name="connsiteX338" fmla="*/ 2107114 w 7023131"/>
                <a:gd name="connsiteY338" fmla="*/ 600912 h 3281108"/>
                <a:gd name="connsiteX339" fmla="*/ 2049964 w 7023131"/>
                <a:gd name="connsiteY339" fmla="*/ 600912 h 3281108"/>
                <a:gd name="connsiteX340" fmla="*/ 1973764 w 7023131"/>
                <a:gd name="connsiteY340" fmla="*/ 667587 h 3281108"/>
                <a:gd name="connsiteX341" fmla="*/ 1849939 w 7023131"/>
                <a:gd name="connsiteY341" fmla="*/ 915237 h 3281108"/>
                <a:gd name="connsiteX342" fmla="*/ 1678489 w 7023131"/>
                <a:gd name="connsiteY342" fmla="*/ 1153362 h 3281108"/>
                <a:gd name="connsiteX343" fmla="*/ 1602289 w 7023131"/>
                <a:gd name="connsiteY343" fmla="*/ 1239087 h 3281108"/>
                <a:gd name="connsiteX344" fmla="*/ 1602289 w 7023131"/>
                <a:gd name="connsiteY344" fmla="*/ 1334337 h 3281108"/>
                <a:gd name="connsiteX345" fmla="*/ 1545139 w 7023131"/>
                <a:gd name="connsiteY345" fmla="*/ 1362912 h 3281108"/>
                <a:gd name="connsiteX346" fmla="*/ 1535614 w 7023131"/>
                <a:gd name="connsiteY346" fmla="*/ 1458162 h 3281108"/>
                <a:gd name="connsiteX347" fmla="*/ 1507039 w 7023131"/>
                <a:gd name="connsiteY347" fmla="*/ 1505787 h 3281108"/>
                <a:gd name="connsiteX348" fmla="*/ 1535614 w 7023131"/>
                <a:gd name="connsiteY348" fmla="*/ 1639137 h 3281108"/>
                <a:gd name="connsiteX349" fmla="*/ 1497514 w 7023131"/>
                <a:gd name="connsiteY349" fmla="*/ 1696287 h 3281108"/>
                <a:gd name="connsiteX350" fmla="*/ 1364164 w 7023131"/>
                <a:gd name="connsiteY350" fmla="*/ 1724862 h 3281108"/>
                <a:gd name="connsiteX351" fmla="*/ 1354639 w 7023131"/>
                <a:gd name="connsiteY351" fmla="*/ 1772487 h 3281108"/>
                <a:gd name="connsiteX352" fmla="*/ 1367974 w 7023131"/>
                <a:gd name="connsiteY352" fmla="*/ 1776297 h 3281108"/>
                <a:gd name="connsiteX353" fmla="*/ 1945189 w 7023131"/>
                <a:gd name="connsiteY353" fmla="*/ 2067762 h 3281108"/>
                <a:gd name="connsiteX354" fmla="*/ 2002339 w 7023131"/>
                <a:gd name="connsiteY354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668964 w 7023131"/>
                <a:gd name="connsiteY12" fmla="*/ 1172412 h 3281108"/>
                <a:gd name="connsiteX13" fmla="*/ 1640389 w 7023131"/>
                <a:gd name="connsiteY13" fmla="*/ 1210512 h 3281108"/>
                <a:gd name="connsiteX14" fmla="*/ 1573714 w 7023131"/>
                <a:gd name="connsiteY14" fmla="*/ 1324812 h 3281108"/>
                <a:gd name="connsiteX15" fmla="*/ 1554664 w 7023131"/>
                <a:gd name="connsiteY15" fmla="*/ 1372437 h 3281108"/>
                <a:gd name="connsiteX16" fmla="*/ 1535614 w 7023131"/>
                <a:gd name="connsiteY16" fmla="*/ 1439112 h 3281108"/>
                <a:gd name="connsiteX17" fmla="*/ 1516564 w 7023131"/>
                <a:gd name="connsiteY17" fmla="*/ 1486737 h 3281108"/>
                <a:gd name="connsiteX18" fmla="*/ 1516564 w 7023131"/>
                <a:gd name="connsiteY18" fmla="*/ 1620087 h 3281108"/>
                <a:gd name="connsiteX19" fmla="*/ 1526089 w 7023131"/>
                <a:gd name="connsiteY19" fmla="*/ 1667712 h 3281108"/>
                <a:gd name="connsiteX20" fmla="*/ 1468939 w 7023131"/>
                <a:gd name="connsiteY20" fmla="*/ 1677237 h 3281108"/>
                <a:gd name="connsiteX21" fmla="*/ 1430839 w 7023131"/>
                <a:gd name="connsiteY21" fmla="*/ 1715337 h 3281108"/>
                <a:gd name="connsiteX22" fmla="*/ 1383214 w 7023131"/>
                <a:gd name="connsiteY22" fmla="*/ 1696287 h 3281108"/>
                <a:gd name="connsiteX23" fmla="*/ 1364164 w 7023131"/>
                <a:gd name="connsiteY23" fmla="*/ 1801062 h 3281108"/>
                <a:gd name="connsiteX24" fmla="*/ 1287964 w 7023131"/>
                <a:gd name="connsiteY24" fmla="*/ 1753437 h 3281108"/>
                <a:gd name="connsiteX25" fmla="*/ 1249864 w 7023131"/>
                <a:gd name="connsiteY25" fmla="*/ 1839162 h 3281108"/>
                <a:gd name="connsiteX26" fmla="*/ 1230814 w 7023131"/>
                <a:gd name="connsiteY26" fmla="*/ 1858212 h 3281108"/>
                <a:gd name="connsiteX27" fmla="*/ 1230814 w 7023131"/>
                <a:gd name="connsiteY27" fmla="*/ 1905837 h 3281108"/>
                <a:gd name="connsiteX28" fmla="*/ 1230814 w 7023131"/>
                <a:gd name="connsiteY28" fmla="*/ 1943937 h 3281108"/>
                <a:gd name="connsiteX29" fmla="*/ 1230814 w 7023131"/>
                <a:gd name="connsiteY29" fmla="*/ 1982037 h 3281108"/>
                <a:gd name="connsiteX30" fmla="*/ 1192714 w 7023131"/>
                <a:gd name="connsiteY30" fmla="*/ 1991562 h 3281108"/>
                <a:gd name="connsiteX31" fmla="*/ 1126039 w 7023131"/>
                <a:gd name="connsiteY31" fmla="*/ 2001087 h 3281108"/>
                <a:gd name="connsiteX32" fmla="*/ 1126039 w 7023131"/>
                <a:gd name="connsiteY32" fmla="*/ 2029662 h 3281108"/>
                <a:gd name="connsiteX33" fmla="*/ 1173664 w 7023131"/>
                <a:gd name="connsiteY33" fmla="*/ 2124912 h 3281108"/>
                <a:gd name="connsiteX34" fmla="*/ 1259389 w 7023131"/>
                <a:gd name="connsiteY34" fmla="*/ 2115387 h 3281108"/>
                <a:gd name="connsiteX35" fmla="*/ 1316539 w 7023131"/>
                <a:gd name="connsiteY35" fmla="*/ 2163012 h 3281108"/>
                <a:gd name="connsiteX36" fmla="*/ 1354639 w 7023131"/>
                <a:gd name="connsiteY36" fmla="*/ 2172537 h 3281108"/>
                <a:gd name="connsiteX37" fmla="*/ 1411789 w 7023131"/>
                <a:gd name="connsiteY37" fmla="*/ 2172537 h 3281108"/>
                <a:gd name="connsiteX38" fmla="*/ 1459414 w 7023131"/>
                <a:gd name="connsiteY38" fmla="*/ 2105862 h 3281108"/>
                <a:gd name="connsiteX39" fmla="*/ 1516564 w 7023131"/>
                <a:gd name="connsiteY39" fmla="*/ 2039187 h 3281108"/>
                <a:gd name="connsiteX40" fmla="*/ 1621339 w 7023131"/>
                <a:gd name="connsiteY40" fmla="*/ 2029662 h 3281108"/>
                <a:gd name="connsiteX41" fmla="*/ 1668964 w 7023131"/>
                <a:gd name="connsiteY41" fmla="*/ 2001087 h 3281108"/>
                <a:gd name="connsiteX42" fmla="*/ 1792789 w 7023131"/>
                <a:gd name="connsiteY42" fmla="*/ 2001087 h 3281108"/>
                <a:gd name="connsiteX43" fmla="*/ 2049964 w 7023131"/>
                <a:gd name="connsiteY43" fmla="*/ 2115387 h 3281108"/>
                <a:gd name="connsiteX44" fmla="*/ 2240464 w 7023131"/>
                <a:gd name="connsiteY44" fmla="*/ 2039187 h 3281108"/>
                <a:gd name="connsiteX45" fmla="*/ 2345239 w 7023131"/>
                <a:gd name="connsiteY45" fmla="*/ 2010612 h 3281108"/>
                <a:gd name="connsiteX46" fmla="*/ 2411914 w 7023131"/>
                <a:gd name="connsiteY46" fmla="*/ 1943937 h 3281108"/>
                <a:gd name="connsiteX47" fmla="*/ 2459539 w 7023131"/>
                <a:gd name="connsiteY47" fmla="*/ 1896312 h 3281108"/>
                <a:gd name="connsiteX48" fmla="*/ 2507164 w 7023131"/>
                <a:gd name="connsiteY48" fmla="*/ 1829637 h 3281108"/>
                <a:gd name="connsiteX49" fmla="*/ 2535739 w 7023131"/>
                <a:gd name="connsiteY49" fmla="*/ 1810587 h 3281108"/>
                <a:gd name="connsiteX50" fmla="*/ 2659564 w 7023131"/>
                <a:gd name="connsiteY50" fmla="*/ 1791537 h 3281108"/>
                <a:gd name="connsiteX51" fmla="*/ 2669089 w 7023131"/>
                <a:gd name="connsiteY51" fmla="*/ 1715337 h 3281108"/>
                <a:gd name="connsiteX52" fmla="*/ 2697664 w 7023131"/>
                <a:gd name="connsiteY52" fmla="*/ 1696287 h 3281108"/>
                <a:gd name="connsiteX53" fmla="*/ 2745289 w 7023131"/>
                <a:gd name="connsiteY53" fmla="*/ 1658187 h 3281108"/>
                <a:gd name="connsiteX54" fmla="*/ 2802439 w 7023131"/>
                <a:gd name="connsiteY54" fmla="*/ 1629612 h 3281108"/>
                <a:gd name="connsiteX55" fmla="*/ 2888164 w 7023131"/>
                <a:gd name="connsiteY55" fmla="*/ 1572462 h 3281108"/>
                <a:gd name="connsiteX56" fmla="*/ 2954839 w 7023131"/>
                <a:gd name="connsiteY56" fmla="*/ 1505787 h 3281108"/>
                <a:gd name="connsiteX57" fmla="*/ 2964364 w 7023131"/>
                <a:gd name="connsiteY57" fmla="*/ 1429587 h 3281108"/>
                <a:gd name="connsiteX58" fmla="*/ 3002464 w 7023131"/>
                <a:gd name="connsiteY58" fmla="*/ 1429587 h 3281108"/>
                <a:gd name="connsiteX59" fmla="*/ 2983414 w 7023131"/>
                <a:gd name="connsiteY59" fmla="*/ 1362912 h 3281108"/>
                <a:gd name="connsiteX60" fmla="*/ 3078664 w 7023131"/>
                <a:gd name="connsiteY60" fmla="*/ 1439112 h 3281108"/>
                <a:gd name="connsiteX61" fmla="*/ 3192964 w 7023131"/>
                <a:gd name="connsiteY61" fmla="*/ 1401012 h 3281108"/>
                <a:gd name="connsiteX62" fmla="*/ 3345364 w 7023131"/>
                <a:gd name="connsiteY62" fmla="*/ 1401012 h 3281108"/>
                <a:gd name="connsiteX63" fmla="*/ 3402514 w 7023131"/>
                <a:gd name="connsiteY63" fmla="*/ 1372437 h 3281108"/>
                <a:gd name="connsiteX64" fmla="*/ 3412039 w 7023131"/>
                <a:gd name="connsiteY64" fmla="*/ 1343862 h 3281108"/>
                <a:gd name="connsiteX65" fmla="*/ 3412039 w 7023131"/>
                <a:gd name="connsiteY65" fmla="*/ 1439112 h 3281108"/>
                <a:gd name="connsiteX66" fmla="*/ 3469189 w 7023131"/>
                <a:gd name="connsiteY66" fmla="*/ 1420062 h 3281108"/>
                <a:gd name="connsiteX67" fmla="*/ 3573964 w 7023131"/>
                <a:gd name="connsiteY67" fmla="*/ 1410537 h 3281108"/>
                <a:gd name="connsiteX68" fmla="*/ 3612064 w 7023131"/>
                <a:gd name="connsiteY68" fmla="*/ 1334337 h 3281108"/>
                <a:gd name="connsiteX69" fmla="*/ 3754939 w 7023131"/>
                <a:gd name="connsiteY69" fmla="*/ 1391487 h 3281108"/>
                <a:gd name="connsiteX70" fmla="*/ 3802564 w 7023131"/>
                <a:gd name="connsiteY70" fmla="*/ 1286712 h 3281108"/>
                <a:gd name="connsiteX71" fmla="*/ 3935914 w 7023131"/>
                <a:gd name="connsiteY71" fmla="*/ 1267662 h 3281108"/>
                <a:gd name="connsiteX72" fmla="*/ 3974014 w 7023131"/>
                <a:gd name="connsiteY72" fmla="*/ 1181937 h 3281108"/>
                <a:gd name="connsiteX73" fmla="*/ 3935914 w 7023131"/>
                <a:gd name="connsiteY73" fmla="*/ 1105737 h 3281108"/>
                <a:gd name="connsiteX74" fmla="*/ 3916864 w 7023131"/>
                <a:gd name="connsiteY74" fmla="*/ 1039062 h 3281108"/>
                <a:gd name="connsiteX75" fmla="*/ 3840664 w 7023131"/>
                <a:gd name="connsiteY75" fmla="*/ 962862 h 3281108"/>
                <a:gd name="connsiteX76" fmla="*/ 3764464 w 7023131"/>
                <a:gd name="connsiteY76" fmla="*/ 915237 h 3281108"/>
                <a:gd name="connsiteX77" fmla="*/ 3840664 w 7023131"/>
                <a:gd name="connsiteY77" fmla="*/ 734262 h 3281108"/>
                <a:gd name="connsiteX78" fmla="*/ 3897814 w 7023131"/>
                <a:gd name="connsiteY78" fmla="*/ 648537 h 3281108"/>
                <a:gd name="connsiteX79" fmla="*/ 3983539 w 7023131"/>
                <a:gd name="connsiteY79" fmla="*/ 591387 h 3281108"/>
                <a:gd name="connsiteX80" fmla="*/ 4069264 w 7023131"/>
                <a:gd name="connsiteY80" fmla="*/ 600912 h 3281108"/>
                <a:gd name="connsiteX81" fmla="*/ 4097839 w 7023131"/>
                <a:gd name="connsiteY81" fmla="*/ 553287 h 3281108"/>
                <a:gd name="connsiteX82" fmla="*/ 4154989 w 7023131"/>
                <a:gd name="connsiteY82" fmla="*/ 505662 h 3281108"/>
                <a:gd name="connsiteX83" fmla="*/ 4174039 w 7023131"/>
                <a:gd name="connsiteY83" fmla="*/ 496137 h 3281108"/>
                <a:gd name="connsiteX84" fmla="*/ 4259764 w 7023131"/>
                <a:gd name="connsiteY84" fmla="*/ 391362 h 3281108"/>
                <a:gd name="connsiteX85" fmla="*/ 4335964 w 7023131"/>
                <a:gd name="connsiteY85" fmla="*/ 429462 h 3281108"/>
                <a:gd name="connsiteX86" fmla="*/ 4431214 w 7023131"/>
                <a:gd name="connsiteY86" fmla="*/ 391362 h 3281108"/>
                <a:gd name="connsiteX87" fmla="*/ 4535989 w 7023131"/>
                <a:gd name="connsiteY87" fmla="*/ 391362 h 3281108"/>
                <a:gd name="connsiteX88" fmla="*/ 4583614 w 7023131"/>
                <a:gd name="connsiteY88" fmla="*/ 362787 h 3281108"/>
                <a:gd name="connsiteX89" fmla="*/ 4659814 w 7023131"/>
                <a:gd name="connsiteY89" fmla="*/ 343737 h 3281108"/>
                <a:gd name="connsiteX90" fmla="*/ 4697914 w 7023131"/>
                <a:gd name="connsiteY90" fmla="*/ 305637 h 3281108"/>
                <a:gd name="connsiteX91" fmla="*/ 4755064 w 7023131"/>
                <a:gd name="connsiteY91" fmla="*/ 343737 h 3281108"/>
                <a:gd name="connsiteX92" fmla="*/ 4840789 w 7023131"/>
                <a:gd name="connsiteY92" fmla="*/ 343737 h 3281108"/>
                <a:gd name="connsiteX93" fmla="*/ 4888414 w 7023131"/>
                <a:gd name="connsiteY93" fmla="*/ 315162 h 3281108"/>
                <a:gd name="connsiteX94" fmla="*/ 4936039 w 7023131"/>
                <a:gd name="connsiteY94" fmla="*/ 324687 h 3281108"/>
                <a:gd name="connsiteX95" fmla="*/ 5040814 w 7023131"/>
                <a:gd name="connsiteY95" fmla="*/ 324687 h 3281108"/>
                <a:gd name="connsiteX96" fmla="*/ 5097964 w 7023131"/>
                <a:gd name="connsiteY96" fmla="*/ 324687 h 3281108"/>
                <a:gd name="connsiteX97" fmla="*/ 5202739 w 7023131"/>
                <a:gd name="connsiteY97" fmla="*/ 334212 h 3281108"/>
                <a:gd name="connsiteX98" fmla="*/ 5307514 w 7023131"/>
                <a:gd name="connsiteY98" fmla="*/ 334212 h 3281108"/>
                <a:gd name="connsiteX99" fmla="*/ 5393239 w 7023131"/>
                <a:gd name="connsiteY99" fmla="*/ 258012 h 3281108"/>
                <a:gd name="connsiteX100" fmla="*/ 5459914 w 7023131"/>
                <a:gd name="connsiteY100" fmla="*/ 258012 h 3281108"/>
                <a:gd name="connsiteX101" fmla="*/ 5564689 w 7023131"/>
                <a:gd name="connsiteY101" fmla="*/ 267537 h 3281108"/>
                <a:gd name="connsiteX102" fmla="*/ 5602789 w 7023131"/>
                <a:gd name="connsiteY102" fmla="*/ 238962 h 3281108"/>
                <a:gd name="connsiteX103" fmla="*/ 5583739 w 7023131"/>
                <a:gd name="connsiteY103" fmla="*/ 162762 h 3281108"/>
                <a:gd name="connsiteX104" fmla="*/ 5545639 w 7023131"/>
                <a:gd name="connsiteY104" fmla="*/ 124662 h 3281108"/>
                <a:gd name="connsiteX105" fmla="*/ 5640889 w 7023131"/>
                <a:gd name="connsiteY105" fmla="*/ 124662 h 3281108"/>
                <a:gd name="connsiteX106" fmla="*/ 5717089 w 7023131"/>
                <a:gd name="connsiteY106" fmla="*/ 77037 h 3281108"/>
                <a:gd name="connsiteX107" fmla="*/ 5736139 w 7023131"/>
                <a:gd name="connsiteY107" fmla="*/ 29412 h 3281108"/>
                <a:gd name="connsiteX108" fmla="*/ 5802814 w 7023131"/>
                <a:gd name="connsiteY108" fmla="*/ 48462 h 3281108"/>
                <a:gd name="connsiteX109" fmla="*/ 5898064 w 7023131"/>
                <a:gd name="connsiteY109" fmla="*/ 67512 h 3281108"/>
                <a:gd name="connsiteX110" fmla="*/ 5898064 w 7023131"/>
                <a:gd name="connsiteY110" fmla="*/ 837 h 3281108"/>
                <a:gd name="connsiteX111" fmla="*/ 6012364 w 7023131"/>
                <a:gd name="connsiteY111" fmla="*/ 29412 h 3281108"/>
                <a:gd name="connsiteX112" fmla="*/ 6059989 w 7023131"/>
                <a:gd name="connsiteY112" fmla="*/ 19887 h 3281108"/>
                <a:gd name="connsiteX113" fmla="*/ 6126664 w 7023131"/>
                <a:gd name="connsiteY113" fmla="*/ 48462 h 3281108"/>
                <a:gd name="connsiteX114" fmla="*/ 6269539 w 7023131"/>
                <a:gd name="connsiteY114" fmla="*/ 96087 h 3281108"/>
                <a:gd name="connsiteX115" fmla="*/ 6364789 w 7023131"/>
                <a:gd name="connsiteY115" fmla="*/ 96087 h 3281108"/>
                <a:gd name="connsiteX116" fmla="*/ 6545764 w 7023131"/>
                <a:gd name="connsiteY116" fmla="*/ 143712 h 3281108"/>
                <a:gd name="connsiteX117" fmla="*/ 6650539 w 7023131"/>
                <a:gd name="connsiteY117" fmla="*/ 267537 h 3281108"/>
                <a:gd name="connsiteX118" fmla="*/ 6631489 w 7023131"/>
                <a:gd name="connsiteY118" fmla="*/ 315162 h 3281108"/>
                <a:gd name="connsiteX119" fmla="*/ 6621964 w 7023131"/>
                <a:gd name="connsiteY119" fmla="*/ 381837 h 3281108"/>
                <a:gd name="connsiteX120" fmla="*/ 6593389 w 7023131"/>
                <a:gd name="connsiteY120" fmla="*/ 410412 h 3281108"/>
                <a:gd name="connsiteX121" fmla="*/ 6469564 w 7023131"/>
                <a:gd name="connsiteY121" fmla="*/ 334212 h 3281108"/>
                <a:gd name="connsiteX122" fmla="*/ 6460039 w 7023131"/>
                <a:gd name="connsiteY122" fmla="*/ 391362 h 3281108"/>
                <a:gd name="connsiteX123" fmla="*/ 6345739 w 7023131"/>
                <a:gd name="connsiteY123" fmla="*/ 391362 h 3281108"/>
                <a:gd name="connsiteX124" fmla="*/ 6288589 w 7023131"/>
                <a:gd name="connsiteY124" fmla="*/ 419937 h 3281108"/>
                <a:gd name="connsiteX125" fmla="*/ 6145714 w 7023131"/>
                <a:gd name="connsiteY125" fmla="*/ 477087 h 3281108"/>
                <a:gd name="connsiteX126" fmla="*/ 6079039 w 7023131"/>
                <a:gd name="connsiteY126" fmla="*/ 467562 h 3281108"/>
                <a:gd name="connsiteX127" fmla="*/ 6031414 w 7023131"/>
                <a:gd name="connsiteY127" fmla="*/ 467562 h 3281108"/>
                <a:gd name="connsiteX128" fmla="*/ 5964739 w 7023131"/>
                <a:gd name="connsiteY128" fmla="*/ 515187 h 3281108"/>
                <a:gd name="connsiteX129" fmla="*/ 5831389 w 7023131"/>
                <a:gd name="connsiteY129" fmla="*/ 486612 h 3281108"/>
                <a:gd name="connsiteX130" fmla="*/ 5745664 w 7023131"/>
                <a:gd name="connsiteY130" fmla="*/ 486612 h 3281108"/>
                <a:gd name="connsiteX131" fmla="*/ 5621839 w 7023131"/>
                <a:gd name="connsiteY131" fmla="*/ 543762 h 3281108"/>
                <a:gd name="connsiteX132" fmla="*/ 5612314 w 7023131"/>
                <a:gd name="connsiteY132" fmla="*/ 562812 h 3281108"/>
                <a:gd name="connsiteX133" fmla="*/ 5564689 w 7023131"/>
                <a:gd name="connsiteY133" fmla="*/ 572337 h 3281108"/>
                <a:gd name="connsiteX134" fmla="*/ 5440864 w 7023131"/>
                <a:gd name="connsiteY134" fmla="*/ 543762 h 3281108"/>
                <a:gd name="connsiteX135" fmla="*/ 5364664 w 7023131"/>
                <a:gd name="connsiteY135" fmla="*/ 534237 h 3281108"/>
                <a:gd name="connsiteX136" fmla="*/ 5355139 w 7023131"/>
                <a:gd name="connsiteY136" fmla="*/ 562812 h 3281108"/>
                <a:gd name="connsiteX137" fmla="*/ 5317039 w 7023131"/>
                <a:gd name="connsiteY137" fmla="*/ 581862 h 3281108"/>
                <a:gd name="connsiteX138" fmla="*/ 5307514 w 7023131"/>
                <a:gd name="connsiteY138" fmla="*/ 591387 h 3281108"/>
                <a:gd name="connsiteX139" fmla="*/ 5202739 w 7023131"/>
                <a:gd name="connsiteY139" fmla="*/ 591387 h 3281108"/>
                <a:gd name="connsiteX140" fmla="*/ 5136064 w 7023131"/>
                <a:gd name="connsiteY140" fmla="*/ 677112 h 3281108"/>
                <a:gd name="connsiteX141" fmla="*/ 5126539 w 7023131"/>
                <a:gd name="connsiteY141" fmla="*/ 724737 h 3281108"/>
                <a:gd name="connsiteX142" fmla="*/ 5136064 w 7023131"/>
                <a:gd name="connsiteY142" fmla="*/ 753312 h 3281108"/>
                <a:gd name="connsiteX143" fmla="*/ 5088439 w 7023131"/>
                <a:gd name="connsiteY143" fmla="*/ 810462 h 3281108"/>
                <a:gd name="connsiteX144" fmla="*/ 5050339 w 7023131"/>
                <a:gd name="connsiteY144" fmla="*/ 819987 h 3281108"/>
                <a:gd name="connsiteX145" fmla="*/ 5069389 w 7023131"/>
                <a:gd name="connsiteY145" fmla="*/ 886662 h 3281108"/>
                <a:gd name="connsiteX146" fmla="*/ 5050339 w 7023131"/>
                <a:gd name="connsiteY146" fmla="*/ 953337 h 3281108"/>
                <a:gd name="connsiteX147" fmla="*/ 5021764 w 7023131"/>
                <a:gd name="connsiteY147" fmla="*/ 991437 h 3281108"/>
                <a:gd name="connsiteX148" fmla="*/ 4955089 w 7023131"/>
                <a:gd name="connsiteY148" fmla="*/ 1029537 h 3281108"/>
                <a:gd name="connsiteX149" fmla="*/ 4878889 w 7023131"/>
                <a:gd name="connsiteY149" fmla="*/ 1086687 h 3281108"/>
                <a:gd name="connsiteX150" fmla="*/ 4859839 w 7023131"/>
                <a:gd name="connsiteY150" fmla="*/ 1105737 h 3281108"/>
                <a:gd name="connsiteX151" fmla="*/ 4821739 w 7023131"/>
                <a:gd name="connsiteY151" fmla="*/ 1134312 h 3281108"/>
                <a:gd name="connsiteX152" fmla="*/ 4783639 w 7023131"/>
                <a:gd name="connsiteY152" fmla="*/ 1134312 h 3281108"/>
                <a:gd name="connsiteX153" fmla="*/ 4755064 w 7023131"/>
                <a:gd name="connsiteY153" fmla="*/ 1220037 h 3281108"/>
                <a:gd name="connsiteX154" fmla="*/ 4793164 w 7023131"/>
                <a:gd name="connsiteY154" fmla="*/ 1258137 h 3281108"/>
                <a:gd name="connsiteX155" fmla="*/ 4840789 w 7023131"/>
                <a:gd name="connsiteY155" fmla="*/ 1305762 h 3281108"/>
                <a:gd name="connsiteX156" fmla="*/ 4888414 w 7023131"/>
                <a:gd name="connsiteY156" fmla="*/ 1343862 h 3281108"/>
                <a:gd name="connsiteX157" fmla="*/ 4926514 w 7023131"/>
                <a:gd name="connsiteY157" fmla="*/ 1429587 h 3281108"/>
                <a:gd name="connsiteX158" fmla="*/ 4916989 w 7023131"/>
                <a:gd name="connsiteY158" fmla="*/ 1486737 h 3281108"/>
                <a:gd name="connsiteX159" fmla="*/ 4936039 w 7023131"/>
                <a:gd name="connsiteY159" fmla="*/ 1486737 h 3281108"/>
                <a:gd name="connsiteX160" fmla="*/ 4936039 w 7023131"/>
                <a:gd name="connsiteY160" fmla="*/ 1534362 h 3281108"/>
                <a:gd name="connsiteX161" fmla="*/ 5078914 w 7023131"/>
                <a:gd name="connsiteY161" fmla="*/ 1601037 h 3281108"/>
                <a:gd name="connsiteX162" fmla="*/ 5097964 w 7023131"/>
                <a:gd name="connsiteY162" fmla="*/ 1601037 h 3281108"/>
                <a:gd name="connsiteX163" fmla="*/ 5174164 w 7023131"/>
                <a:gd name="connsiteY163" fmla="*/ 1648662 h 3281108"/>
                <a:gd name="connsiteX164" fmla="*/ 5297989 w 7023131"/>
                <a:gd name="connsiteY164" fmla="*/ 1648662 h 3281108"/>
                <a:gd name="connsiteX165" fmla="*/ 5374189 w 7023131"/>
                <a:gd name="connsiteY165" fmla="*/ 1686762 h 3281108"/>
                <a:gd name="connsiteX166" fmla="*/ 5431339 w 7023131"/>
                <a:gd name="connsiteY166" fmla="*/ 1715337 h 3281108"/>
                <a:gd name="connsiteX167" fmla="*/ 5517064 w 7023131"/>
                <a:gd name="connsiteY167" fmla="*/ 1677237 h 3281108"/>
                <a:gd name="connsiteX168" fmla="*/ 5650414 w 7023131"/>
                <a:gd name="connsiteY168" fmla="*/ 1686762 h 3281108"/>
                <a:gd name="connsiteX169" fmla="*/ 5736139 w 7023131"/>
                <a:gd name="connsiteY169" fmla="*/ 1715337 h 3281108"/>
                <a:gd name="connsiteX170" fmla="*/ 5850439 w 7023131"/>
                <a:gd name="connsiteY170" fmla="*/ 1782012 h 3281108"/>
                <a:gd name="connsiteX171" fmla="*/ 5869489 w 7023131"/>
                <a:gd name="connsiteY171" fmla="*/ 1705812 h 3281108"/>
                <a:gd name="connsiteX172" fmla="*/ 6021889 w 7023131"/>
                <a:gd name="connsiteY172" fmla="*/ 1772487 h 3281108"/>
                <a:gd name="connsiteX173" fmla="*/ 6107614 w 7023131"/>
                <a:gd name="connsiteY173" fmla="*/ 1782012 h 3281108"/>
                <a:gd name="connsiteX174" fmla="*/ 6193339 w 7023131"/>
                <a:gd name="connsiteY174" fmla="*/ 1791537 h 3281108"/>
                <a:gd name="connsiteX175" fmla="*/ 6326689 w 7023131"/>
                <a:gd name="connsiteY175" fmla="*/ 1839162 h 3281108"/>
                <a:gd name="connsiteX176" fmla="*/ 6374314 w 7023131"/>
                <a:gd name="connsiteY176" fmla="*/ 1848687 h 3281108"/>
                <a:gd name="connsiteX177" fmla="*/ 6555289 w 7023131"/>
                <a:gd name="connsiteY177" fmla="*/ 1934412 h 3281108"/>
                <a:gd name="connsiteX178" fmla="*/ 6660064 w 7023131"/>
                <a:gd name="connsiteY178" fmla="*/ 1915362 h 3281108"/>
                <a:gd name="connsiteX179" fmla="*/ 6745789 w 7023131"/>
                <a:gd name="connsiteY179" fmla="*/ 1924887 h 3281108"/>
                <a:gd name="connsiteX180" fmla="*/ 6688639 w 7023131"/>
                <a:gd name="connsiteY180" fmla="*/ 1982037 h 3281108"/>
                <a:gd name="connsiteX181" fmla="*/ 6641014 w 7023131"/>
                <a:gd name="connsiteY181" fmla="*/ 2010612 h 3281108"/>
                <a:gd name="connsiteX182" fmla="*/ 6707689 w 7023131"/>
                <a:gd name="connsiteY182" fmla="*/ 2048712 h 3281108"/>
                <a:gd name="connsiteX183" fmla="*/ 6745789 w 7023131"/>
                <a:gd name="connsiteY183" fmla="*/ 2124912 h 3281108"/>
                <a:gd name="connsiteX184" fmla="*/ 6841039 w 7023131"/>
                <a:gd name="connsiteY184" fmla="*/ 2182062 h 3281108"/>
                <a:gd name="connsiteX185" fmla="*/ 6945814 w 7023131"/>
                <a:gd name="connsiteY185" fmla="*/ 2210637 h 3281108"/>
                <a:gd name="connsiteX186" fmla="*/ 6993439 w 7023131"/>
                <a:gd name="connsiteY186" fmla="*/ 2296362 h 3281108"/>
                <a:gd name="connsiteX187" fmla="*/ 7022014 w 7023131"/>
                <a:gd name="connsiteY187" fmla="*/ 2343987 h 3281108"/>
                <a:gd name="connsiteX188" fmla="*/ 6955339 w 7023131"/>
                <a:gd name="connsiteY188" fmla="*/ 2353512 h 3281108"/>
                <a:gd name="connsiteX189" fmla="*/ 6793414 w 7023131"/>
                <a:gd name="connsiteY189" fmla="*/ 2239212 h 3281108"/>
                <a:gd name="connsiteX190" fmla="*/ 6745789 w 7023131"/>
                <a:gd name="connsiteY190" fmla="*/ 2210637 h 3281108"/>
                <a:gd name="connsiteX191" fmla="*/ 6698164 w 7023131"/>
                <a:gd name="connsiteY191" fmla="*/ 2239212 h 3281108"/>
                <a:gd name="connsiteX192" fmla="*/ 6612439 w 7023131"/>
                <a:gd name="connsiteY192" fmla="*/ 2248737 h 3281108"/>
                <a:gd name="connsiteX193" fmla="*/ 6555289 w 7023131"/>
                <a:gd name="connsiteY193" fmla="*/ 2229687 h 3281108"/>
                <a:gd name="connsiteX194" fmla="*/ 6507664 w 7023131"/>
                <a:gd name="connsiteY194" fmla="*/ 2191587 h 3281108"/>
                <a:gd name="connsiteX195" fmla="*/ 6460039 w 7023131"/>
                <a:gd name="connsiteY195" fmla="*/ 2248737 h 3281108"/>
                <a:gd name="connsiteX196" fmla="*/ 6402889 w 7023131"/>
                <a:gd name="connsiteY196" fmla="*/ 2210637 h 3281108"/>
                <a:gd name="connsiteX197" fmla="*/ 6364789 w 7023131"/>
                <a:gd name="connsiteY197" fmla="*/ 2191587 h 3281108"/>
                <a:gd name="connsiteX198" fmla="*/ 6355264 w 7023131"/>
                <a:gd name="connsiteY198" fmla="*/ 2239212 h 3281108"/>
                <a:gd name="connsiteX199" fmla="*/ 6288589 w 7023131"/>
                <a:gd name="connsiteY199" fmla="*/ 2286837 h 3281108"/>
                <a:gd name="connsiteX200" fmla="*/ 6212389 w 7023131"/>
                <a:gd name="connsiteY200" fmla="*/ 2286837 h 3281108"/>
                <a:gd name="connsiteX201" fmla="*/ 6050464 w 7023131"/>
                <a:gd name="connsiteY201" fmla="*/ 2201112 h 3281108"/>
                <a:gd name="connsiteX202" fmla="*/ 5983789 w 7023131"/>
                <a:gd name="connsiteY202" fmla="*/ 2172537 h 3281108"/>
                <a:gd name="connsiteX203" fmla="*/ 5898064 w 7023131"/>
                <a:gd name="connsiteY203" fmla="*/ 2105862 h 3281108"/>
                <a:gd name="connsiteX204" fmla="*/ 5783764 w 7023131"/>
                <a:gd name="connsiteY204" fmla="*/ 2067762 h 3281108"/>
                <a:gd name="connsiteX205" fmla="*/ 5745664 w 7023131"/>
                <a:gd name="connsiteY205" fmla="*/ 2029662 h 3281108"/>
                <a:gd name="connsiteX206" fmla="*/ 5688514 w 7023131"/>
                <a:gd name="connsiteY206" fmla="*/ 2010612 h 3281108"/>
                <a:gd name="connsiteX207" fmla="*/ 5612314 w 7023131"/>
                <a:gd name="connsiteY207" fmla="*/ 2010612 h 3281108"/>
                <a:gd name="connsiteX208" fmla="*/ 5450389 w 7023131"/>
                <a:gd name="connsiteY208" fmla="*/ 1934412 h 3281108"/>
                <a:gd name="connsiteX209" fmla="*/ 5412289 w 7023131"/>
                <a:gd name="connsiteY209" fmla="*/ 1924887 h 3281108"/>
                <a:gd name="connsiteX210" fmla="*/ 5317039 w 7023131"/>
                <a:gd name="connsiteY210" fmla="*/ 1934412 h 3281108"/>
                <a:gd name="connsiteX211" fmla="*/ 5212264 w 7023131"/>
                <a:gd name="connsiteY211" fmla="*/ 1905837 h 3281108"/>
                <a:gd name="connsiteX212" fmla="*/ 5069389 w 7023131"/>
                <a:gd name="connsiteY212" fmla="*/ 1886787 h 3281108"/>
                <a:gd name="connsiteX213" fmla="*/ 4964614 w 7023131"/>
                <a:gd name="connsiteY213" fmla="*/ 1877262 h 3281108"/>
                <a:gd name="connsiteX214" fmla="*/ 4945564 w 7023131"/>
                <a:gd name="connsiteY214" fmla="*/ 1924887 h 3281108"/>
                <a:gd name="connsiteX215" fmla="*/ 4916989 w 7023131"/>
                <a:gd name="connsiteY215" fmla="*/ 1953462 h 3281108"/>
                <a:gd name="connsiteX216" fmla="*/ 4878889 w 7023131"/>
                <a:gd name="connsiteY216" fmla="*/ 1982037 h 3281108"/>
                <a:gd name="connsiteX217" fmla="*/ 4907464 w 7023131"/>
                <a:gd name="connsiteY217" fmla="*/ 2048712 h 3281108"/>
                <a:gd name="connsiteX218" fmla="*/ 4840789 w 7023131"/>
                <a:gd name="connsiteY218" fmla="*/ 2096337 h 3281108"/>
                <a:gd name="connsiteX219" fmla="*/ 4840789 w 7023131"/>
                <a:gd name="connsiteY219" fmla="*/ 2105862 h 3281108"/>
                <a:gd name="connsiteX220" fmla="*/ 4793164 w 7023131"/>
                <a:gd name="connsiteY220" fmla="*/ 2163012 h 3281108"/>
                <a:gd name="connsiteX221" fmla="*/ 4840789 w 7023131"/>
                <a:gd name="connsiteY221" fmla="*/ 2229687 h 3281108"/>
                <a:gd name="connsiteX222" fmla="*/ 4888414 w 7023131"/>
                <a:gd name="connsiteY222" fmla="*/ 2267787 h 3281108"/>
                <a:gd name="connsiteX223" fmla="*/ 4993189 w 7023131"/>
                <a:gd name="connsiteY223" fmla="*/ 2286837 h 3281108"/>
                <a:gd name="connsiteX224" fmla="*/ 4831264 w 7023131"/>
                <a:gd name="connsiteY224" fmla="*/ 2391612 h 3281108"/>
                <a:gd name="connsiteX225" fmla="*/ 4878889 w 7023131"/>
                <a:gd name="connsiteY225" fmla="*/ 2420187 h 3281108"/>
                <a:gd name="connsiteX226" fmla="*/ 4831264 w 7023131"/>
                <a:gd name="connsiteY226" fmla="*/ 2477337 h 3281108"/>
                <a:gd name="connsiteX227" fmla="*/ 4783639 w 7023131"/>
                <a:gd name="connsiteY227" fmla="*/ 2544012 h 3281108"/>
                <a:gd name="connsiteX228" fmla="*/ 4755064 w 7023131"/>
                <a:gd name="connsiteY228" fmla="*/ 2620212 h 3281108"/>
                <a:gd name="connsiteX229" fmla="*/ 4697914 w 7023131"/>
                <a:gd name="connsiteY229" fmla="*/ 2696412 h 3281108"/>
                <a:gd name="connsiteX230" fmla="*/ 4640764 w 7023131"/>
                <a:gd name="connsiteY230" fmla="*/ 2715462 h 3281108"/>
                <a:gd name="connsiteX231" fmla="*/ 4469314 w 7023131"/>
                <a:gd name="connsiteY231" fmla="*/ 2715462 h 3281108"/>
                <a:gd name="connsiteX232" fmla="*/ 4383589 w 7023131"/>
                <a:gd name="connsiteY232" fmla="*/ 2715462 h 3281108"/>
                <a:gd name="connsiteX233" fmla="*/ 4364539 w 7023131"/>
                <a:gd name="connsiteY233" fmla="*/ 2686887 h 3281108"/>
                <a:gd name="connsiteX234" fmla="*/ 4326439 w 7023131"/>
                <a:gd name="connsiteY234" fmla="*/ 2648787 h 3281108"/>
                <a:gd name="connsiteX235" fmla="*/ 4307389 w 7023131"/>
                <a:gd name="connsiteY235" fmla="*/ 2591637 h 3281108"/>
                <a:gd name="connsiteX236" fmla="*/ 4307389 w 7023131"/>
                <a:gd name="connsiteY236" fmla="*/ 2505912 h 3281108"/>
                <a:gd name="connsiteX237" fmla="*/ 4297864 w 7023131"/>
                <a:gd name="connsiteY237" fmla="*/ 2429712 h 3281108"/>
                <a:gd name="connsiteX238" fmla="*/ 4269289 w 7023131"/>
                <a:gd name="connsiteY238" fmla="*/ 2334462 h 3281108"/>
                <a:gd name="connsiteX239" fmla="*/ 4250239 w 7023131"/>
                <a:gd name="connsiteY239" fmla="*/ 2258262 h 3281108"/>
                <a:gd name="connsiteX240" fmla="*/ 4145464 w 7023131"/>
                <a:gd name="connsiteY240" fmla="*/ 2258262 h 3281108"/>
                <a:gd name="connsiteX241" fmla="*/ 4050214 w 7023131"/>
                <a:gd name="connsiteY241" fmla="*/ 2239212 h 3281108"/>
                <a:gd name="connsiteX242" fmla="*/ 3983539 w 7023131"/>
                <a:gd name="connsiteY242" fmla="*/ 2296362 h 3281108"/>
                <a:gd name="connsiteX243" fmla="*/ 3821614 w 7023131"/>
                <a:gd name="connsiteY243" fmla="*/ 2353512 h 3281108"/>
                <a:gd name="connsiteX244" fmla="*/ 3802564 w 7023131"/>
                <a:gd name="connsiteY244" fmla="*/ 2420187 h 3281108"/>
                <a:gd name="connsiteX245" fmla="*/ 3650164 w 7023131"/>
                <a:gd name="connsiteY245" fmla="*/ 2420187 h 3281108"/>
                <a:gd name="connsiteX246" fmla="*/ 3564439 w 7023131"/>
                <a:gd name="connsiteY246" fmla="*/ 2515437 h 3281108"/>
                <a:gd name="connsiteX247" fmla="*/ 3450139 w 7023131"/>
                <a:gd name="connsiteY247" fmla="*/ 2629737 h 3281108"/>
                <a:gd name="connsiteX248" fmla="*/ 3421564 w 7023131"/>
                <a:gd name="connsiteY248" fmla="*/ 2763087 h 3281108"/>
                <a:gd name="connsiteX249" fmla="*/ 3326314 w 7023131"/>
                <a:gd name="connsiteY249" fmla="*/ 2839287 h 3281108"/>
                <a:gd name="connsiteX250" fmla="*/ 3231064 w 7023131"/>
                <a:gd name="connsiteY250" fmla="*/ 2915487 h 3281108"/>
                <a:gd name="connsiteX251" fmla="*/ 3154864 w 7023131"/>
                <a:gd name="connsiteY251" fmla="*/ 3029787 h 3281108"/>
                <a:gd name="connsiteX252" fmla="*/ 3107239 w 7023131"/>
                <a:gd name="connsiteY252" fmla="*/ 3144087 h 3281108"/>
                <a:gd name="connsiteX253" fmla="*/ 3050089 w 7023131"/>
                <a:gd name="connsiteY253" fmla="*/ 3220287 h 3281108"/>
                <a:gd name="connsiteX254" fmla="*/ 2973889 w 7023131"/>
                <a:gd name="connsiteY254" fmla="*/ 3229812 h 3281108"/>
                <a:gd name="connsiteX255" fmla="*/ 2878639 w 7023131"/>
                <a:gd name="connsiteY255" fmla="*/ 3163137 h 3281108"/>
                <a:gd name="connsiteX256" fmla="*/ 2802439 w 7023131"/>
                <a:gd name="connsiteY256" fmla="*/ 3105987 h 3281108"/>
                <a:gd name="connsiteX257" fmla="*/ 2726239 w 7023131"/>
                <a:gd name="connsiteY257" fmla="*/ 3096462 h 3281108"/>
                <a:gd name="connsiteX258" fmla="*/ 2630989 w 7023131"/>
                <a:gd name="connsiteY258" fmla="*/ 3153612 h 3281108"/>
                <a:gd name="connsiteX259" fmla="*/ 2659564 w 7023131"/>
                <a:gd name="connsiteY259" fmla="*/ 3210762 h 3281108"/>
                <a:gd name="connsiteX260" fmla="*/ 2545264 w 7023131"/>
                <a:gd name="connsiteY260" fmla="*/ 3220287 h 3281108"/>
                <a:gd name="connsiteX261" fmla="*/ 2383339 w 7023131"/>
                <a:gd name="connsiteY261" fmla="*/ 3229812 h 3281108"/>
                <a:gd name="connsiteX262" fmla="*/ 2307139 w 7023131"/>
                <a:gd name="connsiteY262" fmla="*/ 3267912 h 3281108"/>
                <a:gd name="connsiteX263" fmla="*/ 2221414 w 7023131"/>
                <a:gd name="connsiteY263" fmla="*/ 3277437 h 3281108"/>
                <a:gd name="connsiteX264" fmla="*/ 2192839 w 7023131"/>
                <a:gd name="connsiteY264" fmla="*/ 3210762 h 3281108"/>
                <a:gd name="connsiteX265" fmla="*/ 2088064 w 7023131"/>
                <a:gd name="connsiteY265" fmla="*/ 3144087 h 3281108"/>
                <a:gd name="connsiteX266" fmla="*/ 2116639 w 7023131"/>
                <a:gd name="connsiteY266" fmla="*/ 3077412 h 3281108"/>
                <a:gd name="connsiteX267" fmla="*/ 2145214 w 7023131"/>
                <a:gd name="connsiteY267" fmla="*/ 2982162 h 3281108"/>
                <a:gd name="connsiteX268" fmla="*/ 2154739 w 7023131"/>
                <a:gd name="connsiteY268" fmla="*/ 2886912 h 3281108"/>
                <a:gd name="connsiteX269" fmla="*/ 2078539 w 7023131"/>
                <a:gd name="connsiteY269" fmla="*/ 2867862 h 3281108"/>
                <a:gd name="connsiteX270" fmla="*/ 1973764 w 7023131"/>
                <a:gd name="connsiteY270" fmla="*/ 2848812 h 3281108"/>
                <a:gd name="connsiteX271" fmla="*/ 1840414 w 7023131"/>
                <a:gd name="connsiteY271" fmla="*/ 2829762 h 3281108"/>
                <a:gd name="connsiteX272" fmla="*/ 1678489 w 7023131"/>
                <a:gd name="connsiteY272" fmla="*/ 2820237 h 3281108"/>
                <a:gd name="connsiteX273" fmla="*/ 1602289 w 7023131"/>
                <a:gd name="connsiteY273" fmla="*/ 2810712 h 3281108"/>
                <a:gd name="connsiteX274" fmla="*/ 1507039 w 7023131"/>
                <a:gd name="connsiteY274" fmla="*/ 2848812 h 3281108"/>
                <a:gd name="connsiteX275" fmla="*/ 1326064 w 7023131"/>
                <a:gd name="connsiteY275" fmla="*/ 2858337 h 3281108"/>
                <a:gd name="connsiteX276" fmla="*/ 1126039 w 7023131"/>
                <a:gd name="connsiteY276" fmla="*/ 2791662 h 3281108"/>
                <a:gd name="connsiteX277" fmla="*/ 1021264 w 7023131"/>
                <a:gd name="connsiteY277" fmla="*/ 2791662 h 3281108"/>
                <a:gd name="connsiteX278" fmla="*/ 906964 w 7023131"/>
                <a:gd name="connsiteY278" fmla="*/ 2801187 h 3281108"/>
                <a:gd name="connsiteX279" fmla="*/ 802189 w 7023131"/>
                <a:gd name="connsiteY279" fmla="*/ 2877387 h 3281108"/>
                <a:gd name="connsiteX280" fmla="*/ 725989 w 7023131"/>
                <a:gd name="connsiteY280" fmla="*/ 2896437 h 3281108"/>
                <a:gd name="connsiteX281" fmla="*/ 716464 w 7023131"/>
                <a:gd name="connsiteY281" fmla="*/ 2744037 h 3281108"/>
                <a:gd name="connsiteX282" fmla="*/ 716464 w 7023131"/>
                <a:gd name="connsiteY282" fmla="*/ 2667837 h 3281108"/>
                <a:gd name="connsiteX283" fmla="*/ 706939 w 7023131"/>
                <a:gd name="connsiteY283" fmla="*/ 2572587 h 3281108"/>
                <a:gd name="connsiteX284" fmla="*/ 659314 w 7023131"/>
                <a:gd name="connsiteY284" fmla="*/ 2515437 h 3281108"/>
                <a:gd name="connsiteX285" fmla="*/ 735514 w 7023131"/>
                <a:gd name="connsiteY285" fmla="*/ 2467812 h 3281108"/>
                <a:gd name="connsiteX286" fmla="*/ 773614 w 7023131"/>
                <a:gd name="connsiteY286" fmla="*/ 2401137 h 3281108"/>
                <a:gd name="connsiteX287" fmla="*/ 659314 w 7023131"/>
                <a:gd name="connsiteY287" fmla="*/ 2420187 h 3281108"/>
                <a:gd name="connsiteX288" fmla="*/ 583114 w 7023131"/>
                <a:gd name="connsiteY288" fmla="*/ 2372562 h 3281108"/>
                <a:gd name="connsiteX289" fmla="*/ 402139 w 7023131"/>
                <a:gd name="connsiteY289" fmla="*/ 2410662 h 3281108"/>
                <a:gd name="connsiteX290" fmla="*/ 297364 w 7023131"/>
                <a:gd name="connsiteY290" fmla="*/ 2410662 h 3281108"/>
                <a:gd name="connsiteX291" fmla="*/ 249739 w 7023131"/>
                <a:gd name="connsiteY291" fmla="*/ 2372562 h 3281108"/>
                <a:gd name="connsiteX292" fmla="*/ 135439 w 7023131"/>
                <a:gd name="connsiteY292" fmla="*/ 2391612 h 3281108"/>
                <a:gd name="connsiteX293" fmla="*/ 116389 w 7023131"/>
                <a:gd name="connsiteY293" fmla="*/ 2420187 h 3281108"/>
                <a:gd name="connsiteX294" fmla="*/ 40189 w 7023131"/>
                <a:gd name="connsiteY294" fmla="*/ 2353512 h 3281108"/>
                <a:gd name="connsiteX295" fmla="*/ 21139 w 7023131"/>
                <a:gd name="connsiteY295" fmla="*/ 2296362 h 3281108"/>
                <a:gd name="connsiteX296" fmla="*/ 164014 w 7023131"/>
                <a:gd name="connsiteY296" fmla="*/ 2277312 h 3281108"/>
                <a:gd name="connsiteX297" fmla="*/ 211639 w 7023131"/>
                <a:gd name="connsiteY297" fmla="*/ 2220162 h 3281108"/>
                <a:gd name="connsiteX298" fmla="*/ 78289 w 7023131"/>
                <a:gd name="connsiteY298" fmla="*/ 2191587 h 3281108"/>
                <a:gd name="connsiteX299" fmla="*/ 30664 w 7023131"/>
                <a:gd name="connsiteY299" fmla="*/ 2115387 h 3281108"/>
                <a:gd name="connsiteX300" fmla="*/ 2089 w 7023131"/>
                <a:gd name="connsiteY300" fmla="*/ 2058237 h 3281108"/>
                <a:gd name="connsiteX301" fmla="*/ 87814 w 7023131"/>
                <a:gd name="connsiteY301" fmla="*/ 2020137 h 3281108"/>
                <a:gd name="connsiteX302" fmla="*/ 87814 w 7023131"/>
                <a:gd name="connsiteY302" fmla="*/ 1924887 h 3281108"/>
                <a:gd name="connsiteX303" fmla="*/ 173539 w 7023131"/>
                <a:gd name="connsiteY303" fmla="*/ 1896312 h 3281108"/>
                <a:gd name="connsiteX304" fmla="*/ 211639 w 7023131"/>
                <a:gd name="connsiteY304" fmla="*/ 1753437 h 3281108"/>
                <a:gd name="connsiteX305" fmla="*/ 306889 w 7023131"/>
                <a:gd name="connsiteY305" fmla="*/ 1715337 h 3281108"/>
                <a:gd name="connsiteX306" fmla="*/ 287839 w 7023131"/>
                <a:gd name="connsiteY306" fmla="*/ 1924887 h 3281108"/>
                <a:gd name="connsiteX307" fmla="*/ 459289 w 7023131"/>
                <a:gd name="connsiteY307" fmla="*/ 1934412 h 3281108"/>
                <a:gd name="connsiteX308" fmla="*/ 564064 w 7023131"/>
                <a:gd name="connsiteY308" fmla="*/ 1829637 h 3281108"/>
                <a:gd name="connsiteX309" fmla="*/ 478339 w 7023131"/>
                <a:gd name="connsiteY309" fmla="*/ 1724862 h 3281108"/>
                <a:gd name="connsiteX310" fmla="*/ 430714 w 7023131"/>
                <a:gd name="connsiteY310" fmla="*/ 1686762 h 3281108"/>
                <a:gd name="connsiteX311" fmla="*/ 554539 w 7023131"/>
                <a:gd name="connsiteY311" fmla="*/ 1610562 h 3281108"/>
                <a:gd name="connsiteX312" fmla="*/ 649789 w 7023131"/>
                <a:gd name="connsiteY312" fmla="*/ 1610562 h 3281108"/>
                <a:gd name="connsiteX313" fmla="*/ 697414 w 7023131"/>
                <a:gd name="connsiteY313" fmla="*/ 1562937 h 3281108"/>
                <a:gd name="connsiteX314" fmla="*/ 783139 w 7023131"/>
                <a:gd name="connsiteY314" fmla="*/ 1534362 h 3281108"/>
                <a:gd name="connsiteX315" fmla="*/ 935539 w 7023131"/>
                <a:gd name="connsiteY315" fmla="*/ 1572462 h 3281108"/>
                <a:gd name="connsiteX316" fmla="*/ 973639 w 7023131"/>
                <a:gd name="connsiteY316" fmla="*/ 1458162 h 3281108"/>
                <a:gd name="connsiteX317" fmla="*/ 973639 w 7023131"/>
                <a:gd name="connsiteY317" fmla="*/ 1372437 h 3281108"/>
                <a:gd name="connsiteX318" fmla="*/ 1154614 w 7023131"/>
                <a:gd name="connsiteY318" fmla="*/ 1296237 h 3281108"/>
                <a:gd name="connsiteX319" fmla="*/ 1154614 w 7023131"/>
                <a:gd name="connsiteY319" fmla="*/ 1277187 h 3281108"/>
                <a:gd name="connsiteX320" fmla="*/ 1278439 w 7023131"/>
                <a:gd name="connsiteY320" fmla="*/ 1191462 h 3281108"/>
                <a:gd name="connsiteX321" fmla="*/ 1326064 w 7023131"/>
                <a:gd name="connsiteY321" fmla="*/ 1153362 h 3281108"/>
                <a:gd name="connsiteX322" fmla="*/ 1192714 w 7023131"/>
                <a:gd name="connsiteY322" fmla="*/ 1096212 h 3281108"/>
                <a:gd name="connsiteX323" fmla="*/ 1068889 w 7023131"/>
                <a:gd name="connsiteY323" fmla="*/ 1143837 h 3281108"/>
                <a:gd name="connsiteX324" fmla="*/ 859339 w 7023131"/>
                <a:gd name="connsiteY324" fmla="*/ 1134312 h 3281108"/>
                <a:gd name="connsiteX325" fmla="*/ 1335589 w 7023131"/>
                <a:gd name="connsiteY325" fmla="*/ 753312 h 3281108"/>
                <a:gd name="connsiteX326" fmla="*/ 1402264 w 7023131"/>
                <a:gd name="connsiteY326" fmla="*/ 715212 h 3281108"/>
                <a:gd name="connsiteX327" fmla="*/ 1497514 w 7023131"/>
                <a:gd name="connsiteY327" fmla="*/ 715212 h 3281108"/>
                <a:gd name="connsiteX328" fmla="*/ 1583239 w 7023131"/>
                <a:gd name="connsiteY328" fmla="*/ 696162 h 3281108"/>
                <a:gd name="connsiteX329" fmla="*/ 1602289 w 7023131"/>
                <a:gd name="connsiteY329" fmla="*/ 648537 h 3281108"/>
                <a:gd name="connsiteX330" fmla="*/ 1649914 w 7023131"/>
                <a:gd name="connsiteY330" fmla="*/ 715212 h 3281108"/>
                <a:gd name="connsiteX331" fmla="*/ 1783264 w 7023131"/>
                <a:gd name="connsiteY331" fmla="*/ 724737 h 3281108"/>
                <a:gd name="connsiteX332" fmla="*/ 1840414 w 7023131"/>
                <a:gd name="connsiteY332" fmla="*/ 629487 h 3281108"/>
                <a:gd name="connsiteX333" fmla="*/ 1897564 w 7023131"/>
                <a:gd name="connsiteY333" fmla="*/ 619962 h 3281108"/>
                <a:gd name="connsiteX334" fmla="*/ 1983289 w 7023131"/>
                <a:gd name="connsiteY334" fmla="*/ 562812 h 3281108"/>
                <a:gd name="connsiteX335" fmla="*/ 2049964 w 7023131"/>
                <a:gd name="connsiteY335" fmla="*/ 515187 h 3281108"/>
                <a:gd name="connsiteX336" fmla="*/ 2088064 w 7023131"/>
                <a:gd name="connsiteY336" fmla="*/ 524712 h 3281108"/>
                <a:gd name="connsiteX337" fmla="*/ 2107114 w 7023131"/>
                <a:gd name="connsiteY337" fmla="*/ 600912 h 3281108"/>
                <a:gd name="connsiteX338" fmla="*/ 2049964 w 7023131"/>
                <a:gd name="connsiteY338" fmla="*/ 600912 h 3281108"/>
                <a:gd name="connsiteX339" fmla="*/ 1973764 w 7023131"/>
                <a:gd name="connsiteY339" fmla="*/ 667587 h 3281108"/>
                <a:gd name="connsiteX340" fmla="*/ 1849939 w 7023131"/>
                <a:gd name="connsiteY340" fmla="*/ 915237 h 3281108"/>
                <a:gd name="connsiteX341" fmla="*/ 1678489 w 7023131"/>
                <a:gd name="connsiteY341" fmla="*/ 1153362 h 3281108"/>
                <a:gd name="connsiteX342" fmla="*/ 1602289 w 7023131"/>
                <a:gd name="connsiteY342" fmla="*/ 1239087 h 3281108"/>
                <a:gd name="connsiteX343" fmla="*/ 1602289 w 7023131"/>
                <a:gd name="connsiteY343" fmla="*/ 1334337 h 3281108"/>
                <a:gd name="connsiteX344" fmla="*/ 1545139 w 7023131"/>
                <a:gd name="connsiteY344" fmla="*/ 1362912 h 3281108"/>
                <a:gd name="connsiteX345" fmla="*/ 1535614 w 7023131"/>
                <a:gd name="connsiteY345" fmla="*/ 1458162 h 3281108"/>
                <a:gd name="connsiteX346" fmla="*/ 1507039 w 7023131"/>
                <a:gd name="connsiteY346" fmla="*/ 1505787 h 3281108"/>
                <a:gd name="connsiteX347" fmla="*/ 1535614 w 7023131"/>
                <a:gd name="connsiteY347" fmla="*/ 1639137 h 3281108"/>
                <a:gd name="connsiteX348" fmla="*/ 1497514 w 7023131"/>
                <a:gd name="connsiteY348" fmla="*/ 1696287 h 3281108"/>
                <a:gd name="connsiteX349" fmla="*/ 1364164 w 7023131"/>
                <a:gd name="connsiteY349" fmla="*/ 1724862 h 3281108"/>
                <a:gd name="connsiteX350" fmla="*/ 1354639 w 7023131"/>
                <a:gd name="connsiteY350" fmla="*/ 1772487 h 3281108"/>
                <a:gd name="connsiteX351" fmla="*/ 1367974 w 7023131"/>
                <a:gd name="connsiteY351" fmla="*/ 1776297 h 3281108"/>
                <a:gd name="connsiteX352" fmla="*/ 1945189 w 7023131"/>
                <a:gd name="connsiteY352" fmla="*/ 2067762 h 3281108"/>
                <a:gd name="connsiteX353" fmla="*/ 2002339 w 7023131"/>
                <a:gd name="connsiteY353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668964 w 7023131"/>
                <a:gd name="connsiteY12" fmla="*/ 1172412 h 3281108"/>
                <a:gd name="connsiteX13" fmla="*/ 1640389 w 7023131"/>
                <a:gd name="connsiteY13" fmla="*/ 1210512 h 3281108"/>
                <a:gd name="connsiteX14" fmla="*/ 1573714 w 7023131"/>
                <a:gd name="connsiteY14" fmla="*/ 1324812 h 3281108"/>
                <a:gd name="connsiteX15" fmla="*/ 1554664 w 7023131"/>
                <a:gd name="connsiteY15" fmla="*/ 1372437 h 3281108"/>
                <a:gd name="connsiteX16" fmla="*/ 1535614 w 7023131"/>
                <a:gd name="connsiteY16" fmla="*/ 1439112 h 3281108"/>
                <a:gd name="connsiteX17" fmla="*/ 1516564 w 7023131"/>
                <a:gd name="connsiteY17" fmla="*/ 1486737 h 3281108"/>
                <a:gd name="connsiteX18" fmla="*/ 1516564 w 7023131"/>
                <a:gd name="connsiteY18" fmla="*/ 1620087 h 3281108"/>
                <a:gd name="connsiteX19" fmla="*/ 1526089 w 7023131"/>
                <a:gd name="connsiteY19" fmla="*/ 1667712 h 3281108"/>
                <a:gd name="connsiteX20" fmla="*/ 1468939 w 7023131"/>
                <a:gd name="connsiteY20" fmla="*/ 1677237 h 3281108"/>
                <a:gd name="connsiteX21" fmla="*/ 1430839 w 7023131"/>
                <a:gd name="connsiteY21" fmla="*/ 1715337 h 3281108"/>
                <a:gd name="connsiteX22" fmla="*/ 1383214 w 7023131"/>
                <a:gd name="connsiteY22" fmla="*/ 1696287 h 3281108"/>
                <a:gd name="connsiteX23" fmla="*/ 1364164 w 7023131"/>
                <a:gd name="connsiteY23" fmla="*/ 1801062 h 3281108"/>
                <a:gd name="connsiteX24" fmla="*/ 1287964 w 7023131"/>
                <a:gd name="connsiteY24" fmla="*/ 1753437 h 3281108"/>
                <a:gd name="connsiteX25" fmla="*/ 1249864 w 7023131"/>
                <a:gd name="connsiteY25" fmla="*/ 1839162 h 3281108"/>
                <a:gd name="connsiteX26" fmla="*/ 1230814 w 7023131"/>
                <a:gd name="connsiteY26" fmla="*/ 1858212 h 3281108"/>
                <a:gd name="connsiteX27" fmla="*/ 1230814 w 7023131"/>
                <a:gd name="connsiteY27" fmla="*/ 1905837 h 3281108"/>
                <a:gd name="connsiteX28" fmla="*/ 1230814 w 7023131"/>
                <a:gd name="connsiteY28" fmla="*/ 1943937 h 3281108"/>
                <a:gd name="connsiteX29" fmla="*/ 1230814 w 7023131"/>
                <a:gd name="connsiteY29" fmla="*/ 1982037 h 3281108"/>
                <a:gd name="connsiteX30" fmla="*/ 1192714 w 7023131"/>
                <a:gd name="connsiteY30" fmla="*/ 1991562 h 3281108"/>
                <a:gd name="connsiteX31" fmla="*/ 1126039 w 7023131"/>
                <a:gd name="connsiteY31" fmla="*/ 2001087 h 3281108"/>
                <a:gd name="connsiteX32" fmla="*/ 1126039 w 7023131"/>
                <a:gd name="connsiteY32" fmla="*/ 2029662 h 3281108"/>
                <a:gd name="connsiteX33" fmla="*/ 1173664 w 7023131"/>
                <a:gd name="connsiteY33" fmla="*/ 2124912 h 3281108"/>
                <a:gd name="connsiteX34" fmla="*/ 1259389 w 7023131"/>
                <a:gd name="connsiteY34" fmla="*/ 2115387 h 3281108"/>
                <a:gd name="connsiteX35" fmla="*/ 1316539 w 7023131"/>
                <a:gd name="connsiteY35" fmla="*/ 2163012 h 3281108"/>
                <a:gd name="connsiteX36" fmla="*/ 1354639 w 7023131"/>
                <a:gd name="connsiteY36" fmla="*/ 2172537 h 3281108"/>
                <a:gd name="connsiteX37" fmla="*/ 1411789 w 7023131"/>
                <a:gd name="connsiteY37" fmla="*/ 2172537 h 3281108"/>
                <a:gd name="connsiteX38" fmla="*/ 1459414 w 7023131"/>
                <a:gd name="connsiteY38" fmla="*/ 2105862 h 3281108"/>
                <a:gd name="connsiteX39" fmla="*/ 1516564 w 7023131"/>
                <a:gd name="connsiteY39" fmla="*/ 2039187 h 3281108"/>
                <a:gd name="connsiteX40" fmla="*/ 1621339 w 7023131"/>
                <a:gd name="connsiteY40" fmla="*/ 2029662 h 3281108"/>
                <a:gd name="connsiteX41" fmla="*/ 1668964 w 7023131"/>
                <a:gd name="connsiteY41" fmla="*/ 2001087 h 3281108"/>
                <a:gd name="connsiteX42" fmla="*/ 1792789 w 7023131"/>
                <a:gd name="connsiteY42" fmla="*/ 2001087 h 3281108"/>
                <a:gd name="connsiteX43" fmla="*/ 2049964 w 7023131"/>
                <a:gd name="connsiteY43" fmla="*/ 2115387 h 3281108"/>
                <a:gd name="connsiteX44" fmla="*/ 2240464 w 7023131"/>
                <a:gd name="connsiteY44" fmla="*/ 2039187 h 3281108"/>
                <a:gd name="connsiteX45" fmla="*/ 2345239 w 7023131"/>
                <a:gd name="connsiteY45" fmla="*/ 2010612 h 3281108"/>
                <a:gd name="connsiteX46" fmla="*/ 2411914 w 7023131"/>
                <a:gd name="connsiteY46" fmla="*/ 1943937 h 3281108"/>
                <a:gd name="connsiteX47" fmla="*/ 2459539 w 7023131"/>
                <a:gd name="connsiteY47" fmla="*/ 1896312 h 3281108"/>
                <a:gd name="connsiteX48" fmla="*/ 2507164 w 7023131"/>
                <a:gd name="connsiteY48" fmla="*/ 1829637 h 3281108"/>
                <a:gd name="connsiteX49" fmla="*/ 2535739 w 7023131"/>
                <a:gd name="connsiteY49" fmla="*/ 1810587 h 3281108"/>
                <a:gd name="connsiteX50" fmla="*/ 2659564 w 7023131"/>
                <a:gd name="connsiteY50" fmla="*/ 1791537 h 3281108"/>
                <a:gd name="connsiteX51" fmla="*/ 2669089 w 7023131"/>
                <a:gd name="connsiteY51" fmla="*/ 1715337 h 3281108"/>
                <a:gd name="connsiteX52" fmla="*/ 2697664 w 7023131"/>
                <a:gd name="connsiteY52" fmla="*/ 1696287 h 3281108"/>
                <a:gd name="connsiteX53" fmla="*/ 2745289 w 7023131"/>
                <a:gd name="connsiteY53" fmla="*/ 1658187 h 3281108"/>
                <a:gd name="connsiteX54" fmla="*/ 2802439 w 7023131"/>
                <a:gd name="connsiteY54" fmla="*/ 1629612 h 3281108"/>
                <a:gd name="connsiteX55" fmla="*/ 2888164 w 7023131"/>
                <a:gd name="connsiteY55" fmla="*/ 1572462 h 3281108"/>
                <a:gd name="connsiteX56" fmla="*/ 2954839 w 7023131"/>
                <a:gd name="connsiteY56" fmla="*/ 1505787 h 3281108"/>
                <a:gd name="connsiteX57" fmla="*/ 2964364 w 7023131"/>
                <a:gd name="connsiteY57" fmla="*/ 1429587 h 3281108"/>
                <a:gd name="connsiteX58" fmla="*/ 3002464 w 7023131"/>
                <a:gd name="connsiteY58" fmla="*/ 1429587 h 3281108"/>
                <a:gd name="connsiteX59" fmla="*/ 2983414 w 7023131"/>
                <a:gd name="connsiteY59" fmla="*/ 1362912 h 3281108"/>
                <a:gd name="connsiteX60" fmla="*/ 3078664 w 7023131"/>
                <a:gd name="connsiteY60" fmla="*/ 1439112 h 3281108"/>
                <a:gd name="connsiteX61" fmla="*/ 3192964 w 7023131"/>
                <a:gd name="connsiteY61" fmla="*/ 1401012 h 3281108"/>
                <a:gd name="connsiteX62" fmla="*/ 3345364 w 7023131"/>
                <a:gd name="connsiteY62" fmla="*/ 1401012 h 3281108"/>
                <a:gd name="connsiteX63" fmla="*/ 3402514 w 7023131"/>
                <a:gd name="connsiteY63" fmla="*/ 1372437 h 3281108"/>
                <a:gd name="connsiteX64" fmla="*/ 3412039 w 7023131"/>
                <a:gd name="connsiteY64" fmla="*/ 1343862 h 3281108"/>
                <a:gd name="connsiteX65" fmla="*/ 3412039 w 7023131"/>
                <a:gd name="connsiteY65" fmla="*/ 1439112 h 3281108"/>
                <a:gd name="connsiteX66" fmla="*/ 3469189 w 7023131"/>
                <a:gd name="connsiteY66" fmla="*/ 1420062 h 3281108"/>
                <a:gd name="connsiteX67" fmla="*/ 3573964 w 7023131"/>
                <a:gd name="connsiteY67" fmla="*/ 1410537 h 3281108"/>
                <a:gd name="connsiteX68" fmla="*/ 3612064 w 7023131"/>
                <a:gd name="connsiteY68" fmla="*/ 1334337 h 3281108"/>
                <a:gd name="connsiteX69" fmla="*/ 3754939 w 7023131"/>
                <a:gd name="connsiteY69" fmla="*/ 1391487 h 3281108"/>
                <a:gd name="connsiteX70" fmla="*/ 3802564 w 7023131"/>
                <a:gd name="connsiteY70" fmla="*/ 1286712 h 3281108"/>
                <a:gd name="connsiteX71" fmla="*/ 3935914 w 7023131"/>
                <a:gd name="connsiteY71" fmla="*/ 1267662 h 3281108"/>
                <a:gd name="connsiteX72" fmla="*/ 3974014 w 7023131"/>
                <a:gd name="connsiteY72" fmla="*/ 1181937 h 3281108"/>
                <a:gd name="connsiteX73" fmla="*/ 3935914 w 7023131"/>
                <a:gd name="connsiteY73" fmla="*/ 1105737 h 3281108"/>
                <a:gd name="connsiteX74" fmla="*/ 3916864 w 7023131"/>
                <a:gd name="connsiteY74" fmla="*/ 1039062 h 3281108"/>
                <a:gd name="connsiteX75" fmla="*/ 3840664 w 7023131"/>
                <a:gd name="connsiteY75" fmla="*/ 962862 h 3281108"/>
                <a:gd name="connsiteX76" fmla="*/ 3764464 w 7023131"/>
                <a:gd name="connsiteY76" fmla="*/ 915237 h 3281108"/>
                <a:gd name="connsiteX77" fmla="*/ 3840664 w 7023131"/>
                <a:gd name="connsiteY77" fmla="*/ 734262 h 3281108"/>
                <a:gd name="connsiteX78" fmla="*/ 3897814 w 7023131"/>
                <a:gd name="connsiteY78" fmla="*/ 648537 h 3281108"/>
                <a:gd name="connsiteX79" fmla="*/ 3983539 w 7023131"/>
                <a:gd name="connsiteY79" fmla="*/ 591387 h 3281108"/>
                <a:gd name="connsiteX80" fmla="*/ 4069264 w 7023131"/>
                <a:gd name="connsiteY80" fmla="*/ 600912 h 3281108"/>
                <a:gd name="connsiteX81" fmla="*/ 4097839 w 7023131"/>
                <a:gd name="connsiteY81" fmla="*/ 553287 h 3281108"/>
                <a:gd name="connsiteX82" fmla="*/ 4154989 w 7023131"/>
                <a:gd name="connsiteY82" fmla="*/ 505662 h 3281108"/>
                <a:gd name="connsiteX83" fmla="*/ 4174039 w 7023131"/>
                <a:gd name="connsiteY83" fmla="*/ 496137 h 3281108"/>
                <a:gd name="connsiteX84" fmla="*/ 4259764 w 7023131"/>
                <a:gd name="connsiteY84" fmla="*/ 391362 h 3281108"/>
                <a:gd name="connsiteX85" fmla="*/ 4335964 w 7023131"/>
                <a:gd name="connsiteY85" fmla="*/ 429462 h 3281108"/>
                <a:gd name="connsiteX86" fmla="*/ 4431214 w 7023131"/>
                <a:gd name="connsiteY86" fmla="*/ 391362 h 3281108"/>
                <a:gd name="connsiteX87" fmla="*/ 4535989 w 7023131"/>
                <a:gd name="connsiteY87" fmla="*/ 391362 h 3281108"/>
                <a:gd name="connsiteX88" fmla="*/ 4583614 w 7023131"/>
                <a:gd name="connsiteY88" fmla="*/ 362787 h 3281108"/>
                <a:gd name="connsiteX89" fmla="*/ 4659814 w 7023131"/>
                <a:gd name="connsiteY89" fmla="*/ 343737 h 3281108"/>
                <a:gd name="connsiteX90" fmla="*/ 4697914 w 7023131"/>
                <a:gd name="connsiteY90" fmla="*/ 305637 h 3281108"/>
                <a:gd name="connsiteX91" fmla="*/ 4755064 w 7023131"/>
                <a:gd name="connsiteY91" fmla="*/ 343737 h 3281108"/>
                <a:gd name="connsiteX92" fmla="*/ 4840789 w 7023131"/>
                <a:gd name="connsiteY92" fmla="*/ 343737 h 3281108"/>
                <a:gd name="connsiteX93" fmla="*/ 4888414 w 7023131"/>
                <a:gd name="connsiteY93" fmla="*/ 315162 h 3281108"/>
                <a:gd name="connsiteX94" fmla="*/ 4936039 w 7023131"/>
                <a:gd name="connsiteY94" fmla="*/ 324687 h 3281108"/>
                <a:gd name="connsiteX95" fmla="*/ 5040814 w 7023131"/>
                <a:gd name="connsiteY95" fmla="*/ 324687 h 3281108"/>
                <a:gd name="connsiteX96" fmla="*/ 5097964 w 7023131"/>
                <a:gd name="connsiteY96" fmla="*/ 324687 h 3281108"/>
                <a:gd name="connsiteX97" fmla="*/ 5202739 w 7023131"/>
                <a:gd name="connsiteY97" fmla="*/ 334212 h 3281108"/>
                <a:gd name="connsiteX98" fmla="*/ 5307514 w 7023131"/>
                <a:gd name="connsiteY98" fmla="*/ 334212 h 3281108"/>
                <a:gd name="connsiteX99" fmla="*/ 5393239 w 7023131"/>
                <a:gd name="connsiteY99" fmla="*/ 258012 h 3281108"/>
                <a:gd name="connsiteX100" fmla="*/ 5459914 w 7023131"/>
                <a:gd name="connsiteY100" fmla="*/ 258012 h 3281108"/>
                <a:gd name="connsiteX101" fmla="*/ 5564689 w 7023131"/>
                <a:gd name="connsiteY101" fmla="*/ 267537 h 3281108"/>
                <a:gd name="connsiteX102" fmla="*/ 5602789 w 7023131"/>
                <a:gd name="connsiteY102" fmla="*/ 238962 h 3281108"/>
                <a:gd name="connsiteX103" fmla="*/ 5583739 w 7023131"/>
                <a:gd name="connsiteY103" fmla="*/ 162762 h 3281108"/>
                <a:gd name="connsiteX104" fmla="*/ 5545639 w 7023131"/>
                <a:gd name="connsiteY104" fmla="*/ 124662 h 3281108"/>
                <a:gd name="connsiteX105" fmla="*/ 5640889 w 7023131"/>
                <a:gd name="connsiteY105" fmla="*/ 124662 h 3281108"/>
                <a:gd name="connsiteX106" fmla="*/ 5717089 w 7023131"/>
                <a:gd name="connsiteY106" fmla="*/ 77037 h 3281108"/>
                <a:gd name="connsiteX107" fmla="*/ 5736139 w 7023131"/>
                <a:gd name="connsiteY107" fmla="*/ 29412 h 3281108"/>
                <a:gd name="connsiteX108" fmla="*/ 5802814 w 7023131"/>
                <a:gd name="connsiteY108" fmla="*/ 48462 h 3281108"/>
                <a:gd name="connsiteX109" fmla="*/ 5898064 w 7023131"/>
                <a:gd name="connsiteY109" fmla="*/ 67512 h 3281108"/>
                <a:gd name="connsiteX110" fmla="*/ 5898064 w 7023131"/>
                <a:gd name="connsiteY110" fmla="*/ 837 h 3281108"/>
                <a:gd name="connsiteX111" fmla="*/ 6012364 w 7023131"/>
                <a:gd name="connsiteY111" fmla="*/ 29412 h 3281108"/>
                <a:gd name="connsiteX112" fmla="*/ 6059989 w 7023131"/>
                <a:gd name="connsiteY112" fmla="*/ 19887 h 3281108"/>
                <a:gd name="connsiteX113" fmla="*/ 6126664 w 7023131"/>
                <a:gd name="connsiteY113" fmla="*/ 48462 h 3281108"/>
                <a:gd name="connsiteX114" fmla="*/ 6269539 w 7023131"/>
                <a:gd name="connsiteY114" fmla="*/ 96087 h 3281108"/>
                <a:gd name="connsiteX115" fmla="*/ 6364789 w 7023131"/>
                <a:gd name="connsiteY115" fmla="*/ 96087 h 3281108"/>
                <a:gd name="connsiteX116" fmla="*/ 6545764 w 7023131"/>
                <a:gd name="connsiteY116" fmla="*/ 143712 h 3281108"/>
                <a:gd name="connsiteX117" fmla="*/ 6650539 w 7023131"/>
                <a:gd name="connsiteY117" fmla="*/ 267537 h 3281108"/>
                <a:gd name="connsiteX118" fmla="*/ 6631489 w 7023131"/>
                <a:gd name="connsiteY118" fmla="*/ 315162 h 3281108"/>
                <a:gd name="connsiteX119" fmla="*/ 6621964 w 7023131"/>
                <a:gd name="connsiteY119" fmla="*/ 381837 h 3281108"/>
                <a:gd name="connsiteX120" fmla="*/ 6593389 w 7023131"/>
                <a:gd name="connsiteY120" fmla="*/ 410412 h 3281108"/>
                <a:gd name="connsiteX121" fmla="*/ 6469564 w 7023131"/>
                <a:gd name="connsiteY121" fmla="*/ 334212 h 3281108"/>
                <a:gd name="connsiteX122" fmla="*/ 6460039 w 7023131"/>
                <a:gd name="connsiteY122" fmla="*/ 391362 h 3281108"/>
                <a:gd name="connsiteX123" fmla="*/ 6345739 w 7023131"/>
                <a:gd name="connsiteY123" fmla="*/ 391362 h 3281108"/>
                <a:gd name="connsiteX124" fmla="*/ 6288589 w 7023131"/>
                <a:gd name="connsiteY124" fmla="*/ 419937 h 3281108"/>
                <a:gd name="connsiteX125" fmla="*/ 6145714 w 7023131"/>
                <a:gd name="connsiteY125" fmla="*/ 477087 h 3281108"/>
                <a:gd name="connsiteX126" fmla="*/ 6079039 w 7023131"/>
                <a:gd name="connsiteY126" fmla="*/ 467562 h 3281108"/>
                <a:gd name="connsiteX127" fmla="*/ 6031414 w 7023131"/>
                <a:gd name="connsiteY127" fmla="*/ 467562 h 3281108"/>
                <a:gd name="connsiteX128" fmla="*/ 5964739 w 7023131"/>
                <a:gd name="connsiteY128" fmla="*/ 515187 h 3281108"/>
                <a:gd name="connsiteX129" fmla="*/ 5831389 w 7023131"/>
                <a:gd name="connsiteY129" fmla="*/ 486612 h 3281108"/>
                <a:gd name="connsiteX130" fmla="*/ 5745664 w 7023131"/>
                <a:gd name="connsiteY130" fmla="*/ 486612 h 3281108"/>
                <a:gd name="connsiteX131" fmla="*/ 5621839 w 7023131"/>
                <a:gd name="connsiteY131" fmla="*/ 543762 h 3281108"/>
                <a:gd name="connsiteX132" fmla="*/ 5612314 w 7023131"/>
                <a:gd name="connsiteY132" fmla="*/ 562812 h 3281108"/>
                <a:gd name="connsiteX133" fmla="*/ 5564689 w 7023131"/>
                <a:gd name="connsiteY133" fmla="*/ 572337 h 3281108"/>
                <a:gd name="connsiteX134" fmla="*/ 5440864 w 7023131"/>
                <a:gd name="connsiteY134" fmla="*/ 543762 h 3281108"/>
                <a:gd name="connsiteX135" fmla="*/ 5364664 w 7023131"/>
                <a:gd name="connsiteY135" fmla="*/ 534237 h 3281108"/>
                <a:gd name="connsiteX136" fmla="*/ 5355139 w 7023131"/>
                <a:gd name="connsiteY136" fmla="*/ 562812 h 3281108"/>
                <a:gd name="connsiteX137" fmla="*/ 5317039 w 7023131"/>
                <a:gd name="connsiteY137" fmla="*/ 581862 h 3281108"/>
                <a:gd name="connsiteX138" fmla="*/ 5307514 w 7023131"/>
                <a:gd name="connsiteY138" fmla="*/ 591387 h 3281108"/>
                <a:gd name="connsiteX139" fmla="*/ 5202739 w 7023131"/>
                <a:gd name="connsiteY139" fmla="*/ 591387 h 3281108"/>
                <a:gd name="connsiteX140" fmla="*/ 5136064 w 7023131"/>
                <a:gd name="connsiteY140" fmla="*/ 677112 h 3281108"/>
                <a:gd name="connsiteX141" fmla="*/ 5126539 w 7023131"/>
                <a:gd name="connsiteY141" fmla="*/ 724737 h 3281108"/>
                <a:gd name="connsiteX142" fmla="*/ 5136064 w 7023131"/>
                <a:gd name="connsiteY142" fmla="*/ 753312 h 3281108"/>
                <a:gd name="connsiteX143" fmla="*/ 5088439 w 7023131"/>
                <a:gd name="connsiteY143" fmla="*/ 810462 h 3281108"/>
                <a:gd name="connsiteX144" fmla="*/ 5050339 w 7023131"/>
                <a:gd name="connsiteY144" fmla="*/ 819987 h 3281108"/>
                <a:gd name="connsiteX145" fmla="*/ 5069389 w 7023131"/>
                <a:gd name="connsiteY145" fmla="*/ 886662 h 3281108"/>
                <a:gd name="connsiteX146" fmla="*/ 5050339 w 7023131"/>
                <a:gd name="connsiteY146" fmla="*/ 953337 h 3281108"/>
                <a:gd name="connsiteX147" fmla="*/ 5021764 w 7023131"/>
                <a:gd name="connsiteY147" fmla="*/ 991437 h 3281108"/>
                <a:gd name="connsiteX148" fmla="*/ 4955089 w 7023131"/>
                <a:gd name="connsiteY148" fmla="*/ 1029537 h 3281108"/>
                <a:gd name="connsiteX149" fmla="*/ 4878889 w 7023131"/>
                <a:gd name="connsiteY149" fmla="*/ 1086687 h 3281108"/>
                <a:gd name="connsiteX150" fmla="*/ 4859839 w 7023131"/>
                <a:gd name="connsiteY150" fmla="*/ 1105737 h 3281108"/>
                <a:gd name="connsiteX151" fmla="*/ 4821739 w 7023131"/>
                <a:gd name="connsiteY151" fmla="*/ 1134312 h 3281108"/>
                <a:gd name="connsiteX152" fmla="*/ 4783639 w 7023131"/>
                <a:gd name="connsiteY152" fmla="*/ 1134312 h 3281108"/>
                <a:gd name="connsiteX153" fmla="*/ 4755064 w 7023131"/>
                <a:gd name="connsiteY153" fmla="*/ 1220037 h 3281108"/>
                <a:gd name="connsiteX154" fmla="*/ 4793164 w 7023131"/>
                <a:gd name="connsiteY154" fmla="*/ 1258137 h 3281108"/>
                <a:gd name="connsiteX155" fmla="*/ 4840789 w 7023131"/>
                <a:gd name="connsiteY155" fmla="*/ 1305762 h 3281108"/>
                <a:gd name="connsiteX156" fmla="*/ 4888414 w 7023131"/>
                <a:gd name="connsiteY156" fmla="*/ 1343862 h 3281108"/>
                <a:gd name="connsiteX157" fmla="*/ 4926514 w 7023131"/>
                <a:gd name="connsiteY157" fmla="*/ 1429587 h 3281108"/>
                <a:gd name="connsiteX158" fmla="*/ 4916989 w 7023131"/>
                <a:gd name="connsiteY158" fmla="*/ 1486737 h 3281108"/>
                <a:gd name="connsiteX159" fmla="*/ 4936039 w 7023131"/>
                <a:gd name="connsiteY159" fmla="*/ 1486737 h 3281108"/>
                <a:gd name="connsiteX160" fmla="*/ 4936039 w 7023131"/>
                <a:gd name="connsiteY160" fmla="*/ 1534362 h 3281108"/>
                <a:gd name="connsiteX161" fmla="*/ 5078914 w 7023131"/>
                <a:gd name="connsiteY161" fmla="*/ 1601037 h 3281108"/>
                <a:gd name="connsiteX162" fmla="*/ 5097964 w 7023131"/>
                <a:gd name="connsiteY162" fmla="*/ 1601037 h 3281108"/>
                <a:gd name="connsiteX163" fmla="*/ 5174164 w 7023131"/>
                <a:gd name="connsiteY163" fmla="*/ 1648662 h 3281108"/>
                <a:gd name="connsiteX164" fmla="*/ 5297989 w 7023131"/>
                <a:gd name="connsiteY164" fmla="*/ 1648662 h 3281108"/>
                <a:gd name="connsiteX165" fmla="*/ 5374189 w 7023131"/>
                <a:gd name="connsiteY165" fmla="*/ 1686762 h 3281108"/>
                <a:gd name="connsiteX166" fmla="*/ 5431339 w 7023131"/>
                <a:gd name="connsiteY166" fmla="*/ 1715337 h 3281108"/>
                <a:gd name="connsiteX167" fmla="*/ 5517064 w 7023131"/>
                <a:gd name="connsiteY167" fmla="*/ 1677237 h 3281108"/>
                <a:gd name="connsiteX168" fmla="*/ 5650414 w 7023131"/>
                <a:gd name="connsiteY168" fmla="*/ 1686762 h 3281108"/>
                <a:gd name="connsiteX169" fmla="*/ 5736139 w 7023131"/>
                <a:gd name="connsiteY169" fmla="*/ 1715337 h 3281108"/>
                <a:gd name="connsiteX170" fmla="*/ 5850439 w 7023131"/>
                <a:gd name="connsiteY170" fmla="*/ 1782012 h 3281108"/>
                <a:gd name="connsiteX171" fmla="*/ 5869489 w 7023131"/>
                <a:gd name="connsiteY171" fmla="*/ 1705812 h 3281108"/>
                <a:gd name="connsiteX172" fmla="*/ 6021889 w 7023131"/>
                <a:gd name="connsiteY172" fmla="*/ 1772487 h 3281108"/>
                <a:gd name="connsiteX173" fmla="*/ 6107614 w 7023131"/>
                <a:gd name="connsiteY173" fmla="*/ 1782012 h 3281108"/>
                <a:gd name="connsiteX174" fmla="*/ 6193339 w 7023131"/>
                <a:gd name="connsiteY174" fmla="*/ 1791537 h 3281108"/>
                <a:gd name="connsiteX175" fmla="*/ 6326689 w 7023131"/>
                <a:gd name="connsiteY175" fmla="*/ 1839162 h 3281108"/>
                <a:gd name="connsiteX176" fmla="*/ 6374314 w 7023131"/>
                <a:gd name="connsiteY176" fmla="*/ 1848687 h 3281108"/>
                <a:gd name="connsiteX177" fmla="*/ 6555289 w 7023131"/>
                <a:gd name="connsiteY177" fmla="*/ 1934412 h 3281108"/>
                <a:gd name="connsiteX178" fmla="*/ 6660064 w 7023131"/>
                <a:gd name="connsiteY178" fmla="*/ 1915362 h 3281108"/>
                <a:gd name="connsiteX179" fmla="*/ 6745789 w 7023131"/>
                <a:gd name="connsiteY179" fmla="*/ 1924887 h 3281108"/>
                <a:gd name="connsiteX180" fmla="*/ 6688639 w 7023131"/>
                <a:gd name="connsiteY180" fmla="*/ 1982037 h 3281108"/>
                <a:gd name="connsiteX181" fmla="*/ 6641014 w 7023131"/>
                <a:gd name="connsiteY181" fmla="*/ 2010612 h 3281108"/>
                <a:gd name="connsiteX182" fmla="*/ 6707689 w 7023131"/>
                <a:gd name="connsiteY182" fmla="*/ 2048712 h 3281108"/>
                <a:gd name="connsiteX183" fmla="*/ 6745789 w 7023131"/>
                <a:gd name="connsiteY183" fmla="*/ 2124912 h 3281108"/>
                <a:gd name="connsiteX184" fmla="*/ 6841039 w 7023131"/>
                <a:gd name="connsiteY184" fmla="*/ 2182062 h 3281108"/>
                <a:gd name="connsiteX185" fmla="*/ 6945814 w 7023131"/>
                <a:gd name="connsiteY185" fmla="*/ 2210637 h 3281108"/>
                <a:gd name="connsiteX186" fmla="*/ 6993439 w 7023131"/>
                <a:gd name="connsiteY186" fmla="*/ 2296362 h 3281108"/>
                <a:gd name="connsiteX187" fmla="*/ 7022014 w 7023131"/>
                <a:gd name="connsiteY187" fmla="*/ 2343987 h 3281108"/>
                <a:gd name="connsiteX188" fmla="*/ 6955339 w 7023131"/>
                <a:gd name="connsiteY188" fmla="*/ 2353512 h 3281108"/>
                <a:gd name="connsiteX189" fmla="*/ 6793414 w 7023131"/>
                <a:gd name="connsiteY189" fmla="*/ 2239212 h 3281108"/>
                <a:gd name="connsiteX190" fmla="*/ 6745789 w 7023131"/>
                <a:gd name="connsiteY190" fmla="*/ 2210637 h 3281108"/>
                <a:gd name="connsiteX191" fmla="*/ 6698164 w 7023131"/>
                <a:gd name="connsiteY191" fmla="*/ 2239212 h 3281108"/>
                <a:gd name="connsiteX192" fmla="*/ 6612439 w 7023131"/>
                <a:gd name="connsiteY192" fmla="*/ 2248737 h 3281108"/>
                <a:gd name="connsiteX193" fmla="*/ 6555289 w 7023131"/>
                <a:gd name="connsiteY193" fmla="*/ 2229687 h 3281108"/>
                <a:gd name="connsiteX194" fmla="*/ 6507664 w 7023131"/>
                <a:gd name="connsiteY194" fmla="*/ 2191587 h 3281108"/>
                <a:gd name="connsiteX195" fmla="*/ 6460039 w 7023131"/>
                <a:gd name="connsiteY195" fmla="*/ 2248737 h 3281108"/>
                <a:gd name="connsiteX196" fmla="*/ 6402889 w 7023131"/>
                <a:gd name="connsiteY196" fmla="*/ 2210637 h 3281108"/>
                <a:gd name="connsiteX197" fmla="*/ 6364789 w 7023131"/>
                <a:gd name="connsiteY197" fmla="*/ 2191587 h 3281108"/>
                <a:gd name="connsiteX198" fmla="*/ 6355264 w 7023131"/>
                <a:gd name="connsiteY198" fmla="*/ 2239212 h 3281108"/>
                <a:gd name="connsiteX199" fmla="*/ 6288589 w 7023131"/>
                <a:gd name="connsiteY199" fmla="*/ 2286837 h 3281108"/>
                <a:gd name="connsiteX200" fmla="*/ 6212389 w 7023131"/>
                <a:gd name="connsiteY200" fmla="*/ 2286837 h 3281108"/>
                <a:gd name="connsiteX201" fmla="*/ 6050464 w 7023131"/>
                <a:gd name="connsiteY201" fmla="*/ 2201112 h 3281108"/>
                <a:gd name="connsiteX202" fmla="*/ 5983789 w 7023131"/>
                <a:gd name="connsiteY202" fmla="*/ 2172537 h 3281108"/>
                <a:gd name="connsiteX203" fmla="*/ 5898064 w 7023131"/>
                <a:gd name="connsiteY203" fmla="*/ 2105862 h 3281108"/>
                <a:gd name="connsiteX204" fmla="*/ 5783764 w 7023131"/>
                <a:gd name="connsiteY204" fmla="*/ 2067762 h 3281108"/>
                <a:gd name="connsiteX205" fmla="*/ 5745664 w 7023131"/>
                <a:gd name="connsiteY205" fmla="*/ 2029662 h 3281108"/>
                <a:gd name="connsiteX206" fmla="*/ 5688514 w 7023131"/>
                <a:gd name="connsiteY206" fmla="*/ 2010612 h 3281108"/>
                <a:gd name="connsiteX207" fmla="*/ 5612314 w 7023131"/>
                <a:gd name="connsiteY207" fmla="*/ 2010612 h 3281108"/>
                <a:gd name="connsiteX208" fmla="*/ 5450389 w 7023131"/>
                <a:gd name="connsiteY208" fmla="*/ 1934412 h 3281108"/>
                <a:gd name="connsiteX209" fmla="*/ 5412289 w 7023131"/>
                <a:gd name="connsiteY209" fmla="*/ 1924887 h 3281108"/>
                <a:gd name="connsiteX210" fmla="*/ 5317039 w 7023131"/>
                <a:gd name="connsiteY210" fmla="*/ 1934412 h 3281108"/>
                <a:gd name="connsiteX211" fmla="*/ 5212264 w 7023131"/>
                <a:gd name="connsiteY211" fmla="*/ 1905837 h 3281108"/>
                <a:gd name="connsiteX212" fmla="*/ 5069389 w 7023131"/>
                <a:gd name="connsiteY212" fmla="*/ 1886787 h 3281108"/>
                <a:gd name="connsiteX213" fmla="*/ 4964614 w 7023131"/>
                <a:gd name="connsiteY213" fmla="*/ 1877262 h 3281108"/>
                <a:gd name="connsiteX214" fmla="*/ 4945564 w 7023131"/>
                <a:gd name="connsiteY214" fmla="*/ 1924887 h 3281108"/>
                <a:gd name="connsiteX215" fmla="*/ 4916989 w 7023131"/>
                <a:gd name="connsiteY215" fmla="*/ 1953462 h 3281108"/>
                <a:gd name="connsiteX216" fmla="*/ 4878889 w 7023131"/>
                <a:gd name="connsiteY216" fmla="*/ 1982037 h 3281108"/>
                <a:gd name="connsiteX217" fmla="*/ 4907464 w 7023131"/>
                <a:gd name="connsiteY217" fmla="*/ 2048712 h 3281108"/>
                <a:gd name="connsiteX218" fmla="*/ 4840789 w 7023131"/>
                <a:gd name="connsiteY218" fmla="*/ 2096337 h 3281108"/>
                <a:gd name="connsiteX219" fmla="*/ 4840789 w 7023131"/>
                <a:gd name="connsiteY219" fmla="*/ 2105862 h 3281108"/>
                <a:gd name="connsiteX220" fmla="*/ 4793164 w 7023131"/>
                <a:gd name="connsiteY220" fmla="*/ 2163012 h 3281108"/>
                <a:gd name="connsiteX221" fmla="*/ 4840789 w 7023131"/>
                <a:gd name="connsiteY221" fmla="*/ 2229687 h 3281108"/>
                <a:gd name="connsiteX222" fmla="*/ 4888414 w 7023131"/>
                <a:gd name="connsiteY222" fmla="*/ 2267787 h 3281108"/>
                <a:gd name="connsiteX223" fmla="*/ 4993189 w 7023131"/>
                <a:gd name="connsiteY223" fmla="*/ 2286837 h 3281108"/>
                <a:gd name="connsiteX224" fmla="*/ 4831264 w 7023131"/>
                <a:gd name="connsiteY224" fmla="*/ 2391612 h 3281108"/>
                <a:gd name="connsiteX225" fmla="*/ 4878889 w 7023131"/>
                <a:gd name="connsiteY225" fmla="*/ 2420187 h 3281108"/>
                <a:gd name="connsiteX226" fmla="*/ 4831264 w 7023131"/>
                <a:gd name="connsiteY226" fmla="*/ 2477337 h 3281108"/>
                <a:gd name="connsiteX227" fmla="*/ 4783639 w 7023131"/>
                <a:gd name="connsiteY227" fmla="*/ 2544012 h 3281108"/>
                <a:gd name="connsiteX228" fmla="*/ 4755064 w 7023131"/>
                <a:gd name="connsiteY228" fmla="*/ 2620212 h 3281108"/>
                <a:gd name="connsiteX229" fmla="*/ 4697914 w 7023131"/>
                <a:gd name="connsiteY229" fmla="*/ 2696412 h 3281108"/>
                <a:gd name="connsiteX230" fmla="*/ 4640764 w 7023131"/>
                <a:gd name="connsiteY230" fmla="*/ 2715462 h 3281108"/>
                <a:gd name="connsiteX231" fmla="*/ 4469314 w 7023131"/>
                <a:gd name="connsiteY231" fmla="*/ 2715462 h 3281108"/>
                <a:gd name="connsiteX232" fmla="*/ 4383589 w 7023131"/>
                <a:gd name="connsiteY232" fmla="*/ 2715462 h 3281108"/>
                <a:gd name="connsiteX233" fmla="*/ 4364539 w 7023131"/>
                <a:gd name="connsiteY233" fmla="*/ 2686887 h 3281108"/>
                <a:gd name="connsiteX234" fmla="*/ 4326439 w 7023131"/>
                <a:gd name="connsiteY234" fmla="*/ 2648787 h 3281108"/>
                <a:gd name="connsiteX235" fmla="*/ 4307389 w 7023131"/>
                <a:gd name="connsiteY235" fmla="*/ 2591637 h 3281108"/>
                <a:gd name="connsiteX236" fmla="*/ 4307389 w 7023131"/>
                <a:gd name="connsiteY236" fmla="*/ 2505912 h 3281108"/>
                <a:gd name="connsiteX237" fmla="*/ 4297864 w 7023131"/>
                <a:gd name="connsiteY237" fmla="*/ 2429712 h 3281108"/>
                <a:gd name="connsiteX238" fmla="*/ 4269289 w 7023131"/>
                <a:gd name="connsiteY238" fmla="*/ 2334462 h 3281108"/>
                <a:gd name="connsiteX239" fmla="*/ 4250239 w 7023131"/>
                <a:gd name="connsiteY239" fmla="*/ 2258262 h 3281108"/>
                <a:gd name="connsiteX240" fmla="*/ 4145464 w 7023131"/>
                <a:gd name="connsiteY240" fmla="*/ 2258262 h 3281108"/>
                <a:gd name="connsiteX241" fmla="*/ 4050214 w 7023131"/>
                <a:gd name="connsiteY241" fmla="*/ 2239212 h 3281108"/>
                <a:gd name="connsiteX242" fmla="*/ 3983539 w 7023131"/>
                <a:gd name="connsiteY242" fmla="*/ 2296362 h 3281108"/>
                <a:gd name="connsiteX243" fmla="*/ 3821614 w 7023131"/>
                <a:gd name="connsiteY243" fmla="*/ 2353512 h 3281108"/>
                <a:gd name="connsiteX244" fmla="*/ 3802564 w 7023131"/>
                <a:gd name="connsiteY244" fmla="*/ 2420187 h 3281108"/>
                <a:gd name="connsiteX245" fmla="*/ 3650164 w 7023131"/>
                <a:gd name="connsiteY245" fmla="*/ 2420187 h 3281108"/>
                <a:gd name="connsiteX246" fmla="*/ 3564439 w 7023131"/>
                <a:gd name="connsiteY246" fmla="*/ 2515437 h 3281108"/>
                <a:gd name="connsiteX247" fmla="*/ 3450139 w 7023131"/>
                <a:gd name="connsiteY247" fmla="*/ 2629737 h 3281108"/>
                <a:gd name="connsiteX248" fmla="*/ 3421564 w 7023131"/>
                <a:gd name="connsiteY248" fmla="*/ 2763087 h 3281108"/>
                <a:gd name="connsiteX249" fmla="*/ 3326314 w 7023131"/>
                <a:gd name="connsiteY249" fmla="*/ 2839287 h 3281108"/>
                <a:gd name="connsiteX250" fmla="*/ 3231064 w 7023131"/>
                <a:gd name="connsiteY250" fmla="*/ 2915487 h 3281108"/>
                <a:gd name="connsiteX251" fmla="*/ 3154864 w 7023131"/>
                <a:gd name="connsiteY251" fmla="*/ 3029787 h 3281108"/>
                <a:gd name="connsiteX252" fmla="*/ 3107239 w 7023131"/>
                <a:gd name="connsiteY252" fmla="*/ 3144087 h 3281108"/>
                <a:gd name="connsiteX253" fmla="*/ 3050089 w 7023131"/>
                <a:gd name="connsiteY253" fmla="*/ 3220287 h 3281108"/>
                <a:gd name="connsiteX254" fmla="*/ 2973889 w 7023131"/>
                <a:gd name="connsiteY254" fmla="*/ 3229812 h 3281108"/>
                <a:gd name="connsiteX255" fmla="*/ 2878639 w 7023131"/>
                <a:gd name="connsiteY255" fmla="*/ 3163137 h 3281108"/>
                <a:gd name="connsiteX256" fmla="*/ 2802439 w 7023131"/>
                <a:gd name="connsiteY256" fmla="*/ 3105987 h 3281108"/>
                <a:gd name="connsiteX257" fmla="*/ 2726239 w 7023131"/>
                <a:gd name="connsiteY257" fmla="*/ 3096462 h 3281108"/>
                <a:gd name="connsiteX258" fmla="*/ 2630989 w 7023131"/>
                <a:gd name="connsiteY258" fmla="*/ 3153612 h 3281108"/>
                <a:gd name="connsiteX259" fmla="*/ 2659564 w 7023131"/>
                <a:gd name="connsiteY259" fmla="*/ 3210762 h 3281108"/>
                <a:gd name="connsiteX260" fmla="*/ 2545264 w 7023131"/>
                <a:gd name="connsiteY260" fmla="*/ 3220287 h 3281108"/>
                <a:gd name="connsiteX261" fmla="*/ 2383339 w 7023131"/>
                <a:gd name="connsiteY261" fmla="*/ 3229812 h 3281108"/>
                <a:gd name="connsiteX262" fmla="*/ 2307139 w 7023131"/>
                <a:gd name="connsiteY262" fmla="*/ 3267912 h 3281108"/>
                <a:gd name="connsiteX263" fmla="*/ 2221414 w 7023131"/>
                <a:gd name="connsiteY263" fmla="*/ 3277437 h 3281108"/>
                <a:gd name="connsiteX264" fmla="*/ 2192839 w 7023131"/>
                <a:gd name="connsiteY264" fmla="*/ 3210762 h 3281108"/>
                <a:gd name="connsiteX265" fmla="*/ 2088064 w 7023131"/>
                <a:gd name="connsiteY265" fmla="*/ 3144087 h 3281108"/>
                <a:gd name="connsiteX266" fmla="*/ 2116639 w 7023131"/>
                <a:gd name="connsiteY266" fmla="*/ 3077412 h 3281108"/>
                <a:gd name="connsiteX267" fmla="*/ 2145214 w 7023131"/>
                <a:gd name="connsiteY267" fmla="*/ 2982162 h 3281108"/>
                <a:gd name="connsiteX268" fmla="*/ 2154739 w 7023131"/>
                <a:gd name="connsiteY268" fmla="*/ 2886912 h 3281108"/>
                <a:gd name="connsiteX269" fmla="*/ 2078539 w 7023131"/>
                <a:gd name="connsiteY269" fmla="*/ 2867862 h 3281108"/>
                <a:gd name="connsiteX270" fmla="*/ 1973764 w 7023131"/>
                <a:gd name="connsiteY270" fmla="*/ 2848812 h 3281108"/>
                <a:gd name="connsiteX271" fmla="*/ 1840414 w 7023131"/>
                <a:gd name="connsiteY271" fmla="*/ 2829762 h 3281108"/>
                <a:gd name="connsiteX272" fmla="*/ 1678489 w 7023131"/>
                <a:gd name="connsiteY272" fmla="*/ 2820237 h 3281108"/>
                <a:gd name="connsiteX273" fmla="*/ 1602289 w 7023131"/>
                <a:gd name="connsiteY273" fmla="*/ 2810712 h 3281108"/>
                <a:gd name="connsiteX274" fmla="*/ 1507039 w 7023131"/>
                <a:gd name="connsiteY274" fmla="*/ 2848812 h 3281108"/>
                <a:gd name="connsiteX275" fmla="*/ 1326064 w 7023131"/>
                <a:gd name="connsiteY275" fmla="*/ 2858337 h 3281108"/>
                <a:gd name="connsiteX276" fmla="*/ 1126039 w 7023131"/>
                <a:gd name="connsiteY276" fmla="*/ 2791662 h 3281108"/>
                <a:gd name="connsiteX277" fmla="*/ 1021264 w 7023131"/>
                <a:gd name="connsiteY277" fmla="*/ 2791662 h 3281108"/>
                <a:gd name="connsiteX278" fmla="*/ 906964 w 7023131"/>
                <a:gd name="connsiteY278" fmla="*/ 2801187 h 3281108"/>
                <a:gd name="connsiteX279" fmla="*/ 802189 w 7023131"/>
                <a:gd name="connsiteY279" fmla="*/ 2877387 h 3281108"/>
                <a:gd name="connsiteX280" fmla="*/ 725989 w 7023131"/>
                <a:gd name="connsiteY280" fmla="*/ 2896437 h 3281108"/>
                <a:gd name="connsiteX281" fmla="*/ 716464 w 7023131"/>
                <a:gd name="connsiteY281" fmla="*/ 2744037 h 3281108"/>
                <a:gd name="connsiteX282" fmla="*/ 716464 w 7023131"/>
                <a:gd name="connsiteY282" fmla="*/ 2667837 h 3281108"/>
                <a:gd name="connsiteX283" fmla="*/ 706939 w 7023131"/>
                <a:gd name="connsiteY283" fmla="*/ 2572587 h 3281108"/>
                <a:gd name="connsiteX284" fmla="*/ 659314 w 7023131"/>
                <a:gd name="connsiteY284" fmla="*/ 2515437 h 3281108"/>
                <a:gd name="connsiteX285" fmla="*/ 735514 w 7023131"/>
                <a:gd name="connsiteY285" fmla="*/ 2467812 h 3281108"/>
                <a:gd name="connsiteX286" fmla="*/ 773614 w 7023131"/>
                <a:gd name="connsiteY286" fmla="*/ 2401137 h 3281108"/>
                <a:gd name="connsiteX287" fmla="*/ 659314 w 7023131"/>
                <a:gd name="connsiteY287" fmla="*/ 2420187 h 3281108"/>
                <a:gd name="connsiteX288" fmla="*/ 583114 w 7023131"/>
                <a:gd name="connsiteY288" fmla="*/ 2372562 h 3281108"/>
                <a:gd name="connsiteX289" fmla="*/ 402139 w 7023131"/>
                <a:gd name="connsiteY289" fmla="*/ 2410662 h 3281108"/>
                <a:gd name="connsiteX290" fmla="*/ 297364 w 7023131"/>
                <a:gd name="connsiteY290" fmla="*/ 2410662 h 3281108"/>
                <a:gd name="connsiteX291" fmla="*/ 249739 w 7023131"/>
                <a:gd name="connsiteY291" fmla="*/ 2372562 h 3281108"/>
                <a:gd name="connsiteX292" fmla="*/ 135439 w 7023131"/>
                <a:gd name="connsiteY292" fmla="*/ 2391612 h 3281108"/>
                <a:gd name="connsiteX293" fmla="*/ 116389 w 7023131"/>
                <a:gd name="connsiteY293" fmla="*/ 2420187 h 3281108"/>
                <a:gd name="connsiteX294" fmla="*/ 40189 w 7023131"/>
                <a:gd name="connsiteY294" fmla="*/ 2353512 h 3281108"/>
                <a:gd name="connsiteX295" fmla="*/ 21139 w 7023131"/>
                <a:gd name="connsiteY295" fmla="*/ 2296362 h 3281108"/>
                <a:gd name="connsiteX296" fmla="*/ 164014 w 7023131"/>
                <a:gd name="connsiteY296" fmla="*/ 2277312 h 3281108"/>
                <a:gd name="connsiteX297" fmla="*/ 211639 w 7023131"/>
                <a:gd name="connsiteY297" fmla="*/ 2220162 h 3281108"/>
                <a:gd name="connsiteX298" fmla="*/ 78289 w 7023131"/>
                <a:gd name="connsiteY298" fmla="*/ 2191587 h 3281108"/>
                <a:gd name="connsiteX299" fmla="*/ 30664 w 7023131"/>
                <a:gd name="connsiteY299" fmla="*/ 2115387 h 3281108"/>
                <a:gd name="connsiteX300" fmla="*/ 2089 w 7023131"/>
                <a:gd name="connsiteY300" fmla="*/ 2058237 h 3281108"/>
                <a:gd name="connsiteX301" fmla="*/ 87814 w 7023131"/>
                <a:gd name="connsiteY301" fmla="*/ 2020137 h 3281108"/>
                <a:gd name="connsiteX302" fmla="*/ 87814 w 7023131"/>
                <a:gd name="connsiteY302" fmla="*/ 1924887 h 3281108"/>
                <a:gd name="connsiteX303" fmla="*/ 173539 w 7023131"/>
                <a:gd name="connsiteY303" fmla="*/ 1896312 h 3281108"/>
                <a:gd name="connsiteX304" fmla="*/ 211639 w 7023131"/>
                <a:gd name="connsiteY304" fmla="*/ 1753437 h 3281108"/>
                <a:gd name="connsiteX305" fmla="*/ 306889 w 7023131"/>
                <a:gd name="connsiteY305" fmla="*/ 1715337 h 3281108"/>
                <a:gd name="connsiteX306" fmla="*/ 287839 w 7023131"/>
                <a:gd name="connsiteY306" fmla="*/ 1924887 h 3281108"/>
                <a:gd name="connsiteX307" fmla="*/ 459289 w 7023131"/>
                <a:gd name="connsiteY307" fmla="*/ 1934412 h 3281108"/>
                <a:gd name="connsiteX308" fmla="*/ 564064 w 7023131"/>
                <a:gd name="connsiteY308" fmla="*/ 1829637 h 3281108"/>
                <a:gd name="connsiteX309" fmla="*/ 478339 w 7023131"/>
                <a:gd name="connsiteY309" fmla="*/ 1724862 h 3281108"/>
                <a:gd name="connsiteX310" fmla="*/ 430714 w 7023131"/>
                <a:gd name="connsiteY310" fmla="*/ 1686762 h 3281108"/>
                <a:gd name="connsiteX311" fmla="*/ 554539 w 7023131"/>
                <a:gd name="connsiteY311" fmla="*/ 1610562 h 3281108"/>
                <a:gd name="connsiteX312" fmla="*/ 649789 w 7023131"/>
                <a:gd name="connsiteY312" fmla="*/ 1610562 h 3281108"/>
                <a:gd name="connsiteX313" fmla="*/ 697414 w 7023131"/>
                <a:gd name="connsiteY313" fmla="*/ 1562937 h 3281108"/>
                <a:gd name="connsiteX314" fmla="*/ 783139 w 7023131"/>
                <a:gd name="connsiteY314" fmla="*/ 1534362 h 3281108"/>
                <a:gd name="connsiteX315" fmla="*/ 935539 w 7023131"/>
                <a:gd name="connsiteY315" fmla="*/ 1572462 h 3281108"/>
                <a:gd name="connsiteX316" fmla="*/ 973639 w 7023131"/>
                <a:gd name="connsiteY316" fmla="*/ 1458162 h 3281108"/>
                <a:gd name="connsiteX317" fmla="*/ 973639 w 7023131"/>
                <a:gd name="connsiteY317" fmla="*/ 1372437 h 3281108"/>
                <a:gd name="connsiteX318" fmla="*/ 1154614 w 7023131"/>
                <a:gd name="connsiteY318" fmla="*/ 1296237 h 3281108"/>
                <a:gd name="connsiteX319" fmla="*/ 1154614 w 7023131"/>
                <a:gd name="connsiteY319" fmla="*/ 1277187 h 3281108"/>
                <a:gd name="connsiteX320" fmla="*/ 1278439 w 7023131"/>
                <a:gd name="connsiteY320" fmla="*/ 1191462 h 3281108"/>
                <a:gd name="connsiteX321" fmla="*/ 1326064 w 7023131"/>
                <a:gd name="connsiteY321" fmla="*/ 1153362 h 3281108"/>
                <a:gd name="connsiteX322" fmla="*/ 1192714 w 7023131"/>
                <a:gd name="connsiteY322" fmla="*/ 1096212 h 3281108"/>
                <a:gd name="connsiteX323" fmla="*/ 1068889 w 7023131"/>
                <a:gd name="connsiteY323" fmla="*/ 1143837 h 3281108"/>
                <a:gd name="connsiteX324" fmla="*/ 859339 w 7023131"/>
                <a:gd name="connsiteY324" fmla="*/ 1134312 h 3281108"/>
                <a:gd name="connsiteX325" fmla="*/ 1335589 w 7023131"/>
                <a:gd name="connsiteY325" fmla="*/ 753312 h 3281108"/>
                <a:gd name="connsiteX326" fmla="*/ 1402264 w 7023131"/>
                <a:gd name="connsiteY326" fmla="*/ 715212 h 3281108"/>
                <a:gd name="connsiteX327" fmla="*/ 1497514 w 7023131"/>
                <a:gd name="connsiteY327" fmla="*/ 715212 h 3281108"/>
                <a:gd name="connsiteX328" fmla="*/ 1583239 w 7023131"/>
                <a:gd name="connsiteY328" fmla="*/ 696162 h 3281108"/>
                <a:gd name="connsiteX329" fmla="*/ 1602289 w 7023131"/>
                <a:gd name="connsiteY329" fmla="*/ 648537 h 3281108"/>
                <a:gd name="connsiteX330" fmla="*/ 1649914 w 7023131"/>
                <a:gd name="connsiteY330" fmla="*/ 715212 h 3281108"/>
                <a:gd name="connsiteX331" fmla="*/ 1783264 w 7023131"/>
                <a:gd name="connsiteY331" fmla="*/ 724737 h 3281108"/>
                <a:gd name="connsiteX332" fmla="*/ 1840414 w 7023131"/>
                <a:gd name="connsiteY332" fmla="*/ 629487 h 3281108"/>
                <a:gd name="connsiteX333" fmla="*/ 1897564 w 7023131"/>
                <a:gd name="connsiteY333" fmla="*/ 619962 h 3281108"/>
                <a:gd name="connsiteX334" fmla="*/ 1983289 w 7023131"/>
                <a:gd name="connsiteY334" fmla="*/ 562812 h 3281108"/>
                <a:gd name="connsiteX335" fmla="*/ 2049964 w 7023131"/>
                <a:gd name="connsiteY335" fmla="*/ 515187 h 3281108"/>
                <a:gd name="connsiteX336" fmla="*/ 2088064 w 7023131"/>
                <a:gd name="connsiteY336" fmla="*/ 524712 h 3281108"/>
                <a:gd name="connsiteX337" fmla="*/ 2107114 w 7023131"/>
                <a:gd name="connsiteY337" fmla="*/ 600912 h 3281108"/>
                <a:gd name="connsiteX338" fmla="*/ 2049964 w 7023131"/>
                <a:gd name="connsiteY338" fmla="*/ 600912 h 3281108"/>
                <a:gd name="connsiteX339" fmla="*/ 1973764 w 7023131"/>
                <a:gd name="connsiteY339" fmla="*/ 667587 h 3281108"/>
                <a:gd name="connsiteX340" fmla="*/ 1849939 w 7023131"/>
                <a:gd name="connsiteY340" fmla="*/ 915237 h 3281108"/>
                <a:gd name="connsiteX341" fmla="*/ 1602289 w 7023131"/>
                <a:gd name="connsiteY341" fmla="*/ 1239087 h 3281108"/>
                <a:gd name="connsiteX342" fmla="*/ 1602289 w 7023131"/>
                <a:gd name="connsiteY342" fmla="*/ 1334337 h 3281108"/>
                <a:gd name="connsiteX343" fmla="*/ 1545139 w 7023131"/>
                <a:gd name="connsiteY343" fmla="*/ 1362912 h 3281108"/>
                <a:gd name="connsiteX344" fmla="*/ 1535614 w 7023131"/>
                <a:gd name="connsiteY344" fmla="*/ 1458162 h 3281108"/>
                <a:gd name="connsiteX345" fmla="*/ 1507039 w 7023131"/>
                <a:gd name="connsiteY345" fmla="*/ 1505787 h 3281108"/>
                <a:gd name="connsiteX346" fmla="*/ 1535614 w 7023131"/>
                <a:gd name="connsiteY346" fmla="*/ 1639137 h 3281108"/>
                <a:gd name="connsiteX347" fmla="*/ 1497514 w 7023131"/>
                <a:gd name="connsiteY347" fmla="*/ 1696287 h 3281108"/>
                <a:gd name="connsiteX348" fmla="*/ 1364164 w 7023131"/>
                <a:gd name="connsiteY348" fmla="*/ 1724862 h 3281108"/>
                <a:gd name="connsiteX349" fmla="*/ 1354639 w 7023131"/>
                <a:gd name="connsiteY349" fmla="*/ 1772487 h 3281108"/>
                <a:gd name="connsiteX350" fmla="*/ 1367974 w 7023131"/>
                <a:gd name="connsiteY350" fmla="*/ 1776297 h 3281108"/>
                <a:gd name="connsiteX351" fmla="*/ 1945189 w 7023131"/>
                <a:gd name="connsiteY351" fmla="*/ 2067762 h 3281108"/>
                <a:gd name="connsiteX352" fmla="*/ 2002339 w 7023131"/>
                <a:gd name="connsiteY352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640389 w 7023131"/>
                <a:gd name="connsiteY12" fmla="*/ 1210512 h 3281108"/>
                <a:gd name="connsiteX13" fmla="*/ 1573714 w 7023131"/>
                <a:gd name="connsiteY13" fmla="*/ 1324812 h 3281108"/>
                <a:gd name="connsiteX14" fmla="*/ 1554664 w 7023131"/>
                <a:gd name="connsiteY14" fmla="*/ 1372437 h 3281108"/>
                <a:gd name="connsiteX15" fmla="*/ 1535614 w 7023131"/>
                <a:gd name="connsiteY15" fmla="*/ 1439112 h 3281108"/>
                <a:gd name="connsiteX16" fmla="*/ 1516564 w 7023131"/>
                <a:gd name="connsiteY16" fmla="*/ 1486737 h 3281108"/>
                <a:gd name="connsiteX17" fmla="*/ 1516564 w 7023131"/>
                <a:gd name="connsiteY17" fmla="*/ 1620087 h 3281108"/>
                <a:gd name="connsiteX18" fmla="*/ 1526089 w 7023131"/>
                <a:gd name="connsiteY18" fmla="*/ 1667712 h 3281108"/>
                <a:gd name="connsiteX19" fmla="*/ 1468939 w 7023131"/>
                <a:gd name="connsiteY19" fmla="*/ 1677237 h 3281108"/>
                <a:gd name="connsiteX20" fmla="*/ 1430839 w 7023131"/>
                <a:gd name="connsiteY20" fmla="*/ 1715337 h 3281108"/>
                <a:gd name="connsiteX21" fmla="*/ 1383214 w 7023131"/>
                <a:gd name="connsiteY21" fmla="*/ 1696287 h 3281108"/>
                <a:gd name="connsiteX22" fmla="*/ 1364164 w 7023131"/>
                <a:gd name="connsiteY22" fmla="*/ 1801062 h 3281108"/>
                <a:gd name="connsiteX23" fmla="*/ 1287964 w 7023131"/>
                <a:gd name="connsiteY23" fmla="*/ 1753437 h 3281108"/>
                <a:gd name="connsiteX24" fmla="*/ 1249864 w 7023131"/>
                <a:gd name="connsiteY24" fmla="*/ 1839162 h 3281108"/>
                <a:gd name="connsiteX25" fmla="*/ 1230814 w 7023131"/>
                <a:gd name="connsiteY25" fmla="*/ 1858212 h 3281108"/>
                <a:gd name="connsiteX26" fmla="*/ 1230814 w 7023131"/>
                <a:gd name="connsiteY26" fmla="*/ 1905837 h 3281108"/>
                <a:gd name="connsiteX27" fmla="*/ 1230814 w 7023131"/>
                <a:gd name="connsiteY27" fmla="*/ 1943937 h 3281108"/>
                <a:gd name="connsiteX28" fmla="*/ 1230814 w 7023131"/>
                <a:gd name="connsiteY28" fmla="*/ 1982037 h 3281108"/>
                <a:gd name="connsiteX29" fmla="*/ 1192714 w 7023131"/>
                <a:gd name="connsiteY29" fmla="*/ 1991562 h 3281108"/>
                <a:gd name="connsiteX30" fmla="*/ 1126039 w 7023131"/>
                <a:gd name="connsiteY30" fmla="*/ 2001087 h 3281108"/>
                <a:gd name="connsiteX31" fmla="*/ 1126039 w 7023131"/>
                <a:gd name="connsiteY31" fmla="*/ 2029662 h 3281108"/>
                <a:gd name="connsiteX32" fmla="*/ 1173664 w 7023131"/>
                <a:gd name="connsiteY32" fmla="*/ 2124912 h 3281108"/>
                <a:gd name="connsiteX33" fmla="*/ 1259389 w 7023131"/>
                <a:gd name="connsiteY33" fmla="*/ 2115387 h 3281108"/>
                <a:gd name="connsiteX34" fmla="*/ 1316539 w 7023131"/>
                <a:gd name="connsiteY34" fmla="*/ 2163012 h 3281108"/>
                <a:gd name="connsiteX35" fmla="*/ 1354639 w 7023131"/>
                <a:gd name="connsiteY35" fmla="*/ 2172537 h 3281108"/>
                <a:gd name="connsiteX36" fmla="*/ 1411789 w 7023131"/>
                <a:gd name="connsiteY36" fmla="*/ 2172537 h 3281108"/>
                <a:gd name="connsiteX37" fmla="*/ 1459414 w 7023131"/>
                <a:gd name="connsiteY37" fmla="*/ 2105862 h 3281108"/>
                <a:gd name="connsiteX38" fmla="*/ 1516564 w 7023131"/>
                <a:gd name="connsiteY38" fmla="*/ 2039187 h 3281108"/>
                <a:gd name="connsiteX39" fmla="*/ 1621339 w 7023131"/>
                <a:gd name="connsiteY39" fmla="*/ 2029662 h 3281108"/>
                <a:gd name="connsiteX40" fmla="*/ 1668964 w 7023131"/>
                <a:gd name="connsiteY40" fmla="*/ 2001087 h 3281108"/>
                <a:gd name="connsiteX41" fmla="*/ 1792789 w 7023131"/>
                <a:gd name="connsiteY41" fmla="*/ 2001087 h 3281108"/>
                <a:gd name="connsiteX42" fmla="*/ 2049964 w 7023131"/>
                <a:gd name="connsiteY42" fmla="*/ 2115387 h 3281108"/>
                <a:gd name="connsiteX43" fmla="*/ 2240464 w 7023131"/>
                <a:gd name="connsiteY43" fmla="*/ 2039187 h 3281108"/>
                <a:gd name="connsiteX44" fmla="*/ 2345239 w 7023131"/>
                <a:gd name="connsiteY44" fmla="*/ 2010612 h 3281108"/>
                <a:gd name="connsiteX45" fmla="*/ 2411914 w 7023131"/>
                <a:gd name="connsiteY45" fmla="*/ 1943937 h 3281108"/>
                <a:gd name="connsiteX46" fmla="*/ 2459539 w 7023131"/>
                <a:gd name="connsiteY46" fmla="*/ 1896312 h 3281108"/>
                <a:gd name="connsiteX47" fmla="*/ 2507164 w 7023131"/>
                <a:gd name="connsiteY47" fmla="*/ 1829637 h 3281108"/>
                <a:gd name="connsiteX48" fmla="*/ 2535739 w 7023131"/>
                <a:gd name="connsiteY48" fmla="*/ 1810587 h 3281108"/>
                <a:gd name="connsiteX49" fmla="*/ 2659564 w 7023131"/>
                <a:gd name="connsiteY49" fmla="*/ 1791537 h 3281108"/>
                <a:gd name="connsiteX50" fmla="*/ 2669089 w 7023131"/>
                <a:gd name="connsiteY50" fmla="*/ 1715337 h 3281108"/>
                <a:gd name="connsiteX51" fmla="*/ 2697664 w 7023131"/>
                <a:gd name="connsiteY51" fmla="*/ 1696287 h 3281108"/>
                <a:gd name="connsiteX52" fmla="*/ 2745289 w 7023131"/>
                <a:gd name="connsiteY52" fmla="*/ 1658187 h 3281108"/>
                <a:gd name="connsiteX53" fmla="*/ 2802439 w 7023131"/>
                <a:gd name="connsiteY53" fmla="*/ 1629612 h 3281108"/>
                <a:gd name="connsiteX54" fmla="*/ 2888164 w 7023131"/>
                <a:gd name="connsiteY54" fmla="*/ 1572462 h 3281108"/>
                <a:gd name="connsiteX55" fmla="*/ 2954839 w 7023131"/>
                <a:gd name="connsiteY55" fmla="*/ 1505787 h 3281108"/>
                <a:gd name="connsiteX56" fmla="*/ 2964364 w 7023131"/>
                <a:gd name="connsiteY56" fmla="*/ 1429587 h 3281108"/>
                <a:gd name="connsiteX57" fmla="*/ 3002464 w 7023131"/>
                <a:gd name="connsiteY57" fmla="*/ 1429587 h 3281108"/>
                <a:gd name="connsiteX58" fmla="*/ 2983414 w 7023131"/>
                <a:gd name="connsiteY58" fmla="*/ 1362912 h 3281108"/>
                <a:gd name="connsiteX59" fmla="*/ 3078664 w 7023131"/>
                <a:gd name="connsiteY59" fmla="*/ 1439112 h 3281108"/>
                <a:gd name="connsiteX60" fmla="*/ 3192964 w 7023131"/>
                <a:gd name="connsiteY60" fmla="*/ 1401012 h 3281108"/>
                <a:gd name="connsiteX61" fmla="*/ 3345364 w 7023131"/>
                <a:gd name="connsiteY61" fmla="*/ 1401012 h 3281108"/>
                <a:gd name="connsiteX62" fmla="*/ 3402514 w 7023131"/>
                <a:gd name="connsiteY62" fmla="*/ 1372437 h 3281108"/>
                <a:gd name="connsiteX63" fmla="*/ 3412039 w 7023131"/>
                <a:gd name="connsiteY63" fmla="*/ 1343862 h 3281108"/>
                <a:gd name="connsiteX64" fmla="*/ 3412039 w 7023131"/>
                <a:gd name="connsiteY64" fmla="*/ 1439112 h 3281108"/>
                <a:gd name="connsiteX65" fmla="*/ 3469189 w 7023131"/>
                <a:gd name="connsiteY65" fmla="*/ 1420062 h 3281108"/>
                <a:gd name="connsiteX66" fmla="*/ 3573964 w 7023131"/>
                <a:gd name="connsiteY66" fmla="*/ 1410537 h 3281108"/>
                <a:gd name="connsiteX67" fmla="*/ 3612064 w 7023131"/>
                <a:gd name="connsiteY67" fmla="*/ 1334337 h 3281108"/>
                <a:gd name="connsiteX68" fmla="*/ 3754939 w 7023131"/>
                <a:gd name="connsiteY68" fmla="*/ 1391487 h 3281108"/>
                <a:gd name="connsiteX69" fmla="*/ 3802564 w 7023131"/>
                <a:gd name="connsiteY69" fmla="*/ 1286712 h 3281108"/>
                <a:gd name="connsiteX70" fmla="*/ 3935914 w 7023131"/>
                <a:gd name="connsiteY70" fmla="*/ 1267662 h 3281108"/>
                <a:gd name="connsiteX71" fmla="*/ 3974014 w 7023131"/>
                <a:gd name="connsiteY71" fmla="*/ 1181937 h 3281108"/>
                <a:gd name="connsiteX72" fmla="*/ 3935914 w 7023131"/>
                <a:gd name="connsiteY72" fmla="*/ 1105737 h 3281108"/>
                <a:gd name="connsiteX73" fmla="*/ 3916864 w 7023131"/>
                <a:gd name="connsiteY73" fmla="*/ 1039062 h 3281108"/>
                <a:gd name="connsiteX74" fmla="*/ 3840664 w 7023131"/>
                <a:gd name="connsiteY74" fmla="*/ 962862 h 3281108"/>
                <a:gd name="connsiteX75" fmla="*/ 3764464 w 7023131"/>
                <a:gd name="connsiteY75" fmla="*/ 915237 h 3281108"/>
                <a:gd name="connsiteX76" fmla="*/ 3840664 w 7023131"/>
                <a:gd name="connsiteY76" fmla="*/ 734262 h 3281108"/>
                <a:gd name="connsiteX77" fmla="*/ 3897814 w 7023131"/>
                <a:gd name="connsiteY77" fmla="*/ 648537 h 3281108"/>
                <a:gd name="connsiteX78" fmla="*/ 3983539 w 7023131"/>
                <a:gd name="connsiteY78" fmla="*/ 591387 h 3281108"/>
                <a:gd name="connsiteX79" fmla="*/ 4069264 w 7023131"/>
                <a:gd name="connsiteY79" fmla="*/ 600912 h 3281108"/>
                <a:gd name="connsiteX80" fmla="*/ 4097839 w 7023131"/>
                <a:gd name="connsiteY80" fmla="*/ 553287 h 3281108"/>
                <a:gd name="connsiteX81" fmla="*/ 4154989 w 7023131"/>
                <a:gd name="connsiteY81" fmla="*/ 505662 h 3281108"/>
                <a:gd name="connsiteX82" fmla="*/ 4174039 w 7023131"/>
                <a:gd name="connsiteY82" fmla="*/ 496137 h 3281108"/>
                <a:gd name="connsiteX83" fmla="*/ 4259764 w 7023131"/>
                <a:gd name="connsiteY83" fmla="*/ 391362 h 3281108"/>
                <a:gd name="connsiteX84" fmla="*/ 4335964 w 7023131"/>
                <a:gd name="connsiteY84" fmla="*/ 429462 h 3281108"/>
                <a:gd name="connsiteX85" fmla="*/ 4431214 w 7023131"/>
                <a:gd name="connsiteY85" fmla="*/ 391362 h 3281108"/>
                <a:gd name="connsiteX86" fmla="*/ 4535989 w 7023131"/>
                <a:gd name="connsiteY86" fmla="*/ 391362 h 3281108"/>
                <a:gd name="connsiteX87" fmla="*/ 4583614 w 7023131"/>
                <a:gd name="connsiteY87" fmla="*/ 362787 h 3281108"/>
                <a:gd name="connsiteX88" fmla="*/ 4659814 w 7023131"/>
                <a:gd name="connsiteY88" fmla="*/ 343737 h 3281108"/>
                <a:gd name="connsiteX89" fmla="*/ 4697914 w 7023131"/>
                <a:gd name="connsiteY89" fmla="*/ 305637 h 3281108"/>
                <a:gd name="connsiteX90" fmla="*/ 4755064 w 7023131"/>
                <a:gd name="connsiteY90" fmla="*/ 343737 h 3281108"/>
                <a:gd name="connsiteX91" fmla="*/ 4840789 w 7023131"/>
                <a:gd name="connsiteY91" fmla="*/ 343737 h 3281108"/>
                <a:gd name="connsiteX92" fmla="*/ 4888414 w 7023131"/>
                <a:gd name="connsiteY92" fmla="*/ 315162 h 3281108"/>
                <a:gd name="connsiteX93" fmla="*/ 4936039 w 7023131"/>
                <a:gd name="connsiteY93" fmla="*/ 324687 h 3281108"/>
                <a:gd name="connsiteX94" fmla="*/ 5040814 w 7023131"/>
                <a:gd name="connsiteY94" fmla="*/ 324687 h 3281108"/>
                <a:gd name="connsiteX95" fmla="*/ 5097964 w 7023131"/>
                <a:gd name="connsiteY95" fmla="*/ 324687 h 3281108"/>
                <a:gd name="connsiteX96" fmla="*/ 5202739 w 7023131"/>
                <a:gd name="connsiteY96" fmla="*/ 334212 h 3281108"/>
                <a:gd name="connsiteX97" fmla="*/ 5307514 w 7023131"/>
                <a:gd name="connsiteY97" fmla="*/ 334212 h 3281108"/>
                <a:gd name="connsiteX98" fmla="*/ 5393239 w 7023131"/>
                <a:gd name="connsiteY98" fmla="*/ 258012 h 3281108"/>
                <a:gd name="connsiteX99" fmla="*/ 5459914 w 7023131"/>
                <a:gd name="connsiteY99" fmla="*/ 258012 h 3281108"/>
                <a:gd name="connsiteX100" fmla="*/ 5564689 w 7023131"/>
                <a:gd name="connsiteY100" fmla="*/ 267537 h 3281108"/>
                <a:gd name="connsiteX101" fmla="*/ 5602789 w 7023131"/>
                <a:gd name="connsiteY101" fmla="*/ 238962 h 3281108"/>
                <a:gd name="connsiteX102" fmla="*/ 5583739 w 7023131"/>
                <a:gd name="connsiteY102" fmla="*/ 162762 h 3281108"/>
                <a:gd name="connsiteX103" fmla="*/ 5545639 w 7023131"/>
                <a:gd name="connsiteY103" fmla="*/ 124662 h 3281108"/>
                <a:gd name="connsiteX104" fmla="*/ 5640889 w 7023131"/>
                <a:gd name="connsiteY104" fmla="*/ 124662 h 3281108"/>
                <a:gd name="connsiteX105" fmla="*/ 5717089 w 7023131"/>
                <a:gd name="connsiteY105" fmla="*/ 77037 h 3281108"/>
                <a:gd name="connsiteX106" fmla="*/ 5736139 w 7023131"/>
                <a:gd name="connsiteY106" fmla="*/ 29412 h 3281108"/>
                <a:gd name="connsiteX107" fmla="*/ 5802814 w 7023131"/>
                <a:gd name="connsiteY107" fmla="*/ 48462 h 3281108"/>
                <a:gd name="connsiteX108" fmla="*/ 5898064 w 7023131"/>
                <a:gd name="connsiteY108" fmla="*/ 67512 h 3281108"/>
                <a:gd name="connsiteX109" fmla="*/ 5898064 w 7023131"/>
                <a:gd name="connsiteY109" fmla="*/ 837 h 3281108"/>
                <a:gd name="connsiteX110" fmla="*/ 6012364 w 7023131"/>
                <a:gd name="connsiteY110" fmla="*/ 29412 h 3281108"/>
                <a:gd name="connsiteX111" fmla="*/ 6059989 w 7023131"/>
                <a:gd name="connsiteY111" fmla="*/ 19887 h 3281108"/>
                <a:gd name="connsiteX112" fmla="*/ 6126664 w 7023131"/>
                <a:gd name="connsiteY112" fmla="*/ 48462 h 3281108"/>
                <a:gd name="connsiteX113" fmla="*/ 6269539 w 7023131"/>
                <a:gd name="connsiteY113" fmla="*/ 96087 h 3281108"/>
                <a:gd name="connsiteX114" fmla="*/ 6364789 w 7023131"/>
                <a:gd name="connsiteY114" fmla="*/ 96087 h 3281108"/>
                <a:gd name="connsiteX115" fmla="*/ 6545764 w 7023131"/>
                <a:gd name="connsiteY115" fmla="*/ 143712 h 3281108"/>
                <a:gd name="connsiteX116" fmla="*/ 6650539 w 7023131"/>
                <a:gd name="connsiteY116" fmla="*/ 267537 h 3281108"/>
                <a:gd name="connsiteX117" fmla="*/ 6631489 w 7023131"/>
                <a:gd name="connsiteY117" fmla="*/ 315162 h 3281108"/>
                <a:gd name="connsiteX118" fmla="*/ 6621964 w 7023131"/>
                <a:gd name="connsiteY118" fmla="*/ 381837 h 3281108"/>
                <a:gd name="connsiteX119" fmla="*/ 6593389 w 7023131"/>
                <a:gd name="connsiteY119" fmla="*/ 410412 h 3281108"/>
                <a:gd name="connsiteX120" fmla="*/ 6469564 w 7023131"/>
                <a:gd name="connsiteY120" fmla="*/ 334212 h 3281108"/>
                <a:gd name="connsiteX121" fmla="*/ 6460039 w 7023131"/>
                <a:gd name="connsiteY121" fmla="*/ 391362 h 3281108"/>
                <a:gd name="connsiteX122" fmla="*/ 6345739 w 7023131"/>
                <a:gd name="connsiteY122" fmla="*/ 391362 h 3281108"/>
                <a:gd name="connsiteX123" fmla="*/ 6288589 w 7023131"/>
                <a:gd name="connsiteY123" fmla="*/ 419937 h 3281108"/>
                <a:gd name="connsiteX124" fmla="*/ 6145714 w 7023131"/>
                <a:gd name="connsiteY124" fmla="*/ 477087 h 3281108"/>
                <a:gd name="connsiteX125" fmla="*/ 6079039 w 7023131"/>
                <a:gd name="connsiteY125" fmla="*/ 467562 h 3281108"/>
                <a:gd name="connsiteX126" fmla="*/ 6031414 w 7023131"/>
                <a:gd name="connsiteY126" fmla="*/ 467562 h 3281108"/>
                <a:gd name="connsiteX127" fmla="*/ 5964739 w 7023131"/>
                <a:gd name="connsiteY127" fmla="*/ 515187 h 3281108"/>
                <a:gd name="connsiteX128" fmla="*/ 5831389 w 7023131"/>
                <a:gd name="connsiteY128" fmla="*/ 486612 h 3281108"/>
                <a:gd name="connsiteX129" fmla="*/ 5745664 w 7023131"/>
                <a:gd name="connsiteY129" fmla="*/ 486612 h 3281108"/>
                <a:gd name="connsiteX130" fmla="*/ 5621839 w 7023131"/>
                <a:gd name="connsiteY130" fmla="*/ 543762 h 3281108"/>
                <a:gd name="connsiteX131" fmla="*/ 5612314 w 7023131"/>
                <a:gd name="connsiteY131" fmla="*/ 562812 h 3281108"/>
                <a:gd name="connsiteX132" fmla="*/ 5564689 w 7023131"/>
                <a:gd name="connsiteY132" fmla="*/ 572337 h 3281108"/>
                <a:gd name="connsiteX133" fmla="*/ 5440864 w 7023131"/>
                <a:gd name="connsiteY133" fmla="*/ 543762 h 3281108"/>
                <a:gd name="connsiteX134" fmla="*/ 5364664 w 7023131"/>
                <a:gd name="connsiteY134" fmla="*/ 534237 h 3281108"/>
                <a:gd name="connsiteX135" fmla="*/ 5355139 w 7023131"/>
                <a:gd name="connsiteY135" fmla="*/ 562812 h 3281108"/>
                <a:gd name="connsiteX136" fmla="*/ 5317039 w 7023131"/>
                <a:gd name="connsiteY136" fmla="*/ 581862 h 3281108"/>
                <a:gd name="connsiteX137" fmla="*/ 5307514 w 7023131"/>
                <a:gd name="connsiteY137" fmla="*/ 591387 h 3281108"/>
                <a:gd name="connsiteX138" fmla="*/ 5202739 w 7023131"/>
                <a:gd name="connsiteY138" fmla="*/ 591387 h 3281108"/>
                <a:gd name="connsiteX139" fmla="*/ 5136064 w 7023131"/>
                <a:gd name="connsiteY139" fmla="*/ 677112 h 3281108"/>
                <a:gd name="connsiteX140" fmla="*/ 5126539 w 7023131"/>
                <a:gd name="connsiteY140" fmla="*/ 724737 h 3281108"/>
                <a:gd name="connsiteX141" fmla="*/ 5136064 w 7023131"/>
                <a:gd name="connsiteY141" fmla="*/ 753312 h 3281108"/>
                <a:gd name="connsiteX142" fmla="*/ 5088439 w 7023131"/>
                <a:gd name="connsiteY142" fmla="*/ 810462 h 3281108"/>
                <a:gd name="connsiteX143" fmla="*/ 5050339 w 7023131"/>
                <a:gd name="connsiteY143" fmla="*/ 819987 h 3281108"/>
                <a:gd name="connsiteX144" fmla="*/ 5069389 w 7023131"/>
                <a:gd name="connsiteY144" fmla="*/ 886662 h 3281108"/>
                <a:gd name="connsiteX145" fmla="*/ 5050339 w 7023131"/>
                <a:gd name="connsiteY145" fmla="*/ 953337 h 3281108"/>
                <a:gd name="connsiteX146" fmla="*/ 5021764 w 7023131"/>
                <a:gd name="connsiteY146" fmla="*/ 991437 h 3281108"/>
                <a:gd name="connsiteX147" fmla="*/ 4955089 w 7023131"/>
                <a:gd name="connsiteY147" fmla="*/ 1029537 h 3281108"/>
                <a:gd name="connsiteX148" fmla="*/ 4878889 w 7023131"/>
                <a:gd name="connsiteY148" fmla="*/ 1086687 h 3281108"/>
                <a:gd name="connsiteX149" fmla="*/ 4859839 w 7023131"/>
                <a:gd name="connsiteY149" fmla="*/ 1105737 h 3281108"/>
                <a:gd name="connsiteX150" fmla="*/ 4821739 w 7023131"/>
                <a:gd name="connsiteY150" fmla="*/ 1134312 h 3281108"/>
                <a:gd name="connsiteX151" fmla="*/ 4783639 w 7023131"/>
                <a:gd name="connsiteY151" fmla="*/ 1134312 h 3281108"/>
                <a:gd name="connsiteX152" fmla="*/ 4755064 w 7023131"/>
                <a:gd name="connsiteY152" fmla="*/ 1220037 h 3281108"/>
                <a:gd name="connsiteX153" fmla="*/ 4793164 w 7023131"/>
                <a:gd name="connsiteY153" fmla="*/ 1258137 h 3281108"/>
                <a:gd name="connsiteX154" fmla="*/ 4840789 w 7023131"/>
                <a:gd name="connsiteY154" fmla="*/ 1305762 h 3281108"/>
                <a:gd name="connsiteX155" fmla="*/ 4888414 w 7023131"/>
                <a:gd name="connsiteY155" fmla="*/ 1343862 h 3281108"/>
                <a:gd name="connsiteX156" fmla="*/ 4926514 w 7023131"/>
                <a:gd name="connsiteY156" fmla="*/ 1429587 h 3281108"/>
                <a:gd name="connsiteX157" fmla="*/ 4916989 w 7023131"/>
                <a:gd name="connsiteY157" fmla="*/ 1486737 h 3281108"/>
                <a:gd name="connsiteX158" fmla="*/ 4936039 w 7023131"/>
                <a:gd name="connsiteY158" fmla="*/ 1486737 h 3281108"/>
                <a:gd name="connsiteX159" fmla="*/ 4936039 w 7023131"/>
                <a:gd name="connsiteY159" fmla="*/ 1534362 h 3281108"/>
                <a:gd name="connsiteX160" fmla="*/ 5078914 w 7023131"/>
                <a:gd name="connsiteY160" fmla="*/ 1601037 h 3281108"/>
                <a:gd name="connsiteX161" fmla="*/ 5097964 w 7023131"/>
                <a:gd name="connsiteY161" fmla="*/ 1601037 h 3281108"/>
                <a:gd name="connsiteX162" fmla="*/ 5174164 w 7023131"/>
                <a:gd name="connsiteY162" fmla="*/ 1648662 h 3281108"/>
                <a:gd name="connsiteX163" fmla="*/ 5297989 w 7023131"/>
                <a:gd name="connsiteY163" fmla="*/ 1648662 h 3281108"/>
                <a:gd name="connsiteX164" fmla="*/ 5374189 w 7023131"/>
                <a:gd name="connsiteY164" fmla="*/ 1686762 h 3281108"/>
                <a:gd name="connsiteX165" fmla="*/ 5431339 w 7023131"/>
                <a:gd name="connsiteY165" fmla="*/ 1715337 h 3281108"/>
                <a:gd name="connsiteX166" fmla="*/ 5517064 w 7023131"/>
                <a:gd name="connsiteY166" fmla="*/ 1677237 h 3281108"/>
                <a:gd name="connsiteX167" fmla="*/ 5650414 w 7023131"/>
                <a:gd name="connsiteY167" fmla="*/ 1686762 h 3281108"/>
                <a:gd name="connsiteX168" fmla="*/ 5736139 w 7023131"/>
                <a:gd name="connsiteY168" fmla="*/ 1715337 h 3281108"/>
                <a:gd name="connsiteX169" fmla="*/ 5850439 w 7023131"/>
                <a:gd name="connsiteY169" fmla="*/ 1782012 h 3281108"/>
                <a:gd name="connsiteX170" fmla="*/ 5869489 w 7023131"/>
                <a:gd name="connsiteY170" fmla="*/ 1705812 h 3281108"/>
                <a:gd name="connsiteX171" fmla="*/ 6021889 w 7023131"/>
                <a:gd name="connsiteY171" fmla="*/ 1772487 h 3281108"/>
                <a:gd name="connsiteX172" fmla="*/ 6107614 w 7023131"/>
                <a:gd name="connsiteY172" fmla="*/ 1782012 h 3281108"/>
                <a:gd name="connsiteX173" fmla="*/ 6193339 w 7023131"/>
                <a:gd name="connsiteY173" fmla="*/ 1791537 h 3281108"/>
                <a:gd name="connsiteX174" fmla="*/ 6326689 w 7023131"/>
                <a:gd name="connsiteY174" fmla="*/ 1839162 h 3281108"/>
                <a:gd name="connsiteX175" fmla="*/ 6374314 w 7023131"/>
                <a:gd name="connsiteY175" fmla="*/ 1848687 h 3281108"/>
                <a:gd name="connsiteX176" fmla="*/ 6555289 w 7023131"/>
                <a:gd name="connsiteY176" fmla="*/ 1934412 h 3281108"/>
                <a:gd name="connsiteX177" fmla="*/ 6660064 w 7023131"/>
                <a:gd name="connsiteY177" fmla="*/ 1915362 h 3281108"/>
                <a:gd name="connsiteX178" fmla="*/ 6745789 w 7023131"/>
                <a:gd name="connsiteY178" fmla="*/ 1924887 h 3281108"/>
                <a:gd name="connsiteX179" fmla="*/ 6688639 w 7023131"/>
                <a:gd name="connsiteY179" fmla="*/ 1982037 h 3281108"/>
                <a:gd name="connsiteX180" fmla="*/ 6641014 w 7023131"/>
                <a:gd name="connsiteY180" fmla="*/ 2010612 h 3281108"/>
                <a:gd name="connsiteX181" fmla="*/ 6707689 w 7023131"/>
                <a:gd name="connsiteY181" fmla="*/ 2048712 h 3281108"/>
                <a:gd name="connsiteX182" fmla="*/ 6745789 w 7023131"/>
                <a:gd name="connsiteY182" fmla="*/ 2124912 h 3281108"/>
                <a:gd name="connsiteX183" fmla="*/ 6841039 w 7023131"/>
                <a:gd name="connsiteY183" fmla="*/ 2182062 h 3281108"/>
                <a:gd name="connsiteX184" fmla="*/ 6945814 w 7023131"/>
                <a:gd name="connsiteY184" fmla="*/ 2210637 h 3281108"/>
                <a:gd name="connsiteX185" fmla="*/ 6993439 w 7023131"/>
                <a:gd name="connsiteY185" fmla="*/ 2296362 h 3281108"/>
                <a:gd name="connsiteX186" fmla="*/ 7022014 w 7023131"/>
                <a:gd name="connsiteY186" fmla="*/ 2343987 h 3281108"/>
                <a:gd name="connsiteX187" fmla="*/ 6955339 w 7023131"/>
                <a:gd name="connsiteY187" fmla="*/ 2353512 h 3281108"/>
                <a:gd name="connsiteX188" fmla="*/ 6793414 w 7023131"/>
                <a:gd name="connsiteY188" fmla="*/ 2239212 h 3281108"/>
                <a:gd name="connsiteX189" fmla="*/ 6745789 w 7023131"/>
                <a:gd name="connsiteY189" fmla="*/ 2210637 h 3281108"/>
                <a:gd name="connsiteX190" fmla="*/ 6698164 w 7023131"/>
                <a:gd name="connsiteY190" fmla="*/ 2239212 h 3281108"/>
                <a:gd name="connsiteX191" fmla="*/ 6612439 w 7023131"/>
                <a:gd name="connsiteY191" fmla="*/ 2248737 h 3281108"/>
                <a:gd name="connsiteX192" fmla="*/ 6555289 w 7023131"/>
                <a:gd name="connsiteY192" fmla="*/ 2229687 h 3281108"/>
                <a:gd name="connsiteX193" fmla="*/ 6507664 w 7023131"/>
                <a:gd name="connsiteY193" fmla="*/ 2191587 h 3281108"/>
                <a:gd name="connsiteX194" fmla="*/ 6460039 w 7023131"/>
                <a:gd name="connsiteY194" fmla="*/ 2248737 h 3281108"/>
                <a:gd name="connsiteX195" fmla="*/ 6402889 w 7023131"/>
                <a:gd name="connsiteY195" fmla="*/ 2210637 h 3281108"/>
                <a:gd name="connsiteX196" fmla="*/ 6364789 w 7023131"/>
                <a:gd name="connsiteY196" fmla="*/ 2191587 h 3281108"/>
                <a:gd name="connsiteX197" fmla="*/ 6355264 w 7023131"/>
                <a:gd name="connsiteY197" fmla="*/ 2239212 h 3281108"/>
                <a:gd name="connsiteX198" fmla="*/ 6288589 w 7023131"/>
                <a:gd name="connsiteY198" fmla="*/ 2286837 h 3281108"/>
                <a:gd name="connsiteX199" fmla="*/ 6212389 w 7023131"/>
                <a:gd name="connsiteY199" fmla="*/ 2286837 h 3281108"/>
                <a:gd name="connsiteX200" fmla="*/ 6050464 w 7023131"/>
                <a:gd name="connsiteY200" fmla="*/ 2201112 h 3281108"/>
                <a:gd name="connsiteX201" fmla="*/ 5983789 w 7023131"/>
                <a:gd name="connsiteY201" fmla="*/ 2172537 h 3281108"/>
                <a:gd name="connsiteX202" fmla="*/ 5898064 w 7023131"/>
                <a:gd name="connsiteY202" fmla="*/ 2105862 h 3281108"/>
                <a:gd name="connsiteX203" fmla="*/ 5783764 w 7023131"/>
                <a:gd name="connsiteY203" fmla="*/ 2067762 h 3281108"/>
                <a:gd name="connsiteX204" fmla="*/ 5745664 w 7023131"/>
                <a:gd name="connsiteY204" fmla="*/ 2029662 h 3281108"/>
                <a:gd name="connsiteX205" fmla="*/ 5688514 w 7023131"/>
                <a:gd name="connsiteY205" fmla="*/ 2010612 h 3281108"/>
                <a:gd name="connsiteX206" fmla="*/ 5612314 w 7023131"/>
                <a:gd name="connsiteY206" fmla="*/ 2010612 h 3281108"/>
                <a:gd name="connsiteX207" fmla="*/ 5450389 w 7023131"/>
                <a:gd name="connsiteY207" fmla="*/ 1934412 h 3281108"/>
                <a:gd name="connsiteX208" fmla="*/ 5412289 w 7023131"/>
                <a:gd name="connsiteY208" fmla="*/ 1924887 h 3281108"/>
                <a:gd name="connsiteX209" fmla="*/ 5317039 w 7023131"/>
                <a:gd name="connsiteY209" fmla="*/ 1934412 h 3281108"/>
                <a:gd name="connsiteX210" fmla="*/ 5212264 w 7023131"/>
                <a:gd name="connsiteY210" fmla="*/ 1905837 h 3281108"/>
                <a:gd name="connsiteX211" fmla="*/ 5069389 w 7023131"/>
                <a:gd name="connsiteY211" fmla="*/ 1886787 h 3281108"/>
                <a:gd name="connsiteX212" fmla="*/ 4964614 w 7023131"/>
                <a:gd name="connsiteY212" fmla="*/ 1877262 h 3281108"/>
                <a:gd name="connsiteX213" fmla="*/ 4945564 w 7023131"/>
                <a:gd name="connsiteY213" fmla="*/ 1924887 h 3281108"/>
                <a:gd name="connsiteX214" fmla="*/ 4916989 w 7023131"/>
                <a:gd name="connsiteY214" fmla="*/ 1953462 h 3281108"/>
                <a:gd name="connsiteX215" fmla="*/ 4878889 w 7023131"/>
                <a:gd name="connsiteY215" fmla="*/ 1982037 h 3281108"/>
                <a:gd name="connsiteX216" fmla="*/ 4907464 w 7023131"/>
                <a:gd name="connsiteY216" fmla="*/ 2048712 h 3281108"/>
                <a:gd name="connsiteX217" fmla="*/ 4840789 w 7023131"/>
                <a:gd name="connsiteY217" fmla="*/ 2096337 h 3281108"/>
                <a:gd name="connsiteX218" fmla="*/ 4840789 w 7023131"/>
                <a:gd name="connsiteY218" fmla="*/ 2105862 h 3281108"/>
                <a:gd name="connsiteX219" fmla="*/ 4793164 w 7023131"/>
                <a:gd name="connsiteY219" fmla="*/ 2163012 h 3281108"/>
                <a:gd name="connsiteX220" fmla="*/ 4840789 w 7023131"/>
                <a:gd name="connsiteY220" fmla="*/ 2229687 h 3281108"/>
                <a:gd name="connsiteX221" fmla="*/ 4888414 w 7023131"/>
                <a:gd name="connsiteY221" fmla="*/ 2267787 h 3281108"/>
                <a:gd name="connsiteX222" fmla="*/ 4993189 w 7023131"/>
                <a:gd name="connsiteY222" fmla="*/ 2286837 h 3281108"/>
                <a:gd name="connsiteX223" fmla="*/ 4831264 w 7023131"/>
                <a:gd name="connsiteY223" fmla="*/ 2391612 h 3281108"/>
                <a:gd name="connsiteX224" fmla="*/ 4878889 w 7023131"/>
                <a:gd name="connsiteY224" fmla="*/ 2420187 h 3281108"/>
                <a:gd name="connsiteX225" fmla="*/ 4831264 w 7023131"/>
                <a:gd name="connsiteY225" fmla="*/ 2477337 h 3281108"/>
                <a:gd name="connsiteX226" fmla="*/ 4783639 w 7023131"/>
                <a:gd name="connsiteY226" fmla="*/ 2544012 h 3281108"/>
                <a:gd name="connsiteX227" fmla="*/ 4755064 w 7023131"/>
                <a:gd name="connsiteY227" fmla="*/ 2620212 h 3281108"/>
                <a:gd name="connsiteX228" fmla="*/ 4697914 w 7023131"/>
                <a:gd name="connsiteY228" fmla="*/ 2696412 h 3281108"/>
                <a:gd name="connsiteX229" fmla="*/ 4640764 w 7023131"/>
                <a:gd name="connsiteY229" fmla="*/ 2715462 h 3281108"/>
                <a:gd name="connsiteX230" fmla="*/ 4469314 w 7023131"/>
                <a:gd name="connsiteY230" fmla="*/ 2715462 h 3281108"/>
                <a:gd name="connsiteX231" fmla="*/ 4383589 w 7023131"/>
                <a:gd name="connsiteY231" fmla="*/ 2715462 h 3281108"/>
                <a:gd name="connsiteX232" fmla="*/ 4364539 w 7023131"/>
                <a:gd name="connsiteY232" fmla="*/ 2686887 h 3281108"/>
                <a:gd name="connsiteX233" fmla="*/ 4326439 w 7023131"/>
                <a:gd name="connsiteY233" fmla="*/ 2648787 h 3281108"/>
                <a:gd name="connsiteX234" fmla="*/ 4307389 w 7023131"/>
                <a:gd name="connsiteY234" fmla="*/ 2591637 h 3281108"/>
                <a:gd name="connsiteX235" fmla="*/ 4307389 w 7023131"/>
                <a:gd name="connsiteY235" fmla="*/ 2505912 h 3281108"/>
                <a:gd name="connsiteX236" fmla="*/ 4297864 w 7023131"/>
                <a:gd name="connsiteY236" fmla="*/ 2429712 h 3281108"/>
                <a:gd name="connsiteX237" fmla="*/ 4269289 w 7023131"/>
                <a:gd name="connsiteY237" fmla="*/ 2334462 h 3281108"/>
                <a:gd name="connsiteX238" fmla="*/ 4250239 w 7023131"/>
                <a:gd name="connsiteY238" fmla="*/ 2258262 h 3281108"/>
                <a:gd name="connsiteX239" fmla="*/ 4145464 w 7023131"/>
                <a:gd name="connsiteY239" fmla="*/ 2258262 h 3281108"/>
                <a:gd name="connsiteX240" fmla="*/ 4050214 w 7023131"/>
                <a:gd name="connsiteY240" fmla="*/ 2239212 h 3281108"/>
                <a:gd name="connsiteX241" fmla="*/ 3983539 w 7023131"/>
                <a:gd name="connsiteY241" fmla="*/ 2296362 h 3281108"/>
                <a:gd name="connsiteX242" fmla="*/ 3821614 w 7023131"/>
                <a:gd name="connsiteY242" fmla="*/ 2353512 h 3281108"/>
                <a:gd name="connsiteX243" fmla="*/ 3802564 w 7023131"/>
                <a:gd name="connsiteY243" fmla="*/ 2420187 h 3281108"/>
                <a:gd name="connsiteX244" fmla="*/ 3650164 w 7023131"/>
                <a:gd name="connsiteY244" fmla="*/ 2420187 h 3281108"/>
                <a:gd name="connsiteX245" fmla="*/ 3564439 w 7023131"/>
                <a:gd name="connsiteY245" fmla="*/ 2515437 h 3281108"/>
                <a:gd name="connsiteX246" fmla="*/ 3450139 w 7023131"/>
                <a:gd name="connsiteY246" fmla="*/ 2629737 h 3281108"/>
                <a:gd name="connsiteX247" fmla="*/ 3421564 w 7023131"/>
                <a:gd name="connsiteY247" fmla="*/ 2763087 h 3281108"/>
                <a:gd name="connsiteX248" fmla="*/ 3326314 w 7023131"/>
                <a:gd name="connsiteY248" fmla="*/ 2839287 h 3281108"/>
                <a:gd name="connsiteX249" fmla="*/ 3231064 w 7023131"/>
                <a:gd name="connsiteY249" fmla="*/ 2915487 h 3281108"/>
                <a:gd name="connsiteX250" fmla="*/ 3154864 w 7023131"/>
                <a:gd name="connsiteY250" fmla="*/ 3029787 h 3281108"/>
                <a:gd name="connsiteX251" fmla="*/ 3107239 w 7023131"/>
                <a:gd name="connsiteY251" fmla="*/ 3144087 h 3281108"/>
                <a:gd name="connsiteX252" fmla="*/ 3050089 w 7023131"/>
                <a:gd name="connsiteY252" fmla="*/ 3220287 h 3281108"/>
                <a:gd name="connsiteX253" fmla="*/ 2973889 w 7023131"/>
                <a:gd name="connsiteY253" fmla="*/ 3229812 h 3281108"/>
                <a:gd name="connsiteX254" fmla="*/ 2878639 w 7023131"/>
                <a:gd name="connsiteY254" fmla="*/ 3163137 h 3281108"/>
                <a:gd name="connsiteX255" fmla="*/ 2802439 w 7023131"/>
                <a:gd name="connsiteY255" fmla="*/ 3105987 h 3281108"/>
                <a:gd name="connsiteX256" fmla="*/ 2726239 w 7023131"/>
                <a:gd name="connsiteY256" fmla="*/ 3096462 h 3281108"/>
                <a:gd name="connsiteX257" fmla="*/ 2630989 w 7023131"/>
                <a:gd name="connsiteY257" fmla="*/ 3153612 h 3281108"/>
                <a:gd name="connsiteX258" fmla="*/ 2659564 w 7023131"/>
                <a:gd name="connsiteY258" fmla="*/ 3210762 h 3281108"/>
                <a:gd name="connsiteX259" fmla="*/ 2545264 w 7023131"/>
                <a:gd name="connsiteY259" fmla="*/ 3220287 h 3281108"/>
                <a:gd name="connsiteX260" fmla="*/ 2383339 w 7023131"/>
                <a:gd name="connsiteY260" fmla="*/ 3229812 h 3281108"/>
                <a:gd name="connsiteX261" fmla="*/ 2307139 w 7023131"/>
                <a:gd name="connsiteY261" fmla="*/ 3267912 h 3281108"/>
                <a:gd name="connsiteX262" fmla="*/ 2221414 w 7023131"/>
                <a:gd name="connsiteY262" fmla="*/ 3277437 h 3281108"/>
                <a:gd name="connsiteX263" fmla="*/ 2192839 w 7023131"/>
                <a:gd name="connsiteY263" fmla="*/ 3210762 h 3281108"/>
                <a:gd name="connsiteX264" fmla="*/ 2088064 w 7023131"/>
                <a:gd name="connsiteY264" fmla="*/ 3144087 h 3281108"/>
                <a:gd name="connsiteX265" fmla="*/ 2116639 w 7023131"/>
                <a:gd name="connsiteY265" fmla="*/ 3077412 h 3281108"/>
                <a:gd name="connsiteX266" fmla="*/ 2145214 w 7023131"/>
                <a:gd name="connsiteY266" fmla="*/ 2982162 h 3281108"/>
                <a:gd name="connsiteX267" fmla="*/ 2154739 w 7023131"/>
                <a:gd name="connsiteY267" fmla="*/ 2886912 h 3281108"/>
                <a:gd name="connsiteX268" fmla="*/ 2078539 w 7023131"/>
                <a:gd name="connsiteY268" fmla="*/ 2867862 h 3281108"/>
                <a:gd name="connsiteX269" fmla="*/ 1973764 w 7023131"/>
                <a:gd name="connsiteY269" fmla="*/ 2848812 h 3281108"/>
                <a:gd name="connsiteX270" fmla="*/ 1840414 w 7023131"/>
                <a:gd name="connsiteY270" fmla="*/ 2829762 h 3281108"/>
                <a:gd name="connsiteX271" fmla="*/ 1678489 w 7023131"/>
                <a:gd name="connsiteY271" fmla="*/ 2820237 h 3281108"/>
                <a:gd name="connsiteX272" fmla="*/ 1602289 w 7023131"/>
                <a:gd name="connsiteY272" fmla="*/ 2810712 h 3281108"/>
                <a:gd name="connsiteX273" fmla="*/ 1507039 w 7023131"/>
                <a:gd name="connsiteY273" fmla="*/ 2848812 h 3281108"/>
                <a:gd name="connsiteX274" fmla="*/ 1326064 w 7023131"/>
                <a:gd name="connsiteY274" fmla="*/ 2858337 h 3281108"/>
                <a:gd name="connsiteX275" fmla="*/ 1126039 w 7023131"/>
                <a:gd name="connsiteY275" fmla="*/ 2791662 h 3281108"/>
                <a:gd name="connsiteX276" fmla="*/ 1021264 w 7023131"/>
                <a:gd name="connsiteY276" fmla="*/ 2791662 h 3281108"/>
                <a:gd name="connsiteX277" fmla="*/ 906964 w 7023131"/>
                <a:gd name="connsiteY277" fmla="*/ 2801187 h 3281108"/>
                <a:gd name="connsiteX278" fmla="*/ 802189 w 7023131"/>
                <a:gd name="connsiteY278" fmla="*/ 2877387 h 3281108"/>
                <a:gd name="connsiteX279" fmla="*/ 725989 w 7023131"/>
                <a:gd name="connsiteY279" fmla="*/ 2896437 h 3281108"/>
                <a:gd name="connsiteX280" fmla="*/ 716464 w 7023131"/>
                <a:gd name="connsiteY280" fmla="*/ 2744037 h 3281108"/>
                <a:gd name="connsiteX281" fmla="*/ 716464 w 7023131"/>
                <a:gd name="connsiteY281" fmla="*/ 2667837 h 3281108"/>
                <a:gd name="connsiteX282" fmla="*/ 706939 w 7023131"/>
                <a:gd name="connsiteY282" fmla="*/ 2572587 h 3281108"/>
                <a:gd name="connsiteX283" fmla="*/ 659314 w 7023131"/>
                <a:gd name="connsiteY283" fmla="*/ 2515437 h 3281108"/>
                <a:gd name="connsiteX284" fmla="*/ 735514 w 7023131"/>
                <a:gd name="connsiteY284" fmla="*/ 2467812 h 3281108"/>
                <a:gd name="connsiteX285" fmla="*/ 773614 w 7023131"/>
                <a:gd name="connsiteY285" fmla="*/ 2401137 h 3281108"/>
                <a:gd name="connsiteX286" fmla="*/ 659314 w 7023131"/>
                <a:gd name="connsiteY286" fmla="*/ 2420187 h 3281108"/>
                <a:gd name="connsiteX287" fmla="*/ 583114 w 7023131"/>
                <a:gd name="connsiteY287" fmla="*/ 2372562 h 3281108"/>
                <a:gd name="connsiteX288" fmla="*/ 402139 w 7023131"/>
                <a:gd name="connsiteY288" fmla="*/ 2410662 h 3281108"/>
                <a:gd name="connsiteX289" fmla="*/ 297364 w 7023131"/>
                <a:gd name="connsiteY289" fmla="*/ 2410662 h 3281108"/>
                <a:gd name="connsiteX290" fmla="*/ 249739 w 7023131"/>
                <a:gd name="connsiteY290" fmla="*/ 2372562 h 3281108"/>
                <a:gd name="connsiteX291" fmla="*/ 135439 w 7023131"/>
                <a:gd name="connsiteY291" fmla="*/ 2391612 h 3281108"/>
                <a:gd name="connsiteX292" fmla="*/ 116389 w 7023131"/>
                <a:gd name="connsiteY292" fmla="*/ 2420187 h 3281108"/>
                <a:gd name="connsiteX293" fmla="*/ 40189 w 7023131"/>
                <a:gd name="connsiteY293" fmla="*/ 2353512 h 3281108"/>
                <a:gd name="connsiteX294" fmla="*/ 21139 w 7023131"/>
                <a:gd name="connsiteY294" fmla="*/ 2296362 h 3281108"/>
                <a:gd name="connsiteX295" fmla="*/ 164014 w 7023131"/>
                <a:gd name="connsiteY295" fmla="*/ 2277312 h 3281108"/>
                <a:gd name="connsiteX296" fmla="*/ 211639 w 7023131"/>
                <a:gd name="connsiteY296" fmla="*/ 2220162 h 3281108"/>
                <a:gd name="connsiteX297" fmla="*/ 78289 w 7023131"/>
                <a:gd name="connsiteY297" fmla="*/ 2191587 h 3281108"/>
                <a:gd name="connsiteX298" fmla="*/ 30664 w 7023131"/>
                <a:gd name="connsiteY298" fmla="*/ 2115387 h 3281108"/>
                <a:gd name="connsiteX299" fmla="*/ 2089 w 7023131"/>
                <a:gd name="connsiteY299" fmla="*/ 2058237 h 3281108"/>
                <a:gd name="connsiteX300" fmla="*/ 87814 w 7023131"/>
                <a:gd name="connsiteY300" fmla="*/ 2020137 h 3281108"/>
                <a:gd name="connsiteX301" fmla="*/ 87814 w 7023131"/>
                <a:gd name="connsiteY301" fmla="*/ 1924887 h 3281108"/>
                <a:gd name="connsiteX302" fmla="*/ 173539 w 7023131"/>
                <a:gd name="connsiteY302" fmla="*/ 1896312 h 3281108"/>
                <a:gd name="connsiteX303" fmla="*/ 211639 w 7023131"/>
                <a:gd name="connsiteY303" fmla="*/ 1753437 h 3281108"/>
                <a:gd name="connsiteX304" fmla="*/ 306889 w 7023131"/>
                <a:gd name="connsiteY304" fmla="*/ 1715337 h 3281108"/>
                <a:gd name="connsiteX305" fmla="*/ 287839 w 7023131"/>
                <a:gd name="connsiteY305" fmla="*/ 1924887 h 3281108"/>
                <a:gd name="connsiteX306" fmla="*/ 459289 w 7023131"/>
                <a:gd name="connsiteY306" fmla="*/ 1934412 h 3281108"/>
                <a:gd name="connsiteX307" fmla="*/ 564064 w 7023131"/>
                <a:gd name="connsiteY307" fmla="*/ 1829637 h 3281108"/>
                <a:gd name="connsiteX308" fmla="*/ 478339 w 7023131"/>
                <a:gd name="connsiteY308" fmla="*/ 1724862 h 3281108"/>
                <a:gd name="connsiteX309" fmla="*/ 430714 w 7023131"/>
                <a:gd name="connsiteY309" fmla="*/ 1686762 h 3281108"/>
                <a:gd name="connsiteX310" fmla="*/ 554539 w 7023131"/>
                <a:gd name="connsiteY310" fmla="*/ 1610562 h 3281108"/>
                <a:gd name="connsiteX311" fmla="*/ 649789 w 7023131"/>
                <a:gd name="connsiteY311" fmla="*/ 1610562 h 3281108"/>
                <a:gd name="connsiteX312" fmla="*/ 697414 w 7023131"/>
                <a:gd name="connsiteY312" fmla="*/ 1562937 h 3281108"/>
                <a:gd name="connsiteX313" fmla="*/ 783139 w 7023131"/>
                <a:gd name="connsiteY313" fmla="*/ 1534362 h 3281108"/>
                <a:gd name="connsiteX314" fmla="*/ 935539 w 7023131"/>
                <a:gd name="connsiteY314" fmla="*/ 1572462 h 3281108"/>
                <a:gd name="connsiteX315" fmla="*/ 973639 w 7023131"/>
                <a:gd name="connsiteY315" fmla="*/ 1458162 h 3281108"/>
                <a:gd name="connsiteX316" fmla="*/ 973639 w 7023131"/>
                <a:gd name="connsiteY316" fmla="*/ 1372437 h 3281108"/>
                <a:gd name="connsiteX317" fmla="*/ 1154614 w 7023131"/>
                <a:gd name="connsiteY317" fmla="*/ 1296237 h 3281108"/>
                <a:gd name="connsiteX318" fmla="*/ 1154614 w 7023131"/>
                <a:gd name="connsiteY318" fmla="*/ 1277187 h 3281108"/>
                <a:gd name="connsiteX319" fmla="*/ 1278439 w 7023131"/>
                <a:gd name="connsiteY319" fmla="*/ 1191462 h 3281108"/>
                <a:gd name="connsiteX320" fmla="*/ 1326064 w 7023131"/>
                <a:gd name="connsiteY320" fmla="*/ 1153362 h 3281108"/>
                <a:gd name="connsiteX321" fmla="*/ 1192714 w 7023131"/>
                <a:gd name="connsiteY321" fmla="*/ 1096212 h 3281108"/>
                <a:gd name="connsiteX322" fmla="*/ 1068889 w 7023131"/>
                <a:gd name="connsiteY322" fmla="*/ 1143837 h 3281108"/>
                <a:gd name="connsiteX323" fmla="*/ 859339 w 7023131"/>
                <a:gd name="connsiteY323" fmla="*/ 1134312 h 3281108"/>
                <a:gd name="connsiteX324" fmla="*/ 1335589 w 7023131"/>
                <a:gd name="connsiteY324" fmla="*/ 753312 h 3281108"/>
                <a:gd name="connsiteX325" fmla="*/ 1402264 w 7023131"/>
                <a:gd name="connsiteY325" fmla="*/ 715212 h 3281108"/>
                <a:gd name="connsiteX326" fmla="*/ 1497514 w 7023131"/>
                <a:gd name="connsiteY326" fmla="*/ 715212 h 3281108"/>
                <a:gd name="connsiteX327" fmla="*/ 1583239 w 7023131"/>
                <a:gd name="connsiteY327" fmla="*/ 696162 h 3281108"/>
                <a:gd name="connsiteX328" fmla="*/ 1602289 w 7023131"/>
                <a:gd name="connsiteY328" fmla="*/ 648537 h 3281108"/>
                <a:gd name="connsiteX329" fmla="*/ 1649914 w 7023131"/>
                <a:gd name="connsiteY329" fmla="*/ 715212 h 3281108"/>
                <a:gd name="connsiteX330" fmla="*/ 1783264 w 7023131"/>
                <a:gd name="connsiteY330" fmla="*/ 724737 h 3281108"/>
                <a:gd name="connsiteX331" fmla="*/ 1840414 w 7023131"/>
                <a:gd name="connsiteY331" fmla="*/ 629487 h 3281108"/>
                <a:gd name="connsiteX332" fmla="*/ 1897564 w 7023131"/>
                <a:gd name="connsiteY332" fmla="*/ 619962 h 3281108"/>
                <a:gd name="connsiteX333" fmla="*/ 1983289 w 7023131"/>
                <a:gd name="connsiteY333" fmla="*/ 562812 h 3281108"/>
                <a:gd name="connsiteX334" fmla="*/ 2049964 w 7023131"/>
                <a:gd name="connsiteY334" fmla="*/ 515187 h 3281108"/>
                <a:gd name="connsiteX335" fmla="*/ 2088064 w 7023131"/>
                <a:gd name="connsiteY335" fmla="*/ 524712 h 3281108"/>
                <a:gd name="connsiteX336" fmla="*/ 2107114 w 7023131"/>
                <a:gd name="connsiteY336" fmla="*/ 600912 h 3281108"/>
                <a:gd name="connsiteX337" fmla="*/ 2049964 w 7023131"/>
                <a:gd name="connsiteY337" fmla="*/ 600912 h 3281108"/>
                <a:gd name="connsiteX338" fmla="*/ 1973764 w 7023131"/>
                <a:gd name="connsiteY338" fmla="*/ 667587 h 3281108"/>
                <a:gd name="connsiteX339" fmla="*/ 1849939 w 7023131"/>
                <a:gd name="connsiteY339" fmla="*/ 915237 h 3281108"/>
                <a:gd name="connsiteX340" fmla="*/ 1602289 w 7023131"/>
                <a:gd name="connsiteY340" fmla="*/ 1239087 h 3281108"/>
                <a:gd name="connsiteX341" fmla="*/ 1602289 w 7023131"/>
                <a:gd name="connsiteY341" fmla="*/ 1334337 h 3281108"/>
                <a:gd name="connsiteX342" fmla="*/ 1545139 w 7023131"/>
                <a:gd name="connsiteY342" fmla="*/ 1362912 h 3281108"/>
                <a:gd name="connsiteX343" fmla="*/ 1535614 w 7023131"/>
                <a:gd name="connsiteY343" fmla="*/ 1458162 h 3281108"/>
                <a:gd name="connsiteX344" fmla="*/ 1507039 w 7023131"/>
                <a:gd name="connsiteY344" fmla="*/ 1505787 h 3281108"/>
                <a:gd name="connsiteX345" fmla="*/ 1535614 w 7023131"/>
                <a:gd name="connsiteY345" fmla="*/ 1639137 h 3281108"/>
                <a:gd name="connsiteX346" fmla="*/ 1497514 w 7023131"/>
                <a:gd name="connsiteY346" fmla="*/ 1696287 h 3281108"/>
                <a:gd name="connsiteX347" fmla="*/ 1364164 w 7023131"/>
                <a:gd name="connsiteY347" fmla="*/ 1724862 h 3281108"/>
                <a:gd name="connsiteX348" fmla="*/ 1354639 w 7023131"/>
                <a:gd name="connsiteY348" fmla="*/ 1772487 h 3281108"/>
                <a:gd name="connsiteX349" fmla="*/ 1367974 w 7023131"/>
                <a:gd name="connsiteY349" fmla="*/ 1776297 h 3281108"/>
                <a:gd name="connsiteX350" fmla="*/ 1945189 w 7023131"/>
                <a:gd name="connsiteY350" fmla="*/ 2067762 h 3281108"/>
                <a:gd name="connsiteX351" fmla="*/ 2002339 w 7023131"/>
                <a:gd name="connsiteY351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486737 h 3281108"/>
                <a:gd name="connsiteX16" fmla="*/ 1516564 w 7023131"/>
                <a:gd name="connsiteY16" fmla="*/ 1620087 h 3281108"/>
                <a:gd name="connsiteX17" fmla="*/ 1526089 w 7023131"/>
                <a:gd name="connsiteY17" fmla="*/ 1667712 h 3281108"/>
                <a:gd name="connsiteX18" fmla="*/ 1468939 w 7023131"/>
                <a:gd name="connsiteY18" fmla="*/ 1677237 h 3281108"/>
                <a:gd name="connsiteX19" fmla="*/ 1430839 w 7023131"/>
                <a:gd name="connsiteY19" fmla="*/ 1715337 h 3281108"/>
                <a:gd name="connsiteX20" fmla="*/ 1383214 w 7023131"/>
                <a:gd name="connsiteY20" fmla="*/ 1696287 h 3281108"/>
                <a:gd name="connsiteX21" fmla="*/ 1364164 w 7023131"/>
                <a:gd name="connsiteY21" fmla="*/ 1801062 h 3281108"/>
                <a:gd name="connsiteX22" fmla="*/ 1287964 w 7023131"/>
                <a:gd name="connsiteY22" fmla="*/ 1753437 h 3281108"/>
                <a:gd name="connsiteX23" fmla="*/ 1249864 w 7023131"/>
                <a:gd name="connsiteY23" fmla="*/ 1839162 h 3281108"/>
                <a:gd name="connsiteX24" fmla="*/ 1230814 w 7023131"/>
                <a:gd name="connsiteY24" fmla="*/ 1858212 h 3281108"/>
                <a:gd name="connsiteX25" fmla="*/ 1230814 w 7023131"/>
                <a:gd name="connsiteY25" fmla="*/ 1905837 h 3281108"/>
                <a:gd name="connsiteX26" fmla="*/ 1230814 w 7023131"/>
                <a:gd name="connsiteY26" fmla="*/ 1943937 h 3281108"/>
                <a:gd name="connsiteX27" fmla="*/ 1230814 w 7023131"/>
                <a:gd name="connsiteY27" fmla="*/ 1982037 h 3281108"/>
                <a:gd name="connsiteX28" fmla="*/ 1192714 w 7023131"/>
                <a:gd name="connsiteY28" fmla="*/ 1991562 h 3281108"/>
                <a:gd name="connsiteX29" fmla="*/ 1126039 w 7023131"/>
                <a:gd name="connsiteY29" fmla="*/ 2001087 h 3281108"/>
                <a:gd name="connsiteX30" fmla="*/ 1126039 w 7023131"/>
                <a:gd name="connsiteY30" fmla="*/ 2029662 h 3281108"/>
                <a:gd name="connsiteX31" fmla="*/ 1173664 w 7023131"/>
                <a:gd name="connsiteY31" fmla="*/ 2124912 h 3281108"/>
                <a:gd name="connsiteX32" fmla="*/ 1259389 w 7023131"/>
                <a:gd name="connsiteY32" fmla="*/ 2115387 h 3281108"/>
                <a:gd name="connsiteX33" fmla="*/ 1316539 w 7023131"/>
                <a:gd name="connsiteY33" fmla="*/ 2163012 h 3281108"/>
                <a:gd name="connsiteX34" fmla="*/ 1354639 w 7023131"/>
                <a:gd name="connsiteY34" fmla="*/ 2172537 h 3281108"/>
                <a:gd name="connsiteX35" fmla="*/ 1411789 w 7023131"/>
                <a:gd name="connsiteY35" fmla="*/ 2172537 h 3281108"/>
                <a:gd name="connsiteX36" fmla="*/ 1459414 w 7023131"/>
                <a:gd name="connsiteY36" fmla="*/ 2105862 h 3281108"/>
                <a:gd name="connsiteX37" fmla="*/ 1516564 w 7023131"/>
                <a:gd name="connsiteY37" fmla="*/ 2039187 h 3281108"/>
                <a:gd name="connsiteX38" fmla="*/ 1621339 w 7023131"/>
                <a:gd name="connsiteY38" fmla="*/ 2029662 h 3281108"/>
                <a:gd name="connsiteX39" fmla="*/ 1668964 w 7023131"/>
                <a:gd name="connsiteY39" fmla="*/ 2001087 h 3281108"/>
                <a:gd name="connsiteX40" fmla="*/ 1792789 w 7023131"/>
                <a:gd name="connsiteY40" fmla="*/ 2001087 h 3281108"/>
                <a:gd name="connsiteX41" fmla="*/ 2049964 w 7023131"/>
                <a:gd name="connsiteY41" fmla="*/ 2115387 h 3281108"/>
                <a:gd name="connsiteX42" fmla="*/ 2240464 w 7023131"/>
                <a:gd name="connsiteY42" fmla="*/ 203918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78664 w 7023131"/>
                <a:gd name="connsiteY58" fmla="*/ 143911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12039 w 7023131"/>
                <a:gd name="connsiteY63" fmla="*/ 1439112 h 3281108"/>
                <a:gd name="connsiteX64" fmla="*/ 3469189 w 7023131"/>
                <a:gd name="connsiteY64" fmla="*/ 1420062 h 3281108"/>
                <a:gd name="connsiteX65" fmla="*/ 3573964 w 7023131"/>
                <a:gd name="connsiteY65" fmla="*/ 1410537 h 3281108"/>
                <a:gd name="connsiteX66" fmla="*/ 3612064 w 7023131"/>
                <a:gd name="connsiteY66" fmla="*/ 1334337 h 3281108"/>
                <a:gd name="connsiteX67" fmla="*/ 3754939 w 7023131"/>
                <a:gd name="connsiteY67" fmla="*/ 1391487 h 3281108"/>
                <a:gd name="connsiteX68" fmla="*/ 3802564 w 7023131"/>
                <a:gd name="connsiteY68" fmla="*/ 1286712 h 3281108"/>
                <a:gd name="connsiteX69" fmla="*/ 3935914 w 7023131"/>
                <a:gd name="connsiteY69" fmla="*/ 1267662 h 3281108"/>
                <a:gd name="connsiteX70" fmla="*/ 3974014 w 7023131"/>
                <a:gd name="connsiteY70" fmla="*/ 1181937 h 3281108"/>
                <a:gd name="connsiteX71" fmla="*/ 3935914 w 7023131"/>
                <a:gd name="connsiteY71" fmla="*/ 1105737 h 3281108"/>
                <a:gd name="connsiteX72" fmla="*/ 3916864 w 7023131"/>
                <a:gd name="connsiteY72" fmla="*/ 1039062 h 3281108"/>
                <a:gd name="connsiteX73" fmla="*/ 3840664 w 7023131"/>
                <a:gd name="connsiteY73" fmla="*/ 962862 h 3281108"/>
                <a:gd name="connsiteX74" fmla="*/ 3764464 w 7023131"/>
                <a:gd name="connsiteY74" fmla="*/ 915237 h 3281108"/>
                <a:gd name="connsiteX75" fmla="*/ 3840664 w 7023131"/>
                <a:gd name="connsiteY75" fmla="*/ 734262 h 3281108"/>
                <a:gd name="connsiteX76" fmla="*/ 3897814 w 7023131"/>
                <a:gd name="connsiteY76" fmla="*/ 648537 h 3281108"/>
                <a:gd name="connsiteX77" fmla="*/ 3983539 w 7023131"/>
                <a:gd name="connsiteY77" fmla="*/ 591387 h 3281108"/>
                <a:gd name="connsiteX78" fmla="*/ 4069264 w 7023131"/>
                <a:gd name="connsiteY78" fmla="*/ 600912 h 3281108"/>
                <a:gd name="connsiteX79" fmla="*/ 4097839 w 7023131"/>
                <a:gd name="connsiteY79" fmla="*/ 553287 h 3281108"/>
                <a:gd name="connsiteX80" fmla="*/ 4154989 w 7023131"/>
                <a:gd name="connsiteY80" fmla="*/ 505662 h 3281108"/>
                <a:gd name="connsiteX81" fmla="*/ 4174039 w 7023131"/>
                <a:gd name="connsiteY81" fmla="*/ 496137 h 3281108"/>
                <a:gd name="connsiteX82" fmla="*/ 4259764 w 7023131"/>
                <a:gd name="connsiteY82" fmla="*/ 391362 h 3281108"/>
                <a:gd name="connsiteX83" fmla="*/ 4335964 w 7023131"/>
                <a:gd name="connsiteY83" fmla="*/ 429462 h 3281108"/>
                <a:gd name="connsiteX84" fmla="*/ 4431214 w 7023131"/>
                <a:gd name="connsiteY84" fmla="*/ 391362 h 3281108"/>
                <a:gd name="connsiteX85" fmla="*/ 4535989 w 7023131"/>
                <a:gd name="connsiteY85" fmla="*/ 391362 h 3281108"/>
                <a:gd name="connsiteX86" fmla="*/ 4583614 w 7023131"/>
                <a:gd name="connsiteY86" fmla="*/ 362787 h 3281108"/>
                <a:gd name="connsiteX87" fmla="*/ 4659814 w 7023131"/>
                <a:gd name="connsiteY87" fmla="*/ 343737 h 3281108"/>
                <a:gd name="connsiteX88" fmla="*/ 4697914 w 7023131"/>
                <a:gd name="connsiteY88" fmla="*/ 305637 h 3281108"/>
                <a:gd name="connsiteX89" fmla="*/ 4755064 w 7023131"/>
                <a:gd name="connsiteY89" fmla="*/ 343737 h 3281108"/>
                <a:gd name="connsiteX90" fmla="*/ 4840789 w 7023131"/>
                <a:gd name="connsiteY90" fmla="*/ 343737 h 3281108"/>
                <a:gd name="connsiteX91" fmla="*/ 4888414 w 7023131"/>
                <a:gd name="connsiteY91" fmla="*/ 315162 h 3281108"/>
                <a:gd name="connsiteX92" fmla="*/ 4936039 w 7023131"/>
                <a:gd name="connsiteY92" fmla="*/ 324687 h 3281108"/>
                <a:gd name="connsiteX93" fmla="*/ 5040814 w 7023131"/>
                <a:gd name="connsiteY93" fmla="*/ 324687 h 3281108"/>
                <a:gd name="connsiteX94" fmla="*/ 5097964 w 7023131"/>
                <a:gd name="connsiteY94" fmla="*/ 324687 h 3281108"/>
                <a:gd name="connsiteX95" fmla="*/ 5202739 w 7023131"/>
                <a:gd name="connsiteY95" fmla="*/ 334212 h 3281108"/>
                <a:gd name="connsiteX96" fmla="*/ 5307514 w 7023131"/>
                <a:gd name="connsiteY96" fmla="*/ 334212 h 3281108"/>
                <a:gd name="connsiteX97" fmla="*/ 5393239 w 7023131"/>
                <a:gd name="connsiteY97" fmla="*/ 258012 h 3281108"/>
                <a:gd name="connsiteX98" fmla="*/ 5459914 w 7023131"/>
                <a:gd name="connsiteY98" fmla="*/ 258012 h 3281108"/>
                <a:gd name="connsiteX99" fmla="*/ 5564689 w 7023131"/>
                <a:gd name="connsiteY99" fmla="*/ 267537 h 3281108"/>
                <a:gd name="connsiteX100" fmla="*/ 5602789 w 7023131"/>
                <a:gd name="connsiteY100" fmla="*/ 238962 h 3281108"/>
                <a:gd name="connsiteX101" fmla="*/ 5583739 w 7023131"/>
                <a:gd name="connsiteY101" fmla="*/ 162762 h 3281108"/>
                <a:gd name="connsiteX102" fmla="*/ 5545639 w 7023131"/>
                <a:gd name="connsiteY102" fmla="*/ 124662 h 3281108"/>
                <a:gd name="connsiteX103" fmla="*/ 5640889 w 7023131"/>
                <a:gd name="connsiteY103" fmla="*/ 124662 h 3281108"/>
                <a:gd name="connsiteX104" fmla="*/ 5717089 w 7023131"/>
                <a:gd name="connsiteY104" fmla="*/ 77037 h 3281108"/>
                <a:gd name="connsiteX105" fmla="*/ 5736139 w 7023131"/>
                <a:gd name="connsiteY105" fmla="*/ 29412 h 3281108"/>
                <a:gd name="connsiteX106" fmla="*/ 5802814 w 7023131"/>
                <a:gd name="connsiteY106" fmla="*/ 48462 h 3281108"/>
                <a:gd name="connsiteX107" fmla="*/ 5898064 w 7023131"/>
                <a:gd name="connsiteY107" fmla="*/ 67512 h 3281108"/>
                <a:gd name="connsiteX108" fmla="*/ 5898064 w 7023131"/>
                <a:gd name="connsiteY108" fmla="*/ 837 h 3281108"/>
                <a:gd name="connsiteX109" fmla="*/ 6012364 w 7023131"/>
                <a:gd name="connsiteY109" fmla="*/ 29412 h 3281108"/>
                <a:gd name="connsiteX110" fmla="*/ 6059989 w 7023131"/>
                <a:gd name="connsiteY110" fmla="*/ 19887 h 3281108"/>
                <a:gd name="connsiteX111" fmla="*/ 6126664 w 7023131"/>
                <a:gd name="connsiteY111" fmla="*/ 48462 h 3281108"/>
                <a:gd name="connsiteX112" fmla="*/ 6269539 w 7023131"/>
                <a:gd name="connsiteY112" fmla="*/ 96087 h 3281108"/>
                <a:gd name="connsiteX113" fmla="*/ 6364789 w 7023131"/>
                <a:gd name="connsiteY113" fmla="*/ 96087 h 3281108"/>
                <a:gd name="connsiteX114" fmla="*/ 6545764 w 7023131"/>
                <a:gd name="connsiteY114" fmla="*/ 143712 h 3281108"/>
                <a:gd name="connsiteX115" fmla="*/ 6650539 w 7023131"/>
                <a:gd name="connsiteY115" fmla="*/ 267537 h 3281108"/>
                <a:gd name="connsiteX116" fmla="*/ 6631489 w 7023131"/>
                <a:gd name="connsiteY116" fmla="*/ 315162 h 3281108"/>
                <a:gd name="connsiteX117" fmla="*/ 6621964 w 7023131"/>
                <a:gd name="connsiteY117" fmla="*/ 381837 h 3281108"/>
                <a:gd name="connsiteX118" fmla="*/ 6593389 w 7023131"/>
                <a:gd name="connsiteY118" fmla="*/ 410412 h 3281108"/>
                <a:gd name="connsiteX119" fmla="*/ 6469564 w 7023131"/>
                <a:gd name="connsiteY119" fmla="*/ 334212 h 3281108"/>
                <a:gd name="connsiteX120" fmla="*/ 6460039 w 7023131"/>
                <a:gd name="connsiteY120" fmla="*/ 391362 h 3281108"/>
                <a:gd name="connsiteX121" fmla="*/ 6345739 w 7023131"/>
                <a:gd name="connsiteY121" fmla="*/ 391362 h 3281108"/>
                <a:gd name="connsiteX122" fmla="*/ 6288589 w 7023131"/>
                <a:gd name="connsiteY122" fmla="*/ 419937 h 3281108"/>
                <a:gd name="connsiteX123" fmla="*/ 6145714 w 7023131"/>
                <a:gd name="connsiteY123" fmla="*/ 477087 h 3281108"/>
                <a:gd name="connsiteX124" fmla="*/ 6079039 w 7023131"/>
                <a:gd name="connsiteY124" fmla="*/ 467562 h 3281108"/>
                <a:gd name="connsiteX125" fmla="*/ 6031414 w 7023131"/>
                <a:gd name="connsiteY125" fmla="*/ 467562 h 3281108"/>
                <a:gd name="connsiteX126" fmla="*/ 5964739 w 7023131"/>
                <a:gd name="connsiteY126" fmla="*/ 515187 h 3281108"/>
                <a:gd name="connsiteX127" fmla="*/ 5831389 w 7023131"/>
                <a:gd name="connsiteY127" fmla="*/ 486612 h 3281108"/>
                <a:gd name="connsiteX128" fmla="*/ 5745664 w 7023131"/>
                <a:gd name="connsiteY128" fmla="*/ 486612 h 3281108"/>
                <a:gd name="connsiteX129" fmla="*/ 5621839 w 7023131"/>
                <a:gd name="connsiteY129" fmla="*/ 543762 h 3281108"/>
                <a:gd name="connsiteX130" fmla="*/ 5612314 w 7023131"/>
                <a:gd name="connsiteY130" fmla="*/ 562812 h 3281108"/>
                <a:gd name="connsiteX131" fmla="*/ 5564689 w 7023131"/>
                <a:gd name="connsiteY131" fmla="*/ 572337 h 3281108"/>
                <a:gd name="connsiteX132" fmla="*/ 5440864 w 7023131"/>
                <a:gd name="connsiteY132" fmla="*/ 543762 h 3281108"/>
                <a:gd name="connsiteX133" fmla="*/ 5364664 w 7023131"/>
                <a:gd name="connsiteY133" fmla="*/ 534237 h 3281108"/>
                <a:gd name="connsiteX134" fmla="*/ 5355139 w 7023131"/>
                <a:gd name="connsiteY134" fmla="*/ 562812 h 3281108"/>
                <a:gd name="connsiteX135" fmla="*/ 5317039 w 7023131"/>
                <a:gd name="connsiteY135" fmla="*/ 581862 h 3281108"/>
                <a:gd name="connsiteX136" fmla="*/ 5307514 w 7023131"/>
                <a:gd name="connsiteY136" fmla="*/ 591387 h 3281108"/>
                <a:gd name="connsiteX137" fmla="*/ 5202739 w 7023131"/>
                <a:gd name="connsiteY137" fmla="*/ 591387 h 3281108"/>
                <a:gd name="connsiteX138" fmla="*/ 5136064 w 7023131"/>
                <a:gd name="connsiteY138" fmla="*/ 677112 h 3281108"/>
                <a:gd name="connsiteX139" fmla="*/ 5126539 w 7023131"/>
                <a:gd name="connsiteY139" fmla="*/ 724737 h 3281108"/>
                <a:gd name="connsiteX140" fmla="*/ 5136064 w 7023131"/>
                <a:gd name="connsiteY140" fmla="*/ 753312 h 3281108"/>
                <a:gd name="connsiteX141" fmla="*/ 5088439 w 7023131"/>
                <a:gd name="connsiteY141" fmla="*/ 810462 h 3281108"/>
                <a:gd name="connsiteX142" fmla="*/ 5050339 w 7023131"/>
                <a:gd name="connsiteY142" fmla="*/ 819987 h 3281108"/>
                <a:gd name="connsiteX143" fmla="*/ 5069389 w 7023131"/>
                <a:gd name="connsiteY143" fmla="*/ 886662 h 3281108"/>
                <a:gd name="connsiteX144" fmla="*/ 5050339 w 7023131"/>
                <a:gd name="connsiteY144" fmla="*/ 953337 h 3281108"/>
                <a:gd name="connsiteX145" fmla="*/ 5021764 w 7023131"/>
                <a:gd name="connsiteY145" fmla="*/ 991437 h 3281108"/>
                <a:gd name="connsiteX146" fmla="*/ 4955089 w 7023131"/>
                <a:gd name="connsiteY146" fmla="*/ 1029537 h 3281108"/>
                <a:gd name="connsiteX147" fmla="*/ 4878889 w 7023131"/>
                <a:gd name="connsiteY147" fmla="*/ 1086687 h 3281108"/>
                <a:gd name="connsiteX148" fmla="*/ 4859839 w 7023131"/>
                <a:gd name="connsiteY148" fmla="*/ 1105737 h 3281108"/>
                <a:gd name="connsiteX149" fmla="*/ 4821739 w 7023131"/>
                <a:gd name="connsiteY149" fmla="*/ 1134312 h 3281108"/>
                <a:gd name="connsiteX150" fmla="*/ 4783639 w 7023131"/>
                <a:gd name="connsiteY150" fmla="*/ 1134312 h 3281108"/>
                <a:gd name="connsiteX151" fmla="*/ 4755064 w 7023131"/>
                <a:gd name="connsiteY151" fmla="*/ 1220037 h 3281108"/>
                <a:gd name="connsiteX152" fmla="*/ 4793164 w 7023131"/>
                <a:gd name="connsiteY152" fmla="*/ 1258137 h 3281108"/>
                <a:gd name="connsiteX153" fmla="*/ 4840789 w 7023131"/>
                <a:gd name="connsiteY153" fmla="*/ 1305762 h 3281108"/>
                <a:gd name="connsiteX154" fmla="*/ 4888414 w 7023131"/>
                <a:gd name="connsiteY154" fmla="*/ 1343862 h 3281108"/>
                <a:gd name="connsiteX155" fmla="*/ 4926514 w 7023131"/>
                <a:gd name="connsiteY155" fmla="*/ 1429587 h 3281108"/>
                <a:gd name="connsiteX156" fmla="*/ 4916989 w 7023131"/>
                <a:gd name="connsiteY156" fmla="*/ 1486737 h 3281108"/>
                <a:gd name="connsiteX157" fmla="*/ 4936039 w 7023131"/>
                <a:gd name="connsiteY157" fmla="*/ 1486737 h 3281108"/>
                <a:gd name="connsiteX158" fmla="*/ 4936039 w 7023131"/>
                <a:gd name="connsiteY158" fmla="*/ 1534362 h 3281108"/>
                <a:gd name="connsiteX159" fmla="*/ 5078914 w 7023131"/>
                <a:gd name="connsiteY159" fmla="*/ 1601037 h 3281108"/>
                <a:gd name="connsiteX160" fmla="*/ 5097964 w 7023131"/>
                <a:gd name="connsiteY160" fmla="*/ 1601037 h 3281108"/>
                <a:gd name="connsiteX161" fmla="*/ 5174164 w 7023131"/>
                <a:gd name="connsiteY161" fmla="*/ 1648662 h 3281108"/>
                <a:gd name="connsiteX162" fmla="*/ 5297989 w 7023131"/>
                <a:gd name="connsiteY162" fmla="*/ 1648662 h 3281108"/>
                <a:gd name="connsiteX163" fmla="*/ 5374189 w 7023131"/>
                <a:gd name="connsiteY163" fmla="*/ 1686762 h 3281108"/>
                <a:gd name="connsiteX164" fmla="*/ 5431339 w 7023131"/>
                <a:gd name="connsiteY164" fmla="*/ 1715337 h 3281108"/>
                <a:gd name="connsiteX165" fmla="*/ 5517064 w 7023131"/>
                <a:gd name="connsiteY165" fmla="*/ 1677237 h 3281108"/>
                <a:gd name="connsiteX166" fmla="*/ 5650414 w 7023131"/>
                <a:gd name="connsiteY166" fmla="*/ 1686762 h 3281108"/>
                <a:gd name="connsiteX167" fmla="*/ 5736139 w 7023131"/>
                <a:gd name="connsiteY167" fmla="*/ 1715337 h 3281108"/>
                <a:gd name="connsiteX168" fmla="*/ 5850439 w 7023131"/>
                <a:gd name="connsiteY168" fmla="*/ 1782012 h 3281108"/>
                <a:gd name="connsiteX169" fmla="*/ 5869489 w 7023131"/>
                <a:gd name="connsiteY169" fmla="*/ 1705812 h 3281108"/>
                <a:gd name="connsiteX170" fmla="*/ 6021889 w 7023131"/>
                <a:gd name="connsiteY170" fmla="*/ 1772487 h 3281108"/>
                <a:gd name="connsiteX171" fmla="*/ 6107614 w 7023131"/>
                <a:gd name="connsiteY171" fmla="*/ 1782012 h 3281108"/>
                <a:gd name="connsiteX172" fmla="*/ 6193339 w 7023131"/>
                <a:gd name="connsiteY172" fmla="*/ 1791537 h 3281108"/>
                <a:gd name="connsiteX173" fmla="*/ 6326689 w 7023131"/>
                <a:gd name="connsiteY173" fmla="*/ 1839162 h 3281108"/>
                <a:gd name="connsiteX174" fmla="*/ 6374314 w 7023131"/>
                <a:gd name="connsiteY174" fmla="*/ 1848687 h 3281108"/>
                <a:gd name="connsiteX175" fmla="*/ 6555289 w 7023131"/>
                <a:gd name="connsiteY175" fmla="*/ 1934412 h 3281108"/>
                <a:gd name="connsiteX176" fmla="*/ 6660064 w 7023131"/>
                <a:gd name="connsiteY176" fmla="*/ 1915362 h 3281108"/>
                <a:gd name="connsiteX177" fmla="*/ 6745789 w 7023131"/>
                <a:gd name="connsiteY177" fmla="*/ 1924887 h 3281108"/>
                <a:gd name="connsiteX178" fmla="*/ 6688639 w 7023131"/>
                <a:gd name="connsiteY178" fmla="*/ 1982037 h 3281108"/>
                <a:gd name="connsiteX179" fmla="*/ 6641014 w 7023131"/>
                <a:gd name="connsiteY179" fmla="*/ 2010612 h 3281108"/>
                <a:gd name="connsiteX180" fmla="*/ 6707689 w 7023131"/>
                <a:gd name="connsiteY180" fmla="*/ 2048712 h 3281108"/>
                <a:gd name="connsiteX181" fmla="*/ 6745789 w 7023131"/>
                <a:gd name="connsiteY181" fmla="*/ 2124912 h 3281108"/>
                <a:gd name="connsiteX182" fmla="*/ 6841039 w 7023131"/>
                <a:gd name="connsiteY182" fmla="*/ 2182062 h 3281108"/>
                <a:gd name="connsiteX183" fmla="*/ 6945814 w 7023131"/>
                <a:gd name="connsiteY183" fmla="*/ 2210637 h 3281108"/>
                <a:gd name="connsiteX184" fmla="*/ 6993439 w 7023131"/>
                <a:gd name="connsiteY184" fmla="*/ 2296362 h 3281108"/>
                <a:gd name="connsiteX185" fmla="*/ 7022014 w 7023131"/>
                <a:gd name="connsiteY185" fmla="*/ 2343987 h 3281108"/>
                <a:gd name="connsiteX186" fmla="*/ 6955339 w 7023131"/>
                <a:gd name="connsiteY186" fmla="*/ 2353512 h 3281108"/>
                <a:gd name="connsiteX187" fmla="*/ 6793414 w 7023131"/>
                <a:gd name="connsiteY187" fmla="*/ 2239212 h 3281108"/>
                <a:gd name="connsiteX188" fmla="*/ 6745789 w 7023131"/>
                <a:gd name="connsiteY188" fmla="*/ 2210637 h 3281108"/>
                <a:gd name="connsiteX189" fmla="*/ 6698164 w 7023131"/>
                <a:gd name="connsiteY189" fmla="*/ 2239212 h 3281108"/>
                <a:gd name="connsiteX190" fmla="*/ 6612439 w 7023131"/>
                <a:gd name="connsiteY190" fmla="*/ 2248737 h 3281108"/>
                <a:gd name="connsiteX191" fmla="*/ 6555289 w 7023131"/>
                <a:gd name="connsiteY191" fmla="*/ 2229687 h 3281108"/>
                <a:gd name="connsiteX192" fmla="*/ 6507664 w 7023131"/>
                <a:gd name="connsiteY192" fmla="*/ 2191587 h 3281108"/>
                <a:gd name="connsiteX193" fmla="*/ 6460039 w 7023131"/>
                <a:gd name="connsiteY193" fmla="*/ 2248737 h 3281108"/>
                <a:gd name="connsiteX194" fmla="*/ 6402889 w 7023131"/>
                <a:gd name="connsiteY194" fmla="*/ 2210637 h 3281108"/>
                <a:gd name="connsiteX195" fmla="*/ 6364789 w 7023131"/>
                <a:gd name="connsiteY195" fmla="*/ 2191587 h 3281108"/>
                <a:gd name="connsiteX196" fmla="*/ 6355264 w 7023131"/>
                <a:gd name="connsiteY196" fmla="*/ 2239212 h 3281108"/>
                <a:gd name="connsiteX197" fmla="*/ 6288589 w 7023131"/>
                <a:gd name="connsiteY197" fmla="*/ 2286837 h 3281108"/>
                <a:gd name="connsiteX198" fmla="*/ 6212389 w 7023131"/>
                <a:gd name="connsiteY198" fmla="*/ 2286837 h 3281108"/>
                <a:gd name="connsiteX199" fmla="*/ 6050464 w 7023131"/>
                <a:gd name="connsiteY199" fmla="*/ 2201112 h 3281108"/>
                <a:gd name="connsiteX200" fmla="*/ 5983789 w 7023131"/>
                <a:gd name="connsiteY200" fmla="*/ 2172537 h 3281108"/>
                <a:gd name="connsiteX201" fmla="*/ 5898064 w 7023131"/>
                <a:gd name="connsiteY201" fmla="*/ 2105862 h 3281108"/>
                <a:gd name="connsiteX202" fmla="*/ 5783764 w 7023131"/>
                <a:gd name="connsiteY202" fmla="*/ 2067762 h 3281108"/>
                <a:gd name="connsiteX203" fmla="*/ 5745664 w 7023131"/>
                <a:gd name="connsiteY203" fmla="*/ 2029662 h 3281108"/>
                <a:gd name="connsiteX204" fmla="*/ 5688514 w 7023131"/>
                <a:gd name="connsiteY204" fmla="*/ 2010612 h 3281108"/>
                <a:gd name="connsiteX205" fmla="*/ 5612314 w 7023131"/>
                <a:gd name="connsiteY205" fmla="*/ 2010612 h 3281108"/>
                <a:gd name="connsiteX206" fmla="*/ 5450389 w 7023131"/>
                <a:gd name="connsiteY206" fmla="*/ 1934412 h 3281108"/>
                <a:gd name="connsiteX207" fmla="*/ 5412289 w 7023131"/>
                <a:gd name="connsiteY207" fmla="*/ 1924887 h 3281108"/>
                <a:gd name="connsiteX208" fmla="*/ 5317039 w 7023131"/>
                <a:gd name="connsiteY208" fmla="*/ 1934412 h 3281108"/>
                <a:gd name="connsiteX209" fmla="*/ 5212264 w 7023131"/>
                <a:gd name="connsiteY209" fmla="*/ 1905837 h 3281108"/>
                <a:gd name="connsiteX210" fmla="*/ 5069389 w 7023131"/>
                <a:gd name="connsiteY210" fmla="*/ 1886787 h 3281108"/>
                <a:gd name="connsiteX211" fmla="*/ 4964614 w 7023131"/>
                <a:gd name="connsiteY211" fmla="*/ 1877262 h 3281108"/>
                <a:gd name="connsiteX212" fmla="*/ 4945564 w 7023131"/>
                <a:gd name="connsiteY212" fmla="*/ 1924887 h 3281108"/>
                <a:gd name="connsiteX213" fmla="*/ 4916989 w 7023131"/>
                <a:gd name="connsiteY213" fmla="*/ 1953462 h 3281108"/>
                <a:gd name="connsiteX214" fmla="*/ 4878889 w 7023131"/>
                <a:gd name="connsiteY214" fmla="*/ 1982037 h 3281108"/>
                <a:gd name="connsiteX215" fmla="*/ 4907464 w 7023131"/>
                <a:gd name="connsiteY215" fmla="*/ 2048712 h 3281108"/>
                <a:gd name="connsiteX216" fmla="*/ 4840789 w 7023131"/>
                <a:gd name="connsiteY216" fmla="*/ 2096337 h 3281108"/>
                <a:gd name="connsiteX217" fmla="*/ 4840789 w 7023131"/>
                <a:gd name="connsiteY217" fmla="*/ 2105862 h 3281108"/>
                <a:gd name="connsiteX218" fmla="*/ 4793164 w 7023131"/>
                <a:gd name="connsiteY218" fmla="*/ 2163012 h 3281108"/>
                <a:gd name="connsiteX219" fmla="*/ 4840789 w 7023131"/>
                <a:gd name="connsiteY219" fmla="*/ 2229687 h 3281108"/>
                <a:gd name="connsiteX220" fmla="*/ 4888414 w 7023131"/>
                <a:gd name="connsiteY220" fmla="*/ 2267787 h 3281108"/>
                <a:gd name="connsiteX221" fmla="*/ 4993189 w 7023131"/>
                <a:gd name="connsiteY221" fmla="*/ 2286837 h 3281108"/>
                <a:gd name="connsiteX222" fmla="*/ 4831264 w 7023131"/>
                <a:gd name="connsiteY222" fmla="*/ 2391612 h 3281108"/>
                <a:gd name="connsiteX223" fmla="*/ 4878889 w 7023131"/>
                <a:gd name="connsiteY223" fmla="*/ 2420187 h 3281108"/>
                <a:gd name="connsiteX224" fmla="*/ 4831264 w 7023131"/>
                <a:gd name="connsiteY224" fmla="*/ 2477337 h 3281108"/>
                <a:gd name="connsiteX225" fmla="*/ 4783639 w 7023131"/>
                <a:gd name="connsiteY225" fmla="*/ 2544012 h 3281108"/>
                <a:gd name="connsiteX226" fmla="*/ 4755064 w 7023131"/>
                <a:gd name="connsiteY226" fmla="*/ 2620212 h 3281108"/>
                <a:gd name="connsiteX227" fmla="*/ 4697914 w 7023131"/>
                <a:gd name="connsiteY227" fmla="*/ 2696412 h 3281108"/>
                <a:gd name="connsiteX228" fmla="*/ 4640764 w 7023131"/>
                <a:gd name="connsiteY228" fmla="*/ 2715462 h 3281108"/>
                <a:gd name="connsiteX229" fmla="*/ 4469314 w 7023131"/>
                <a:gd name="connsiteY229" fmla="*/ 2715462 h 3281108"/>
                <a:gd name="connsiteX230" fmla="*/ 4383589 w 7023131"/>
                <a:gd name="connsiteY230" fmla="*/ 2715462 h 3281108"/>
                <a:gd name="connsiteX231" fmla="*/ 4364539 w 7023131"/>
                <a:gd name="connsiteY231" fmla="*/ 2686887 h 3281108"/>
                <a:gd name="connsiteX232" fmla="*/ 4326439 w 7023131"/>
                <a:gd name="connsiteY232" fmla="*/ 2648787 h 3281108"/>
                <a:gd name="connsiteX233" fmla="*/ 4307389 w 7023131"/>
                <a:gd name="connsiteY233" fmla="*/ 2591637 h 3281108"/>
                <a:gd name="connsiteX234" fmla="*/ 4307389 w 7023131"/>
                <a:gd name="connsiteY234" fmla="*/ 2505912 h 3281108"/>
                <a:gd name="connsiteX235" fmla="*/ 4297864 w 7023131"/>
                <a:gd name="connsiteY235" fmla="*/ 2429712 h 3281108"/>
                <a:gd name="connsiteX236" fmla="*/ 4269289 w 7023131"/>
                <a:gd name="connsiteY236" fmla="*/ 2334462 h 3281108"/>
                <a:gd name="connsiteX237" fmla="*/ 4250239 w 7023131"/>
                <a:gd name="connsiteY237" fmla="*/ 2258262 h 3281108"/>
                <a:gd name="connsiteX238" fmla="*/ 4145464 w 7023131"/>
                <a:gd name="connsiteY238" fmla="*/ 2258262 h 3281108"/>
                <a:gd name="connsiteX239" fmla="*/ 4050214 w 7023131"/>
                <a:gd name="connsiteY239" fmla="*/ 2239212 h 3281108"/>
                <a:gd name="connsiteX240" fmla="*/ 3983539 w 7023131"/>
                <a:gd name="connsiteY240" fmla="*/ 2296362 h 3281108"/>
                <a:gd name="connsiteX241" fmla="*/ 3821614 w 7023131"/>
                <a:gd name="connsiteY241" fmla="*/ 2353512 h 3281108"/>
                <a:gd name="connsiteX242" fmla="*/ 3802564 w 7023131"/>
                <a:gd name="connsiteY242" fmla="*/ 2420187 h 3281108"/>
                <a:gd name="connsiteX243" fmla="*/ 3650164 w 7023131"/>
                <a:gd name="connsiteY243" fmla="*/ 2420187 h 3281108"/>
                <a:gd name="connsiteX244" fmla="*/ 3564439 w 7023131"/>
                <a:gd name="connsiteY244" fmla="*/ 2515437 h 3281108"/>
                <a:gd name="connsiteX245" fmla="*/ 3450139 w 7023131"/>
                <a:gd name="connsiteY245" fmla="*/ 2629737 h 3281108"/>
                <a:gd name="connsiteX246" fmla="*/ 3421564 w 7023131"/>
                <a:gd name="connsiteY246" fmla="*/ 2763087 h 3281108"/>
                <a:gd name="connsiteX247" fmla="*/ 3326314 w 7023131"/>
                <a:gd name="connsiteY247" fmla="*/ 2839287 h 3281108"/>
                <a:gd name="connsiteX248" fmla="*/ 3231064 w 7023131"/>
                <a:gd name="connsiteY248" fmla="*/ 2915487 h 3281108"/>
                <a:gd name="connsiteX249" fmla="*/ 3154864 w 7023131"/>
                <a:gd name="connsiteY249" fmla="*/ 3029787 h 3281108"/>
                <a:gd name="connsiteX250" fmla="*/ 3107239 w 7023131"/>
                <a:gd name="connsiteY250" fmla="*/ 3144087 h 3281108"/>
                <a:gd name="connsiteX251" fmla="*/ 3050089 w 7023131"/>
                <a:gd name="connsiteY251" fmla="*/ 3220287 h 3281108"/>
                <a:gd name="connsiteX252" fmla="*/ 2973889 w 7023131"/>
                <a:gd name="connsiteY252" fmla="*/ 3229812 h 3281108"/>
                <a:gd name="connsiteX253" fmla="*/ 2878639 w 7023131"/>
                <a:gd name="connsiteY253" fmla="*/ 3163137 h 3281108"/>
                <a:gd name="connsiteX254" fmla="*/ 2802439 w 7023131"/>
                <a:gd name="connsiteY254" fmla="*/ 3105987 h 3281108"/>
                <a:gd name="connsiteX255" fmla="*/ 2726239 w 7023131"/>
                <a:gd name="connsiteY255" fmla="*/ 3096462 h 3281108"/>
                <a:gd name="connsiteX256" fmla="*/ 2630989 w 7023131"/>
                <a:gd name="connsiteY256" fmla="*/ 3153612 h 3281108"/>
                <a:gd name="connsiteX257" fmla="*/ 2659564 w 7023131"/>
                <a:gd name="connsiteY257" fmla="*/ 3210762 h 3281108"/>
                <a:gd name="connsiteX258" fmla="*/ 2545264 w 7023131"/>
                <a:gd name="connsiteY258" fmla="*/ 3220287 h 3281108"/>
                <a:gd name="connsiteX259" fmla="*/ 2383339 w 7023131"/>
                <a:gd name="connsiteY259" fmla="*/ 3229812 h 3281108"/>
                <a:gd name="connsiteX260" fmla="*/ 2307139 w 7023131"/>
                <a:gd name="connsiteY260" fmla="*/ 3267912 h 3281108"/>
                <a:gd name="connsiteX261" fmla="*/ 2221414 w 7023131"/>
                <a:gd name="connsiteY261" fmla="*/ 3277437 h 3281108"/>
                <a:gd name="connsiteX262" fmla="*/ 2192839 w 7023131"/>
                <a:gd name="connsiteY262" fmla="*/ 3210762 h 3281108"/>
                <a:gd name="connsiteX263" fmla="*/ 2088064 w 7023131"/>
                <a:gd name="connsiteY263" fmla="*/ 3144087 h 3281108"/>
                <a:gd name="connsiteX264" fmla="*/ 2116639 w 7023131"/>
                <a:gd name="connsiteY264" fmla="*/ 3077412 h 3281108"/>
                <a:gd name="connsiteX265" fmla="*/ 2145214 w 7023131"/>
                <a:gd name="connsiteY265" fmla="*/ 2982162 h 3281108"/>
                <a:gd name="connsiteX266" fmla="*/ 2154739 w 7023131"/>
                <a:gd name="connsiteY266" fmla="*/ 2886912 h 3281108"/>
                <a:gd name="connsiteX267" fmla="*/ 2078539 w 7023131"/>
                <a:gd name="connsiteY267" fmla="*/ 2867862 h 3281108"/>
                <a:gd name="connsiteX268" fmla="*/ 1973764 w 7023131"/>
                <a:gd name="connsiteY268" fmla="*/ 2848812 h 3281108"/>
                <a:gd name="connsiteX269" fmla="*/ 1840414 w 7023131"/>
                <a:gd name="connsiteY269" fmla="*/ 2829762 h 3281108"/>
                <a:gd name="connsiteX270" fmla="*/ 1678489 w 7023131"/>
                <a:gd name="connsiteY270" fmla="*/ 2820237 h 3281108"/>
                <a:gd name="connsiteX271" fmla="*/ 1602289 w 7023131"/>
                <a:gd name="connsiteY271" fmla="*/ 2810712 h 3281108"/>
                <a:gd name="connsiteX272" fmla="*/ 1507039 w 7023131"/>
                <a:gd name="connsiteY272" fmla="*/ 2848812 h 3281108"/>
                <a:gd name="connsiteX273" fmla="*/ 1326064 w 7023131"/>
                <a:gd name="connsiteY273" fmla="*/ 2858337 h 3281108"/>
                <a:gd name="connsiteX274" fmla="*/ 1126039 w 7023131"/>
                <a:gd name="connsiteY274" fmla="*/ 2791662 h 3281108"/>
                <a:gd name="connsiteX275" fmla="*/ 1021264 w 7023131"/>
                <a:gd name="connsiteY275" fmla="*/ 2791662 h 3281108"/>
                <a:gd name="connsiteX276" fmla="*/ 906964 w 7023131"/>
                <a:gd name="connsiteY276" fmla="*/ 2801187 h 3281108"/>
                <a:gd name="connsiteX277" fmla="*/ 802189 w 7023131"/>
                <a:gd name="connsiteY277" fmla="*/ 2877387 h 3281108"/>
                <a:gd name="connsiteX278" fmla="*/ 725989 w 7023131"/>
                <a:gd name="connsiteY278" fmla="*/ 2896437 h 3281108"/>
                <a:gd name="connsiteX279" fmla="*/ 716464 w 7023131"/>
                <a:gd name="connsiteY279" fmla="*/ 2744037 h 3281108"/>
                <a:gd name="connsiteX280" fmla="*/ 716464 w 7023131"/>
                <a:gd name="connsiteY280" fmla="*/ 2667837 h 3281108"/>
                <a:gd name="connsiteX281" fmla="*/ 706939 w 7023131"/>
                <a:gd name="connsiteY281" fmla="*/ 2572587 h 3281108"/>
                <a:gd name="connsiteX282" fmla="*/ 659314 w 7023131"/>
                <a:gd name="connsiteY282" fmla="*/ 2515437 h 3281108"/>
                <a:gd name="connsiteX283" fmla="*/ 735514 w 7023131"/>
                <a:gd name="connsiteY283" fmla="*/ 2467812 h 3281108"/>
                <a:gd name="connsiteX284" fmla="*/ 773614 w 7023131"/>
                <a:gd name="connsiteY284" fmla="*/ 2401137 h 3281108"/>
                <a:gd name="connsiteX285" fmla="*/ 659314 w 7023131"/>
                <a:gd name="connsiteY285" fmla="*/ 2420187 h 3281108"/>
                <a:gd name="connsiteX286" fmla="*/ 583114 w 7023131"/>
                <a:gd name="connsiteY286" fmla="*/ 2372562 h 3281108"/>
                <a:gd name="connsiteX287" fmla="*/ 402139 w 7023131"/>
                <a:gd name="connsiteY287" fmla="*/ 2410662 h 3281108"/>
                <a:gd name="connsiteX288" fmla="*/ 297364 w 7023131"/>
                <a:gd name="connsiteY288" fmla="*/ 2410662 h 3281108"/>
                <a:gd name="connsiteX289" fmla="*/ 249739 w 7023131"/>
                <a:gd name="connsiteY289" fmla="*/ 2372562 h 3281108"/>
                <a:gd name="connsiteX290" fmla="*/ 135439 w 7023131"/>
                <a:gd name="connsiteY290" fmla="*/ 2391612 h 3281108"/>
                <a:gd name="connsiteX291" fmla="*/ 116389 w 7023131"/>
                <a:gd name="connsiteY291" fmla="*/ 2420187 h 3281108"/>
                <a:gd name="connsiteX292" fmla="*/ 40189 w 7023131"/>
                <a:gd name="connsiteY292" fmla="*/ 2353512 h 3281108"/>
                <a:gd name="connsiteX293" fmla="*/ 21139 w 7023131"/>
                <a:gd name="connsiteY293" fmla="*/ 2296362 h 3281108"/>
                <a:gd name="connsiteX294" fmla="*/ 164014 w 7023131"/>
                <a:gd name="connsiteY294" fmla="*/ 2277312 h 3281108"/>
                <a:gd name="connsiteX295" fmla="*/ 211639 w 7023131"/>
                <a:gd name="connsiteY295" fmla="*/ 2220162 h 3281108"/>
                <a:gd name="connsiteX296" fmla="*/ 78289 w 7023131"/>
                <a:gd name="connsiteY296" fmla="*/ 2191587 h 3281108"/>
                <a:gd name="connsiteX297" fmla="*/ 30664 w 7023131"/>
                <a:gd name="connsiteY297" fmla="*/ 2115387 h 3281108"/>
                <a:gd name="connsiteX298" fmla="*/ 2089 w 7023131"/>
                <a:gd name="connsiteY298" fmla="*/ 2058237 h 3281108"/>
                <a:gd name="connsiteX299" fmla="*/ 87814 w 7023131"/>
                <a:gd name="connsiteY299" fmla="*/ 2020137 h 3281108"/>
                <a:gd name="connsiteX300" fmla="*/ 87814 w 7023131"/>
                <a:gd name="connsiteY300" fmla="*/ 1924887 h 3281108"/>
                <a:gd name="connsiteX301" fmla="*/ 173539 w 7023131"/>
                <a:gd name="connsiteY301" fmla="*/ 1896312 h 3281108"/>
                <a:gd name="connsiteX302" fmla="*/ 211639 w 7023131"/>
                <a:gd name="connsiteY302" fmla="*/ 1753437 h 3281108"/>
                <a:gd name="connsiteX303" fmla="*/ 306889 w 7023131"/>
                <a:gd name="connsiteY303" fmla="*/ 1715337 h 3281108"/>
                <a:gd name="connsiteX304" fmla="*/ 287839 w 7023131"/>
                <a:gd name="connsiteY304" fmla="*/ 1924887 h 3281108"/>
                <a:gd name="connsiteX305" fmla="*/ 459289 w 7023131"/>
                <a:gd name="connsiteY305" fmla="*/ 1934412 h 3281108"/>
                <a:gd name="connsiteX306" fmla="*/ 564064 w 7023131"/>
                <a:gd name="connsiteY306" fmla="*/ 1829637 h 3281108"/>
                <a:gd name="connsiteX307" fmla="*/ 478339 w 7023131"/>
                <a:gd name="connsiteY307" fmla="*/ 1724862 h 3281108"/>
                <a:gd name="connsiteX308" fmla="*/ 430714 w 7023131"/>
                <a:gd name="connsiteY308" fmla="*/ 1686762 h 3281108"/>
                <a:gd name="connsiteX309" fmla="*/ 554539 w 7023131"/>
                <a:gd name="connsiteY309" fmla="*/ 1610562 h 3281108"/>
                <a:gd name="connsiteX310" fmla="*/ 649789 w 7023131"/>
                <a:gd name="connsiteY310" fmla="*/ 1610562 h 3281108"/>
                <a:gd name="connsiteX311" fmla="*/ 697414 w 7023131"/>
                <a:gd name="connsiteY311" fmla="*/ 1562937 h 3281108"/>
                <a:gd name="connsiteX312" fmla="*/ 783139 w 7023131"/>
                <a:gd name="connsiteY312" fmla="*/ 1534362 h 3281108"/>
                <a:gd name="connsiteX313" fmla="*/ 935539 w 7023131"/>
                <a:gd name="connsiteY313" fmla="*/ 1572462 h 3281108"/>
                <a:gd name="connsiteX314" fmla="*/ 973639 w 7023131"/>
                <a:gd name="connsiteY314" fmla="*/ 1458162 h 3281108"/>
                <a:gd name="connsiteX315" fmla="*/ 973639 w 7023131"/>
                <a:gd name="connsiteY315" fmla="*/ 1372437 h 3281108"/>
                <a:gd name="connsiteX316" fmla="*/ 1154614 w 7023131"/>
                <a:gd name="connsiteY316" fmla="*/ 1296237 h 3281108"/>
                <a:gd name="connsiteX317" fmla="*/ 1154614 w 7023131"/>
                <a:gd name="connsiteY317" fmla="*/ 1277187 h 3281108"/>
                <a:gd name="connsiteX318" fmla="*/ 1278439 w 7023131"/>
                <a:gd name="connsiteY318" fmla="*/ 1191462 h 3281108"/>
                <a:gd name="connsiteX319" fmla="*/ 1326064 w 7023131"/>
                <a:gd name="connsiteY319" fmla="*/ 1153362 h 3281108"/>
                <a:gd name="connsiteX320" fmla="*/ 1192714 w 7023131"/>
                <a:gd name="connsiteY320" fmla="*/ 1096212 h 3281108"/>
                <a:gd name="connsiteX321" fmla="*/ 1068889 w 7023131"/>
                <a:gd name="connsiteY321" fmla="*/ 1143837 h 3281108"/>
                <a:gd name="connsiteX322" fmla="*/ 859339 w 7023131"/>
                <a:gd name="connsiteY322" fmla="*/ 1134312 h 3281108"/>
                <a:gd name="connsiteX323" fmla="*/ 1335589 w 7023131"/>
                <a:gd name="connsiteY323" fmla="*/ 753312 h 3281108"/>
                <a:gd name="connsiteX324" fmla="*/ 1402264 w 7023131"/>
                <a:gd name="connsiteY324" fmla="*/ 715212 h 3281108"/>
                <a:gd name="connsiteX325" fmla="*/ 1497514 w 7023131"/>
                <a:gd name="connsiteY325" fmla="*/ 715212 h 3281108"/>
                <a:gd name="connsiteX326" fmla="*/ 1583239 w 7023131"/>
                <a:gd name="connsiteY326" fmla="*/ 696162 h 3281108"/>
                <a:gd name="connsiteX327" fmla="*/ 1602289 w 7023131"/>
                <a:gd name="connsiteY327" fmla="*/ 648537 h 3281108"/>
                <a:gd name="connsiteX328" fmla="*/ 1649914 w 7023131"/>
                <a:gd name="connsiteY328" fmla="*/ 715212 h 3281108"/>
                <a:gd name="connsiteX329" fmla="*/ 1783264 w 7023131"/>
                <a:gd name="connsiteY329" fmla="*/ 72473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49964 w 7023131"/>
                <a:gd name="connsiteY333" fmla="*/ 515187 h 3281108"/>
                <a:gd name="connsiteX334" fmla="*/ 2088064 w 7023131"/>
                <a:gd name="connsiteY334" fmla="*/ 524712 h 3281108"/>
                <a:gd name="connsiteX335" fmla="*/ 2107114 w 7023131"/>
                <a:gd name="connsiteY335" fmla="*/ 600912 h 3281108"/>
                <a:gd name="connsiteX336" fmla="*/ 2049964 w 7023131"/>
                <a:gd name="connsiteY336" fmla="*/ 600912 h 3281108"/>
                <a:gd name="connsiteX337" fmla="*/ 1973764 w 7023131"/>
                <a:gd name="connsiteY337" fmla="*/ 667587 h 3281108"/>
                <a:gd name="connsiteX338" fmla="*/ 1849939 w 7023131"/>
                <a:gd name="connsiteY338" fmla="*/ 915237 h 3281108"/>
                <a:gd name="connsiteX339" fmla="*/ 1602289 w 7023131"/>
                <a:gd name="connsiteY339" fmla="*/ 1239087 h 3281108"/>
                <a:gd name="connsiteX340" fmla="*/ 1602289 w 7023131"/>
                <a:gd name="connsiteY340" fmla="*/ 1334337 h 3281108"/>
                <a:gd name="connsiteX341" fmla="*/ 1545139 w 7023131"/>
                <a:gd name="connsiteY341" fmla="*/ 1362912 h 3281108"/>
                <a:gd name="connsiteX342" fmla="*/ 1535614 w 7023131"/>
                <a:gd name="connsiteY342" fmla="*/ 1458162 h 3281108"/>
                <a:gd name="connsiteX343" fmla="*/ 1507039 w 7023131"/>
                <a:gd name="connsiteY343" fmla="*/ 1505787 h 3281108"/>
                <a:gd name="connsiteX344" fmla="*/ 1535614 w 7023131"/>
                <a:gd name="connsiteY344" fmla="*/ 1639137 h 3281108"/>
                <a:gd name="connsiteX345" fmla="*/ 1497514 w 7023131"/>
                <a:gd name="connsiteY345" fmla="*/ 1696287 h 3281108"/>
                <a:gd name="connsiteX346" fmla="*/ 1364164 w 7023131"/>
                <a:gd name="connsiteY346" fmla="*/ 1724862 h 3281108"/>
                <a:gd name="connsiteX347" fmla="*/ 1354639 w 7023131"/>
                <a:gd name="connsiteY347" fmla="*/ 1772487 h 3281108"/>
                <a:gd name="connsiteX348" fmla="*/ 1367974 w 7023131"/>
                <a:gd name="connsiteY348" fmla="*/ 1776297 h 3281108"/>
                <a:gd name="connsiteX349" fmla="*/ 1945189 w 7023131"/>
                <a:gd name="connsiteY349" fmla="*/ 2067762 h 3281108"/>
                <a:gd name="connsiteX350" fmla="*/ 2002339 w 7023131"/>
                <a:gd name="connsiteY350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486737 h 3281108"/>
                <a:gd name="connsiteX16" fmla="*/ 1516564 w 7023131"/>
                <a:gd name="connsiteY16" fmla="*/ 1620087 h 3281108"/>
                <a:gd name="connsiteX17" fmla="*/ 1526089 w 7023131"/>
                <a:gd name="connsiteY17" fmla="*/ 1667712 h 3281108"/>
                <a:gd name="connsiteX18" fmla="*/ 1468939 w 7023131"/>
                <a:gd name="connsiteY18" fmla="*/ 1677237 h 3281108"/>
                <a:gd name="connsiteX19" fmla="*/ 1430839 w 7023131"/>
                <a:gd name="connsiteY19" fmla="*/ 1715337 h 3281108"/>
                <a:gd name="connsiteX20" fmla="*/ 1383214 w 7023131"/>
                <a:gd name="connsiteY20" fmla="*/ 1696287 h 3281108"/>
                <a:gd name="connsiteX21" fmla="*/ 1364164 w 7023131"/>
                <a:gd name="connsiteY21" fmla="*/ 1801062 h 3281108"/>
                <a:gd name="connsiteX22" fmla="*/ 1287964 w 7023131"/>
                <a:gd name="connsiteY22" fmla="*/ 1753437 h 3281108"/>
                <a:gd name="connsiteX23" fmla="*/ 1249864 w 7023131"/>
                <a:gd name="connsiteY23" fmla="*/ 1839162 h 3281108"/>
                <a:gd name="connsiteX24" fmla="*/ 1230814 w 7023131"/>
                <a:gd name="connsiteY24" fmla="*/ 1858212 h 3281108"/>
                <a:gd name="connsiteX25" fmla="*/ 1230814 w 7023131"/>
                <a:gd name="connsiteY25" fmla="*/ 1905837 h 3281108"/>
                <a:gd name="connsiteX26" fmla="*/ 1230814 w 7023131"/>
                <a:gd name="connsiteY26" fmla="*/ 1943937 h 3281108"/>
                <a:gd name="connsiteX27" fmla="*/ 1230814 w 7023131"/>
                <a:gd name="connsiteY27" fmla="*/ 1982037 h 3281108"/>
                <a:gd name="connsiteX28" fmla="*/ 1192714 w 7023131"/>
                <a:gd name="connsiteY28" fmla="*/ 1991562 h 3281108"/>
                <a:gd name="connsiteX29" fmla="*/ 1126039 w 7023131"/>
                <a:gd name="connsiteY29" fmla="*/ 2001087 h 3281108"/>
                <a:gd name="connsiteX30" fmla="*/ 1126039 w 7023131"/>
                <a:gd name="connsiteY30" fmla="*/ 2029662 h 3281108"/>
                <a:gd name="connsiteX31" fmla="*/ 1173664 w 7023131"/>
                <a:gd name="connsiteY31" fmla="*/ 2124912 h 3281108"/>
                <a:gd name="connsiteX32" fmla="*/ 1259389 w 7023131"/>
                <a:gd name="connsiteY32" fmla="*/ 2115387 h 3281108"/>
                <a:gd name="connsiteX33" fmla="*/ 1316539 w 7023131"/>
                <a:gd name="connsiteY33" fmla="*/ 2163012 h 3281108"/>
                <a:gd name="connsiteX34" fmla="*/ 1354639 w 7023131"/>
                <a:gd name="connsiteY34" fmla="*/ 2172537 h 3281108"/>
                <a:gd name="connsiteX35" fmla="*/ 1411789 w 7023131"/>
                <a:gd name="connsiteY35" fmla="*/ 2172537 h 3281108"/>
                <a:gd name="connsiteX36" fmla="*/ 1459414 w 7023131"/>
                <a:gd name="connsiteY36" fmla="*/ 2105862 h 3281108"/>
                <a:gd name="connsiteX37" fmla="*/ 1516564 w 7023131"/>
                <a:gd name="connsiteY37" fmla="*/ 2039187 h 3281108"/>
                <a:gd name="connsiteX38" fmla="*/ 1621339 w 7023131"/>
                <a:gd name="connsiteY38" fmla="*/ 2029662 h 3281108"/>
                <a:gd name="connsiteX39" fmla="*/ 1668964 w 7023131"/>
                <a:gd name="connsiteY39" fmla="*/ 2001087 h 3281108"/>
                <a:gd name="connsiteX40" fmla="*/ 1792789 w 7023131"/>
                <a:gd name="connsiteY40" fmla="*/ 2001087 h 3281108"/>
                <a:gd name="connsiteX41" fmla="*/ 2049964 w 7023131"/>
                <a:gd name="connsiteY41" fmla="*/ 2115387 h 3281108"/>
                <a:gd name="connsiteX42" fmla="*/ 2240464 w 7023131"/>
                <a:gd name="connsiteY42" fmla="*/ 203918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78664 w 7023131"/>
                <a:gd name="connsiteY58" fmla="*/ 143911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12039 w 7023131"/>
                <a:gd name="connsiteY63" fmla="*/ 1439112 h 3281108"/>
                <a:gd name="connsiteX64" fmla="*/ 3469189 w 7023131"/>
                <a:gd name="connsiteY64" fmla="*/ 1420062 h 3281108"/>
                <a:gd name="connsiteX65" fmla="*/ 3573964 w 7023131"/>
                <a:gd name="connsiteY65" fmla="*/ 1410537 h 3281108"/>
                <a:gd name="connsiteX66" fmla="*/ 3612064 w 7023131"/>
                <a:gd name="connsiteY66" fmla="*/ 1334337 h 3281108"/>
                <a:gd name="connsiteX67" fmla="*/ 3754939 w 7023131"/>
                <a:gd name="connsiteY67" fmla="*/ 1391487 h 3281108"/>
                <a:gd name="connsiteX68" fmla="*/ 3802564 w 7023131"/>
                <a:gd name="connsiteY68" fmla="*/ 1286712 h 3281108"/>
                <a:gd name="connsiteX69" fmla="*/ 3935914 w 7023131"/>
                <a:gd name="connsiteY69" fmla="*/ 1267662 h 3281108"/>
                <a:gd name="connsiteX70" fmla="*/ 3974014 w 7023131"/>
                <a:gd name="connsiteY70" fmla="*/ 1181937 h 3281108"/>
                <a:gd name="connsiteX71" fmla="*/ 3935914 w 7023131"/>
                <a:gd name="connsiteY71" fmla="*/ 1105737 h 3281108"/>
                <a:gd name="connsiteX72" fmla="*/ 3916864 w 7023131"/>
                <a:gd name="connsiteY72" fmla="*/ 1039062 h 3281108"/>
                <a:gd name="connsiteX73" fmla="*/ 3840664 w 7023131"/>
                <a:gd name="connsiteY73" fmla="*/ 962862 h 3281108"/>
                <a:gd name="connsiteX74" fmla="*/ 3764464 w 7023131"/>
                <a:gd name="connsiteY74" fmla="*/ 915237 h 3281108"/>
                <a:gd name="connsiteX75" fmla="*/ 3840664 w 7023131"/>
                <a:gd name="connsiteY75" fmla="*/ 734262 h 3281108"/>
                <a:gd name="connsiteX76" fmla="*/ 3897814 w 7023131"/>
                <a:gd name="connsiteY76" fmla="*/ 648537 h 3281108"/>
                <a:gd name="connsiteX77" fmla="*/ 3983539 w 7023131"/>
                <a:gd name="connsiteY77" fmla="*/ 591387 h 3281108"/>
                <a:gd name="connsiteX78" fmla="*/ 4069264 w 7023131"/>
                <a:gd name="connsiteY78" fmla="*/ 600912 h 3281108"/>
                <a:gd name="connsiteX79" fmla="*/ 4097839 w 7023131"/>
                <a:gd name="connsiteY79" fmla="*/ 553287 h 3281108"/>
                <a:gd name="connsiteX80" fmla="*/ 4154989 w 7023131"/>
                <a:gd name="connsiteY80" fmla="*/ 505662 h 3281108"/>
                <a:gd name="connsiteX81" fmla="*/ 4174039 w 7023131"/>
                <a:gd name="connsiteY81" fmla="*/ 496137 h 3281108"/>
                <a:gd name="connsiteX82" fmla="*/ 4259764 w 7023131"/>
                <a:gd name="connsiteY82" fmla="*/ 391362 h 3281108"/>
                <a:gd name="connsiteX83" fmla="*/ 4335964 w 7023131"/>
                <a:gd name="connsiteY83" fmla="*/ 429462 h 3281108"/>
                <a:gd name="connsiteX84" fmla="*/ 4431214 w 7023131"/>
                <a:gd name="connsiteY84" fmla="*/ 391362 h 3281108"/>
                <a:gd name="connsiteX85" fmla="*/ 4535989 w 7023131"/>
                <a:gd name="connsiteY85" fmla="*/ 391362 h 3281108"/>
                <a:gd name="connsiteX86" fmla="*/ 4583614 w 7023131"/>
                <a:gd name="connsiteY86" fmla="*/ 362787 h 3281108"/>
                <a:gd name="connsiteX87" fmla="*/ 4659814 w 7023131"/>
                <a:gd name="connsiteY87" fmla="*/ 343737 h 3281108"/>
                <a:gd name="connsiteX88" fmla="*/ 4697914 w 7023131"/>
                <a:gd name="connsiteY88" fmla="*/ 305637 h 3281108"/>
                <a:gd name="connsiteX89" fmla="*/ 4755064 w 7023131"/>
                <a:gd name="connsiteY89" fmla="*/ 343737 h 3281108"/>
                <a:gd name="connsiteX90" fmla="*/ 4840789 w 7023131"/>
                <a:gd name="connsiteY90" fmla="*/ 343737 h 3281108"/>
                <a:gd name="connsiteX91" fmla="*/ 4888414 w 7023131"/>
                <a:gd name="connsiteY91" fmla="*/ 315162 h 3281108"/>
                <a:gd name="connsiteX92" fmla="*/ 4936039 w 7023131"/>
                <a:gd name="connsiteY92" fmla="*/ 324687 h 3281108"/>
                <a:gd name="connsiteX93" fmla="*/ 5040814 w 7023131"/>
                <a:gd name="connsiteY93" fmla="*/ 324687 h 3281108"/>
                <a:gd name="connsiteX94" fmla="*/ 5097964 w 7023131"/>
                <a:gd name="connsiteY94" fmla="*/ 324687 h 3281108"/>
                <a:gd name="connsiteX95" fmla="*/ 5202739 w 7023131"/>
                <a:gd name="connsiteY95" fmla="*/ 334212 h 3281108"/>
                <a:gd name="connsiteX96" fmla="*/ 5307514 w 7023131"/>
                <a:gd name="connsiteY96" fmla="*/ 334212 h 3281108"/>
                <a:gd name="connsiteX97" fmla="*/ 5393239 w 7023131"/>
                <a:gd name="connsiteY97" fmla="*/ 258012 h 3281108"/>
                <a:gd name="connsiteX98" fmla="*/ 5459914 w 7023131"/>
                <a:gd name="connsiteY98" fmla="*/ 258012 h 3281108"/>
                <a:gd name="connsiteX99" fmla="*/ 5564689 w 7023131"/>
                <a:gd name="connsiteY99" fmla="*/ 267537 h 3281108"/>
                <a:gd name="connsiteX100" fmla="*/ 5602789 w 7023131"/>
                <a:gd name="connsiteY100" fmla="*/ 238962 h 3281108"/>
                <a:gd name="connsiteX101" fmla="*/ 5583739 w 7023131"/>
                <a:gd name="connsiteY101" fmla="*/ 162762 h 3281108"/>
                <a:gd name="connsiteX102" fmla="*/ 5545639 w 7023131"/>
                <a:gd name="connsiteY102" fmla="*/ 124662 h 3281108"/>
                <a:gd name="connsiteX103" fmla="*/ 5640889 w 7023131"/>
                <a:gd name="connsiteY103" fmla="*/ 124662 h 3281108"/>
                <a:gd name="connsiteX104" fmla="*/ 5717089 w 7023131"/>
                <a:gd name="connsiteY104" fmla="*/ 77037 h 3281108"/>
                <a:gd name="connsiteX105" fmla="*/ 5736139 w 7023131"/>
                <a:gd name="connsiteY105" fmla="*/ 29412 h 3281108"/>
                <a:gd name="connsiteX106" fmla="*/ 5802814 w 7023131"/>
                <a:gd name="connsiteY106" fmla="*/ 48462 h 3281108"/>
                <a:gd name="connsiteX107" fmla="*/ 5898064 w 7023131"/>
                <a:gd name="connsiteY107" fmla="*/ 67512 h 3281108"/>
                <a:gd name="connsiteX108" fmla="*/ 5898064 w 7023131"/>
                <a:gd name="connsiteY108" fmla="*/ 837 h 3281108"/>
                <a:gd name="connsiteX109" fmla="*/ 6012364 w 7023131"/>
                <a:gd name="connsiteY109" fmla="*/ 29412 h 3281108"/>
                <a:gd name="connsiteX110" fmla="*/ 6059989 w 7023131"/>
                <a:gd name="connsiteY110" fmla="*/ 19887 h 3281108"/>
                <a:gd name="connsiteX111" fmla="*/ 6126664 w 7023131"/>
                <a:gd name="connsiteY111" fmla="*/ 48462 h 3281108"/>
                <a:gd name="connsiteX112" fmla="*/ 6269539 w 7023131"/>
                <a:gd name="connsiteY112" fmla="*/ 96087 h 3281108"/>
                <a:gd name="connsiteX113" fmla="*/ 6364789 w 7023131"/>
                <a:gd name="connsiteY113" fmla="*/ 96087 h 3281108"/>
                <a:gd name="connsiteX114" fmla="*/ 6545764 w 7023131"/>
                <a:gd name="connsiteY114" fmla="*/ 143712 h 3281108"/>
                <a:gd name="connsiteX115" fmla="*/ 6650539 w 7023131"/>
                <a:gd name="connsiteY115" fmla="*/ 267537 h 3281108"/>
                <a:gd name="connsiteX116" fmla="*/ 6631489 w 7023131"/>
                <a:gd name="connsiteY116" fmla="*/ 315162 h 3281108"/>
                <a:gd name="connsiteX117" fmla="*/ 6621964 w 7023131"/>
                <a:gd name="connsiteY117" fmla="*/ 381837 h 3281108"/>
                <a:gd name="connsiteX118" fmla="*/ 6593389 w 7023131"/>
                <a:gd name="connsiteY118" fmla="*/ 410412 h 3281108"/>
                <a:gd name="connsiteX119" fmla="*/ 6469564 w 7023131"/>
                <a:gd name="connsiteY119" fmla="*/ 334212 h 3281108"/>
                <a:gd name="connsiteX120" fmla="*/ 6460039 w 7023131"/>
                <a:gd name="connsiteY120" fmla="*/ 391362 h 3281108"/>
                <a:gd name="connsiteX121" fmla="*/ 6345739 w 7023131"/>
                <a:gd name="connsiteY121" fmla="*/ 391362 h 3281108"/>
                <a:gd name="connsiteX122" fmla="*/ 6288589 w 7023131"/>
                <a:gd name="connsiteY122" fmla="*/ 419937 h 3281108"/>
                <a:gd name="connsiteX123" fmla="*/ 6145714 w 7023131"/>
                <a:gd name="connsiteY123" fmla="*/ 477087 h 3281108"/>
                <a:gd name="connsiteX124" fmla="*/ 6079039 w 7023131"/>
                <a:gd name="connsiteY124" fmla="*/ 467562 h 3281108"/>
                <a:gd name="connsiteX125" fmla="*/ 6031414 w 7023131"/>
                <a:gd name="connsiteY125" fmla="*/ 467562 h 3281108"/>
                <a:gd name="connsiteX126" fmla="*/ 5964739 w 7023131"/>
                <a:gd name="connsiteY126" fmla="*/ 515187 h 3281108"/>
                <a:gd name="connsiteX127" fmla="*/ 5831389 w 7023131"/>
                <a:gd name="connsiteY127" fmla="*/ 486612 h 3281108"/>
                <a:gd name="connsiteX128" fmla="*/ 5745664 w 7023131"/>
                <a:gd name="connsiteY128" fmla="*/ 486612 h 3281108"/>
                <a:gd name="connsiteX129" fmla="*/ 5621839 w 7023131"/>
                <a:gd name="connsiteY129" fmla="*/ 543762 h 3281108"/>
                <a:gd name="connsiteX130" fmla="*/ 5612314 w 7023131"/>
                <a:gd name="connsiteY130" fmla="*/ 562812 h 3281108"/>
                <a:gd name="connsiteX131" fmla="*/ 5564689 w 7023131"/>
                <a:gd name="connsiteY131" fmla="*/ 572337 h 3281108"/>
                <a:gd name="connsiteX132" fmla="*/ 5440864 w 7023131"/>
                <a:gd name="connsiteY132" fmla="*/ 543762 h 3281108"/>
                <a:gd name="connsiteX133" fmla="*/ 5364664 w 7023131"/>
                <a:gd name="connsiteY133" fmla="*/ 534237 h 3281108"/>
                <a:gd name="connsiteX134" fmla="*/ 5355139 w 7023131"/>
                <a:gd name="connsiteY134" fmla="*/ 562812 h 3281108"/>
                <a:gd name="connsiteX135" fmla="*/ 5317039 w 7023131"/>
                <a:gd name="connsiteY135" fmla="*/ 581862 h 3281108"/>
                <a:gd name="connsiteX136" fmla="*/ 5307514 w 7023131"/>
                <a:gd name="connsiteY136" fmla="*/ 591387 h 3281108"/>
                <a:gd name="connsiteX137" fmla="*/ 5202739 w 7023131"/>
                <a:gd name="connsiteY137" fmla="*/ 591387 h 3281108"/>
                <a:gd name="connsiteX138" fmla="*/ 5136064 w 7023131"/>
                <a:gd name="connsiteY138" fmla="*/ 677112 h 3281108"/>
                <a:gd name="connsiteX139" fmla="*/ 5126539 w 7023131"/>
                <a:gd name="connsiteY139" fmla="*/ 724737 h 3281108"/>
                <a:gd name="connsiteX140" fmla="*/ 5136064 w 7023131"/>
                <a:gd name="connsiteY140" fmla="*/ 753312 h 3281108"/>
                <a:gd name="connsiteX141" fmla="*/ 5088439 w 7023131"/>
                <a:gd name="connsiteY141" fmla="*/ 810462 h 3281108"/>
                <a:gd name="connsiteX142" fmla="*/ 5050339 w 7023131"/>
                <a:gd name="connsiteY142" fmla="*/ 819987 h 3281108"/>
                <a:gd name="connsiteX143" fmla="*/ 5069389 w 7023131"/>
                <a:gd name="connsiteY143" fmla="*/ 886662 h 3281108"/>
                <a:gd name="connsiteX144" fmla="*/ 5050339 w 7023131"/>
                <a:gd name="connsiteY144" fmla="*/ 953337 h 3281108"/>
                <a:gd name="connsiteX145" fmla="*/ 5021764 w 7023131"/>
                <a:gd name="connsiteY145" fmla="*/ 991437 h 3281108"/>
                <a:gd name="connsiteX146" fmla="*/ 4955089 w 7023131"/>
                <a:gd name="connsiteY146" fmla="*/ 1029537 h 3281108"/>
                <a:gd name="connsiteX147" fmla="*/ 4878889 w 7023131"/>
                <a:gd name="connsiteY147" fmla="*/ 1086687 h 3281108"/>
                <a:gd name="connsiteX148" fmla="*/ 4859839 w 7023131"/>
                <a:gd name="connsiteY148" fmla="*/ 1105737 h 3281108"/>
                <a:gd name="connsiteX149" fmla="*/ 4821739 w 7023131"/>
                <a:gd name="connsiteY149" fmla="*/ 1134312 h 3281108"/>
                <a:gd name="connsiteX150" fmla="*/ 4783639 w 7023131"/>
                <a:gd name="connsiteY150" fmla="*/ 1134312 h 3281108"/>
                <a:gd name="connsiteX151" fmla="*/ 4755064 w 7023131"/>
                <a:gd name="connsiteY151" fmla="*/ 1220037 h 3281108"/>
                <a:gd name="connsiteX152" fmla="*/ 4793164 w 7023131"/>
                <a:gd name="connsiteY152" fmla="*/ 1258137 h 3281108"/>
                <a:gd name="connsiteX153" fmla="*/ 4840789 w 7023131"/>
                <a:gd name="connsiteY153" fmla="*/ 1305762 h 3281108"/>
                <a:gd name="connsiteX154" fmla="*/ 4888414 w 7023131"/>
                <a:gd name="connsiteY154" fmla="*/ 1343862 h 3281108"/>
                <a:gd name="connsiteX155" fmla="*/ 4926514 w 7023131"/>
                <a:gd name="connsiteY155" fmla="*/ 1429587 h 3281108"/>
                <a:gd name="connsiteX156" fmla="*/ 4916989 w 7023131"/>
                <a:gd name="connsiteY156" fmla="*/ 1486737 h 3281108"/>
                <a:gd name="connsiteX157" fmla="*/ 4936039 w 7023131"/>
                <a:gd name="connsiteY157" fmla="*/ 1486737 h 3281108"/>
                <a:gd name="connsiteX158" fmla="*/ 4936039 w 7023131"/>
                <a:gd name="connsiteY158" fmla="*/ 1534362 h 3281108"/>
                <a:gd name="connsiteX159" fmla="*/ 5078914 w 7023131"/>
                <a:gd name="connsiteY159" fmla="*/ 1601037 h 3281108"/>
                <a:gd name="connsiteX160" fmla="*/ 5097964 w 7023131"/>
                <a:gd name="connsiteY160" fmla="*/ 1601037 h 3281108"/>
                <a:gd name="connsiteX161" fmla="*/ 5174164 w 7023131"/>
                <a:gd name="connsiteY161" fmla="*/ 1648662 h 3281108"/>
                <a:gd name="connsiteX162" fmla="*/ 5297989 w 7023131"/>
                <a:gd name="connsiteY162" fmla="*/ 1648662 h 3281108"/>
                <a:gd name="connsiteX163" fmla="*/ 5374189 w 7023131"/>
                <a:gd name="connsiteY163" fmla="*/ 1686762 h 3281108"/>
                <a:gd name="connsiteX164" fmla="*/ 5431339 w 7023131"/>
                <a:gd name="connsiteY164" fmla="*/ 1715337 h 3281108"/>
                <a:gd name="connsiteX165" fmla="*/ 5517064 w 7023131"/>
                <a:gd name="connsiteY165" fmla="*/ 1677237 h 3281108"/>
                <a:gd name="connsiteX166" fmla="*/ 5650414 w 7023131"/>
                <a:gd name="connsiteY166" fmla="*/ 1686762 h 3281108"/>
                <a:gd name="connsiteX167" fmla="*/ 5736139 w 7023131"/>
                <a:gd name="connsiteY167" fmla="*/ 1715337 h 3281108"/>
                <a:gd name="connsiteX168" fmla="*/ 5850439 w 7023131"/>
                <a:gd name="connsiteY168" fmla="*/ 1782012 h 3281108"/>
                <a:gd name="connsiteX169" fmla="*/ 5869489 w 7023131"/>
                <a:gd name="connsiteY169" fmla="*/ 1705812 h 3281108"/>
                <a:gd name="connsiteX170" fmla="*/ 6021889 w 7023131"/>
                <a:gd name="connsiteY170" fmla="*/ 1772487 h 3281108"/>
                <a:gd name="connsiteX171" fmla="*/ 6107614 w 7023131"/>
                <a:gd name="connsiteY171" fmla="*/ 1782012 h 3281108"/>
                <a:gd name="connsiteX172" fmla="*/ 6193339 w 7023131"/>
                <a:gd name="connsiteY172" fmla="*/ 1791537 h 3281108"/>
                <a:gd name="connsiteX173" fmla="*/ 6326689 w 7023131"/>
                <a:gd name="connsiteY173" fmla="*/ 1839162 h 3281108"/>
                <a:gd name="connsiteX174" fmla="*/ 6374314 w 7023131"/>
                <a:gd name="connsiteY174" fmla="*/ 1848687 h 3281108"/>
                <a:gd name="connsiteX175" fmla="*/ 6555289 w 7023131"/>
                <a:gd name="connsiteY175" fmla="*/ 1934412 h 3281108"/>
                <a:gd name="connsiteX176" fmla="*/ 6660064 w 7023131"/>
                <a:gd name="connsiteY176" fmla="*/ 1915362 h 3281108"/>
                <a:gd name="connsiteX177" fmla="*/ 6745789 w 7023131"/>
                <a:gd name="connsiteY177" fmla="*/ 1924887 h 3281108"/>
                <a:gd name="connsiteX178" fmla="*/ 6688639 w 7023131"/>
                <a:gd name="connsiteY178" fmla="*/ 1982037 h 3281108"/>
                <a:gd name="connsiteX179" fmla="*/ 6641014 w 7023131"/>
                <a:gd name="connsiteY179" fmla="*/ 2010612 h 3281108"/>
                <a:gd name="connsiteX180" fmla="*/ 6707689 w 7023131"/>
                <a:gd name="connsiteY180" fmla="*/ 2048712 h 3281108"/>
                <a:gd name="connsiteX181" fmla="*/ 6745789 w 7023131"/>
                <a:gd name="connsiteY181" fmla="*/ 2124912 h 3281108"/>
                <a:gd name="connsiteX182" fmla="*/ 6841039 w 7023131"/>
                <a:gd name="connsiteY182" fmla="*/ 2182062 h 3281108"/>
                <a:gd name="connsiteX183" fmla="*/ 6945814 w 7023131"/>
                <a:gd name="connsiteY183" fmla="*/ 2210637 h 3281108"/>
                <a:gd name="connsiteX184" fmla="*/ 6993439 w 7023131"/>
                <a:gd name="connsiteY184" fmla="*/ 2296362 h 3281108"/>
                <a:gd name="connsiteX185" fmla="*/ 7022014 w 7023131"/>
                <a:gd name="connsiteY185" fmla="*/ 2343987 h 3281108"/>
                <a:gd name="connsiteX186" fmla="*/ 6955339 w 7023131"/>
                <a:gd name="connsiteY186" fmla="*/ 2353512 h 3281108"/>
                <a:gd name="connsiteX187" fmla="*/ 6793414 w 7023131"/>
                <a:gd name="connsiteY187" fmla="*/ 2239212 h 3281108"/>
                <a:gd name="connsiteX188" fmla="*/ 6745789 w 7023131"/>
                <a:gd name="connsiteY188" fmla="*/ 2210637 h 3281108"/>
                <a:gd name="connsiteX189" fmla="*/ 6698164 w 7023131"/>
                <a:gd name="connsiteY189" fmla="*/ 2239212 h 3281108"/>
                <a:gd name="connsiteX190" fmla="*/ 6612439 w 7023131"/>
                <a:gd name="connsiteY190" fmla="*/ 2248737 h 3281108"/>
                <a:gd name="connsiteX191" fmla="*/ 6555289 w 7023131"/>
                <a:gd name="connsiteY191" fmla="*/ 2229687 h 3281108"/>
                <a:gd name="connsiteX192" fmla="*/ 6507664 w 7023131"/>
                <a:gd name="connsiteY192" fmla="*/ 2191587 h 3281108"/>
                <a:gd name="connsiteX193" fmla="*/ 6460039 w 7023131"/>
                <a:gd name="connsiteY193" fmla="*/ 2248737 h 3281108"/>
                <a:gd name="connsiteX194" fmla="*/ 6402889 w 7023131"/>
                <a:gd name="connsiteY194" fmla="*/ 2210637 h 3281108"/>
                <a:gd name="connsiteX195" fmla="*/ 6364789 w 7023131"/>
                <a:gd name="connsiteY195" fmla="*/ 2191587 h 3281108"/>
                <a:gd name="connsiteX196" fmla="*/ 6355264 w 7023131"/>
                <a:gd name="connsiteY196" fmla="*/ 2239212 h 3281108"/>
                <a:gd name="connsiteX197" fmla="*/ 6288589 w 7023131"/>
                <a:gd name="connsiteY197" fmla="*/ 2286837 h 3281108"/>
                <a:gd name="connsiteX198" fmla="*/ 6212389 w 7023131"/>
                <a:gd name="connsiteY198" fmla="*/ 2286837 h 3281108"/>
                <a:gd name="connsiteX199" fmla="*/ 6050464 w 7023131"/>
                <a:gd name="connsiteY199" fmla="*/ 2201112 h 3281108"/>
                <a:gd name="connsiteX200" fmla="*/ 5983789 w 7023131"/>
                <a:gd name="connsiteY200" fmla="*/ 2172537 h 3281108"/>
                <a:gd name="connsiteX201" fmla="*/ 5898064 w 7023131"/>
                <a:gd name="connsiteY201" fmla="*/ 2105862 h 3281108"/>
                <a:gd name="connsiteX202" fmla="*/ 5783764 w 7023131"/>
                <a:gd name="connsiteY202" fmla="*/ 2067762 h 3281108"/>
                <a:gd name="connsiteX203" fmla="*/ 5745664 w 7023131"/>
                <a:gd name="connsiteY203" fmla="*/ 2029662 h 3281108"/>
                <a:gd name="connsiteX204" fmla="*/ 5688514 w 7023131"/>
                <a:gd name="connsiteY204" fmla="*/ 2010612 h 3281108"/>
                <a:gd name="connsiteX205" fmla="*/ 5612314 w 7023131"/>
                <a:gd name="connsiteY205" fmla="*/ 2010612 h 3281108"/>
                <a:gd name="connsiteX206" fmla="*/ 5450389 w 7023131"/>
                <a:gd name="connsiteY206" fmla="*/ 1934412 h 3281108"/>
                <a:gd name="connsiteX207" fmla="*/ 5412289 w 7023131"/>
                <a:gd name="connsiteY207" fmla="*/ 1924887 h 3281108"/>
                <a:gd name="connsiteX208" fmla="*/ 5317039 w 7023131"/>
                <a:gd name="connsiteY208" fmla="*/ 1934412 h 3281108"/>
                <a:gd name="connsiteX209" fmla="*/ 5212264 w 7023131"/>
                <a:gd name="connsiteY209" fmla="*/ 1905837 h 3281108"/>
                <a:gd name="connsiteX210" fmla="*/ 5069389 w 7023131"/>
                <a:gd name="connsiteY210" fmla="*/ 1886787 h 3281108"/>
                <a:gd name="connsiteX211" fmla="*/ 4964614 w 7023131"/>
                <a:gd name="connsiteY211" fmla="*/ 1877262 h 3281108"/>
                <a:gd name="connsiteX212" fmla="*/ 4945564 w 7023131"/>
                <a:gd name="connsiteY212" fmla="*/ 1924887 h 3281108"/>
                <a:gd name="connsiteX213" fmla="*/ 4916989 w 7023131"/>
                <a:gd name="connsiteY213" fmla="*/ 1953462 h 3281108"/>
                <a:gd name="connsiteX214" fmla="*/ 4878889 w 7023131"/>
                <a:gd name="connsiteY214" fmla="*/ 1982037 h 3281108"/>
                <a:gd name="connsiteX215" fmla="*/ 4907464 w 7023131"/>
                <a:gd name="connsiteY215" fmla="*/ 2048712 h 3281108"/>
                <a:gd name="connsiteX216" fmla="*/ 4840789 w 7023131"/>
                <a:gd name="connsiteY216" fmla="*/ 2096337 h 3281108"/>
                <a:gd name="connsiteX217" fmla="*/ 4840789 w 7023131"/>
                <a:gd name="connsiteY217" fmla="*/ 2105862 h 3281108"/>
                <a:gd name="connsiteX218" fmla="*/ 4793164 w 7023131"/>
                <a:gd name="connsiteY218" fmla="*/ 2163012 h 3281108"/>
                <a:gd name="connsiteX219" fmla="*/ 4840789 w 7023131"/>
                <a:gd name="connsiteY219" fmla="*/ 2229687 h 3281108"/>
                <a:gd name="connsiteX220" fmla="*/ 4888414 w 7023131"/>
                <a:gd name="connsiteY220" fmla="*/ 2267787 h 3281108"/>
                <a:gd name="connsiteX221" fmla="*/ 4993189 w 7023131"/>
                <a:gd name="connsiteY221" fmla="*/ 2286837 h 3281108"/>
                <a:gd name="connsiteX222" fmla="*/ 4831264 w 7023131"/>
                <a:gd name="connsiteY222" fmla="*/ 2391612 h 3281108"/>
                <a:gd name="connsiteX223" fmla="*/ 4878889 w 7023131"/>
                <a:gd name="connsiteY223" fmla="*/ 2420187 h 3281108"/>
                <a:gd name="connsiteX224" fmla="*/ 4831264 w 7023131"/>
                <a:gd name="connsiteY224" fmla="*/ 2477337 h 3281108"/>
                <a:gd name="connsiteX225" fmla="*/ 4783639 w 7023131"/>
                <a:gd name="connsiteY225" fmla="*/ 2544012 h 3281108"/>
                <a:gd name="connsiteX226" fmla="*/ 4755064 w 7023131"/>
                <a:gd name="connsiteY226" fmla="*/ 2620212 h 3281108"/>
                <a:gd name="connsiteX227" fmla="*/ 4697914 w 7023131"/>
                <a:gd name="connsiteY227" fmla="*/ 2696412 h 3281108"/>
                <a:gd name="connsiteX228" fmla="*/ 4640764 w 7023131"/>
                <a:gd name="connsiteY228" fmla="*/ 2715462 h 3281108"/>
                <a:gd name="connsiteX229" fmla="*/ 4469314 w 7023131"/>
                <a:gd name="connsiteY229" fmla="*/ 2715462 h 3281108"/>
                <a:gd name="connsiteX230" fmla="*/ 4383589 w 7023131"/>
                <a:gd name="connsiteY230" fmla="*/ 2715462 h 3281108"/>
                <a:gd name="connsiteX231" fmla="*/ 4364539 w 7023131"/>
                <a:gd name="connsiteY231" fmla="*/ 2686887 h 3281108"/>
                <a:gd name="connsiteX232" fmla="*/ 4326439 w 7023131"/>
                <a:gd name="connsiteY232" fmla="*/ 2648787 h 3281108"/>
                <a:gd name="connsiteX233" fmla="*/ 4307389 w 7023131"/>
                <a:gd name="connsiteY233" fmla="*/ 2591637 h 3281108"/>
                <a:gd name="connsiteX234" fmla="*/ 4307389 w 7023131"/>
                <a:gd name="connsiteY234" fmla="*/ 2505912 h 3281108"/>
                <a:gd name="connsiteX235" fmla="*/ 4297864 w 7023131"/>
                <a:gd name="connsiteY235" fmla="*/ 2429712 h 3281108"/>
                <a:gd name="connsiteX236" fmla="*/ 4269289 w 7023131"/>
                <a:gd name="connsiteY236" fmla="*/ 2334462 h 3281108"/>
                <a:gd name="connsiteX237" fmla="*/ 4250239 w 7023131"/>
                <a:gd name="connsiteY237" fmla="*/ 2258262 h 3281108"/>
                <a:gd name="connsiteX238" fmla="*/ 4145464 w 7023131"/>
                <a:gd name="connsiteY238" fmla="*/ 2258262 h 3281108"/>
                <a:gd name="connsiteX239" fmla="*/ 4050214 w 7023131"/>
                <a:gd name="connsiteY239" fmla="*/ 2239212 h 3281108"/>
                <a:gd name="connsiteX240" fmla="*/ 3983539 w 7023131"/>
                <a:gd name="connsiteY240" fmla="*/ 2296362 h 3281108"/>
                <a:gd name="connsiteX241" fmla="*/ 3821614 w 7023131"/>
                <a:gd name="connsiteY241" fmla="*/ 2353512 h 3281108"/>
                <a:gd name="connsiteX242" fmla="*/ 3802564 w 7023131"/>
                <a:gd name="connsiteY242" fmla="*/ 2420187 h 3281108"/>
                <a:gd name="connsiteX243" fmla="*/ 3650164 w 7023131"/>
                <a:gd name="connsiteY243" fmla="*/ 2420187 h 3281108"/>
                <a:gd name="connsiteX244" fmla="*/ 3564439 w 7023131"/>
                <a:gd name="connsiteY244" fmla="*/ 2515437 h 3281108"/>
                <a:gd name="connsiteX245" fmla="*/ 3450139 w 7023131"/>
                <a:gd name="connsiteY245" fmla="*/ 2629737 h 3281108"/>
                <a:gd name="connsiteX246" fmla="*/ 3421564 w 7023131"/>
                <a:gd name="connsiteY246" fmla="*/ 2763087 h 3281108"/>
                <a:gd name="connsiteX247" fmla="*/ 3326314 w 7023131"/>
                <a:gd name="connsiteY247" fmla="*/ 2839287 h 3281108"/>
                <a:gd name="connsiteX248" fmla="*/ 3231064 w 7023131"/>
                <a:gd name="connsiteY248" fmla="*/ 2915487 h 3281108"/>
                <a:gd name="connsiteX249" fmla="*/ 3154864 w 7023131"/>
                <a:gd name="connsiteY249" fmla="*/ 3029787 h 3281108"/>
                <a:gd name="connsiteX250" fmla="*/ 3107239 w 7023131"/>
                <a:gd name="connsiteY250" fmla="*/ 3144087 h 3281108"/>
                <a:gd name="connsiteX251" fmla="*/ 3050089 w 7023131"/>
                <a:gd name="connsiteY251" fmla="*/ 3220287 h 3281108"/>
                <a:gd name="connsiteX252" fmla="*/ 2973889 w 7023131"/>
                <a:gd name="connsiteY252" fmla="*/ 3229812 h 3281108"/>
                <a:gd name="connsiteX253" fmla="*/ 2878639 w 7023131"/>
                <a:gd name="connsiteY253" fmla="*/ 3163137 h 3281108"/>
                <a:gd name="connsiteX254" fmla="*/ 2802439 w 7023131"/>
                <a:gd name="connsiteY254" fmla="*/ 3105987 h 3281108"/>
                <a:gd name="connsiteX255" fmla="*/ 2726239 w 7023131"/>
                <a:gd name="connsiteY255" fmla="*/ 3096462 h 3281108"/>
                <a:gd name="connsiteX256" fmla="*/ 2630989 w 7023131"/>
                <a:gd name="connsiteY256" fmla="*/ 3153612 h 3281108"/>
                <a:gd name="connsiteX257" fmla="*/ 2659564 w 7023131"/>
                <a:gd name="connsiteY257" fmla="*/ 3210762 h 3281108"/>
                <a:gd name="connsiteX258" fmla="*/ 2545264 w 7023131"/>
                <a:gd name="connsiteY258" fmla="*/ 3220287 h 3281108"/>
                <a:gd name="connsiteX259" fmla="*/ 2383339 w 7023131"/>
                <a:gd name="connsiteY259" fmla="*/ 3229812 h 3281108"/>
                <a:gd name="connsiteX260" fmla="*/ 2307139 w 7023131"/>
                <a:gd name="connsiteY260" fmla="*/ 3267912 h 3281108"/>
                <a:gd name="connsiteX261" fmla="*/ 2221414 w 7023131"/>
                <a:gd name="connsiteY261" fmla="*/ 3277437 h 3281108"/>
                <a:gd name="connsiteX262" fmla="*/ 2192839 w 7023131"/>
                <a:gd name="connsiteY262" fmla="*/ 3210762 h 3281108"/>
                <a:gd name="connsiteX263" fmla="*/ 2088064 w 7023131"/>
                <a:gd name="connsiteY263" fmla="*/ 3144087 h 3281108"/>
                <a:gd name="connsiteX264" fmla="*/ 2116639 w 7023131"/>
                <a:gd name="connsiteY264" fmla="*/ 3077412 h 3281108"/>
                <a:gd name="connsiteX265" fmla="*/ 2145214 w 7023131"/>
                <a:gd name="connsiteY265" fmla="*/ 2982162 h 3281108"/>
                <a:gd name="connsiteX266" fmla="*/ 2154739 w 7023131"/>
                <a:gd name="connsiteY266" fmla="*/ 2886912 h 3281108"/>
                <a:gd name="connsiteX267" fmla="*/ 2078539 w 7023131"/>
                <a:gd name="connsiteY267" fmla="*/ 2867862 h 3281108"/>
                <a:gd name="connsiteX268" fmla="*/ 1973764 w 7023131"/>
                <a:gd name="connsiteY268" fmla="*/ 2848812 h 3281108"/>
                <a:gd name="connsiteX269" fmla="*/ 1840414 w 7023131"/>
                <a:gd name="connsiteY269" fmla="*/ 2829762 h 3281108"/>
                <a:gd name="connsiteX270" fmla="*/ 1678489 w 7023131"/>
                <a:gd name="connsiteY270" fmla="*/ 2820237 h 3281108"/>
                <a:gd name="connsiteX271" fmla="*/ 1602289 w 7023131"/>
                <a:gd name="connsiteY271" fmla="*/ 2810712 h 3281108"/>
                <a:gd name="connsiteX272" fmla="*/ 1507039 w 7023131"/>
                <a:gd name="connsiteY272" fmla="*/ 2848812 h 3281108"/>
                <a:gd name="connsiteX273" fmla="*/ 1326064 w 7023131"/>
                <a:gd name="connsiteY273" fmla="*/ 2858337 h 3281108"/>
                <a:gd name="connsiteX274" fmla="*/ 1126039 w 7023131"/>
                <a:gd name="connsiteY274" fmla="*/ 2791662 h 3281108"/>
                <a:gd name="connsiteX275" fmla="*/ 1021264 w 7023131"/>
                <a:gd name="connsiteY275" fmla="*/ 2791662 h 3281108"/>
                <a:gd name="connsiteX276" fmla="*/ 906964 w 7023131"/>
                <a:gd name="connsiteY276" fmla="*/ 2801187 h 3281108"/>
                <a:gd name="connsiteX277" fmla="*/ 802189 w 7023131"/>
                <a:gd name="connsiteY277" fmla="*/ 2877387 h 3281108"/>
                <a:gd name="connsiteX278" fmla="*/ 725989 w 7023131"/>
                <a:gd name="connsiteY278" fmla="*/ 2896437 h 3281108"/>
                <a:gd name="connsiteX279" fmla="*/ 716464 w 7023131"/>
                <a:gd name="connsiteY279" fmla="*/ 2744037 h 3281108"/>
                <a:gd name="connsiteX280" fmla="*/ 716464 w 7023131"/>
                <a:gd name="connsiteY280" fmla="*/ 2667837 h 3281108"/>
                <a:gd name="connsiteX281" fmla="*/ 706939 w 7023131"/>
                <a:gd name="connsiteY281" fmla="*/ 2572587 h 3281108"/>
                <a:gd name="connsiteX282" fmla="*/ 659314 w 7023131"/>
                <a:gd name="connsiteY282" fmla="*/ 2515437 h 3281108"/>
                <a:gd name="connsiteX283" fmla="*/ 735514 w 7023131"/>
                <a:gd name="connsiteY283" fmla="*/ 2467812 h 3281108"/>
                <a:gd name="connsiteX284" fmla="*/ 773614 w 7023131"/>
                <a:gd name="connsiteY284" fmla="*/ 2401137 h 3281108"/>
                <a:gd name="connsiteX285" fmla="*/ 659314 w 7023131"/>
                <a:gd name="connsiteY285" fmla="*/ 2420187 h 3281108"/>
                <a:gd name="connsiteX286" fmla="*/ 583114 w 7023131"/>
                <a:gd name="connsiteY286" fmla="*/ 2372562 h 3281108"/>
                <a:gd name="connsiteX287" fmla="*/ 402139 w 7023131"/>
                <a:gd name="connsiteY287" fmla="*/ 2410662 h 3281108"/>
                <a:gd name="connsiteX288" fmla="*/ 297364 w 7023131"/>
                <a:gd name="connsiteY288" fmla="*/ 2410662 h 3281108"/>
                <a:gd name="connsiteX289" fmla="*/ 249739 w 7023131"/>
                <a:gd name="connsiteY289" fmla="*/ 2372562 h 3281108"/>
                <a:gd name="connsiteX290" fmla="*/ 135439 w 7023131"/>
                <a:gd name="connsiteY290" fmla="*/ 2391612 h 3281108"/>
                <a:gd name="connsiteX291" fmla="*/ 116389 w 7023131"/>
                <a:gd name="connsiteY291" fmla="*/ 2420187 h 3281108"/>
                <a:gd name="connsiteX292" fmla="*/ 40189 w 7023131"/>
                <a:gd name="connsiteY292" fmla="*/ 2353512 h 3281108"/>
                <a:gd name="connsiteX293" fmla="*/ 21139 w 7023131"/>
                <a:gd name="connsiteY293" fmla="*/ 2296362 h 3281108"/>
                <a:gd name="connsiteX294" fmla="*/ 164014 w 7023131"/>
                <a:gd name="connsiteY294" fmla="*/ 2277312 h 3281108"/>
                <a:gd name="connsiteX295" fmla="*/ 211639 w 7023131"/>
                <a:gd name="connsiteY295" fmla="*/ 2220162 h 3281108"/>
                <a:gd name="connsiteX296" fmla="*/ 78289 w 7023131"/>
                <a:gd name="connsiteY296" fmla="*/ 2191587 h 3281108"/>
                <a:gd name="connsiteX297" fmla="*/ 30664 w 7023131"/>
                <a:gd name="connsiteY297" fmla="*/ 2115387 h 3281108"/>
                <a:gd name="connsiteX298" fmla="*/ 2089 w 7023131"/>
                <a:gd name="connsiteY298" fmla="*/ 2058237 h 3281108"/>
                <a:gd name="connsiteX299" fmla="*/ 87814 w 7023131"/>
                <a:gd name="connsiteY299" fmla="*/ 2020137 h 3281108"/>
                <a:gd name="connsiteX300" fmla="*/ 87814 w 7023131"/>
                <a:gd name="connsiteY300" fmla="*/ 1924887 h 3281108"/>
                <a:gd name="connsiteX301" fmla="*/ 173539 w 7023131"/>
                <a:gd name="connsiteY301" fmla="*/ 1896312 h 3281108"/>
                <a:gd name="connsiteX302" fmla="*/ 211639 w 7023131"/>
                <a:gd name="connsiteY302" fmla="*/ 1753437 h 3281108"/>
                <a:gd name="connsiteX303" fmla="*/ 306889 w 7023131"/>
                <a:gd name="connsiteY303" fmla="*/ 1715337 h 3281108"/>
                <a:gd name="connsiteX304" fmla="*/ 287839 w 7023131"/>
                <a:gd name="connsiteY304" fmla="*/ 1924887 h 3281108"/>
                <a:gd name="connsiteX305" fmla="*/ 459289 w 7023131"/>
                <a:gd name="connsiteY305" fmla="*/ 1934412 h 3281108"/>
                <a:gd name="connsiteX306" fmla="*/ 564064 w 7023131"/>
                <a:gd name="connsiteY306" fmla="*/ 1829637 h 3281108"/>
                <a:gd name="connsiteX307" fmla="*/ 478339 w 7023131"/>
                <a:gd name="connsiteY307" fmla="*/ 1724862 h 3281108"/>
                <a:gd name="connsiteX308" fmla="*/ 430714 w 7023131"/>
                <a:gd name="connsiteY308" fmla="*/ 1686762 h 3281108"/>
                <a:gd name="connsiteX309" fmla="*/ 554539 w 7023131"/>
                <a:gd name="connsiteY309" fmla="*/ 1610562 h 3281108"/>
                <a:gd name="connsiteX310" fmla="*/ 649789 w 7023131"/>
                <a:gd name="connsiteY310" fmla="*/ 1610562 h 3281108"/>
                <a:gd name="connsiteX311" fmla="*/ 697414 w 7023131"/>
                <a:gd name="connsiteY311" fmla="*/ 1562937 h 3281108"/>
                <a:gd name="connsiteX312" fmla="*/ 783139 w 7023131"/>
                <a:gd name="connsiteY312" fmla="*/ 1534362 h 3281108"/>
                <a:gd name="connsiteX313" fmla="*/ 935539 w 7023131"/>
                <a:gd name="connsiteY313" fmla="*/ 1572462 h 3281108"/>
                <a:gd name="connsiteX314" fmla="*/ 973639 w 7023131"/>
                <a:gd name="connsiteY314" fmla="*/ 1458162 h 3281108"/>
                <a:gd name="connsiteX315" fmla="*/ 973639 w 7023131"/>
                <a:gd name="connsiteY315" fmla="*/ 1372437 h 3281108"/>
                <a:gd name="connsiteX316" fmla="*/ 1154614 w 7023131"/>
                <a:gd name="connsiteY316" fmla="*/ 1296237 h 3281108"/>
                <a:gd name="connsiteX317" fmla="*/ 1154614 w 7023131"/>
                <a:gd name="connsiteY317" fmla="*/ 1277187 h 3281108"/>
                <a:gd name="connsiteX318" fmla="*/ 1278439 w 7023131"/>
                <a:gd name="connsiteY318" fmla="*/ 1191462 h 3281108"/>
                <a:gd name="connsiteX319" fmla="*/ 1326064 w 7023131"/>
                <a:gd name="connsiteY319" fmla="*/ 1153362 h 3281108"/>
                <a:gd name="connsiteX320" fmla="*/ 1192714 w 7023131"/>
                <a:gd name="connsiteY320" fmla="*/ 1096212 h 3281108"/>
                <a:gd name="connsiteX321" fmla="*/ 1068889 w 7023131"/>
                <a:gd name="connsiteY321" fmla="*/ 1143837 h 3281108"/>
                <a:gd name="connsiteX322" fmla="*/ 859339 w 7023131"/>
                <a:gd name="connsiteY322" fmla="*/ 1134312 h 3281108"/>
                <a:gd name="connsiteX323" fmla="*/ 1335589 w 7023131"/>
                <a:gd name="connsiteY323" fmla="*/ 753312 h 3281108"/>
                <a:gd name="connsiteX324" fmla="*/ 1402264 w 7023131"/>
                <a:gd name="connsiteY324" fmla="*/ 715212 h 3281108"/>
                <a:gd name="connsiteX325" fmla="*/ 1497514 w 7023131"/>
                <a:gd name="connsiteY325" fmla="*/ 715212 h 3281108"/>
                <a:gd name="connsiteX326" fmla="*/ 1583239 w 7023131"/>
                <a:gd name="connsiteY326" fmla="*/ 696162 h 3281108"/>
                <a:gd name="connsiteX327" fmla="*/ 1602289 w 7023131"/>
                <a:gd name="connsiteY327" fmla="*/ 648537 h 3281108"/>
                <a:gd name="connsiteX328" fmla="*/ 1649914 w 7023131"/>
                <a:gd name="connsiteY328" fmla="*/ 715212 h 3281108"/>
                <a:gd name="connsiteX329" fmla="*/ 1783264 w 7023131"/>
                <a:gd name="connsiteY329" fmla="*/ 72473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49964 w 7023131"/>
                <a:gd name="connsiteY333" fmla="*/ 515187 h 3281108"/>
                <a:gd name="connsiteX334" fmla="*/ 2088064 w 7023131"/>
                <a:gd name="connsiteY334" fmla="*/ 524712 h 3281108"/>
                <a:gd name="connsiteX335" fmla="*/ 2107114 w 7023131"/>
                <a:gd name="connsiteY335" fmla="*/ 600912 h 3281108"/>
                <a:gd name="connsiteX336" fmla="*/ 2049964 w 7023131"/>
                <a:gd name="connsiteY336" fmla="*/ 600912 h 3281108"/>
                <a:gd name="connsiteX337" fmla="*/ 1973764 w 7023131"/>
                <a:gd name="connsiteY337" fmla="*/ 667587 h 3281108"/>
                <a:gd name="connsiteX338" fmla="*/ 1849939 w 7023131"/>
                <a:gd name="connsiteY338" fmla="*/ 915237 h 3281108"/>
                <a:gd name="connsiteX339" fmla="*/ 1602289 w 7023131"/>
                <a:gd name="connsiteY339" fmla="*/ 1334337 h 3281108"/>
                <a:gd name="connsiteX340" fmla="*/ 1545139 w 7023131"/>
                <a:gd name="connsiteY340" fmla="*/ 1362912 h 3281108"/>
                <a:gd name="connsiteX341" fmla="*/ 1535614 w 7023131"/>
                <a:gd name="connsiteY341" fmla="*/ 1458162 h 3281108"/>
                <a:gd name="connsiteX342" fmla="*/ 1507039 w 7023131"/>
                <a:gd name="connsiteY342" fmla="*/ 1505787 h 3281108"/>
                <a:gd name="connsiteX343" fmla="*/ 1535614 w 7023131"/>
                <a:gd name="connsiteY343" fmla="*/ 1639137 h 3281108"/>
                <a:gd name="connsiteX344" fmla="*/ 1497514 w 7023131"/>
                <a:gd name="connsiteY344" fmla="*/ 1696287 h 3281108"/>
                <a:gd name="connsiteX345" fmla="*/ 1364164 w 7023131"/>
                <a:gd name="connsiteY345" fmla="*/ 1724862 h 3281108"/>
                <a:gd name="connsiteX346" fmla="*/ 1354639 w 7023131"/>
                <a:gd name="connsiteY346" fmla="*/ 1772487 h 3281108"/>
                <a:gd name="connsiteX347" fmla="*/ 1367974 w 7023131"/>
                <a:gd name="connsiteY347" fmla="*/ 1776297 h 3281108"/>
                <a:gd name="connsiteX348" fmla="*/ 1945189 w 7023131"/>
                <a:gd name="connsiteY348" fmla="*/ 2067762 h 3281108"/>
                <a:gd name="connsiteX349" fmla="*/ 2002339 w 7023131"/>
                <a:gd name="connsiteY349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486737 h 3281108"/>
                <a:gd name="connsiteX16" fmla="*/ 1516564 w 7023131"/>
                <a:gd name="connsiteY16" fmla="*/ 1620087 h 3281108"/>
                <a:gd name="connsiteX17" fmla="*/ 1526089 w 7023131"/>
                <a:gd name="connsiteY17" fmla="*/ 1667712 h 3281108"/>
                <a:gd name="connsiteX18" fmla="*/ 1468939 w 7023131"/>
                <a:gd name="connsiteY18" fmla="*/ 1677237 h 3281108"/>
                <a:gd name="connsiteX19" fmla="*/ 1430839 w 7023131"/>
                <a:gd name="connsiteY19" fmla="*/ 1715337 h 3281108"/>
                <a:gd name="connsiteX20" fmla="*/ 1383214 w 7023131"/>
                <a:gd name="connsiteY20" fmla="*/ 1696287 h 3281108"/>
                <a:gd name="connsiteX21" fmla="*/ 1364164 w 7023131"/>
                <a:gd name="connsiteY21" fmla="*/ 1801062 h 3281108"/>
                <a:gd name="connsiteX22" fmla="*/ 1287964 w 7023131"/>
                <a:gd name="connsiteY22" fmla="*/ 1753437 h 3281108"/>
                <a:gd name="connsiteX23" fmla="*/ 1249864 w 7023131"/>
                <a:gd name="connsiteY23" fmla="*/ 1839162 h 3281108"/>
                <a:gd name="connsiteX24" fmla="*/ 1230814 w 7023131"/>
                <a:gd name="connsiteY24" fmla="*/ 1858212 h 3281108"/>
                <a:gd name="connsiteX25" fmla="*/ 1230814 w 7023131"/>
                <a:gd name="connsiteY25" fmla="*/ 1905837 h 3281108"/>
                <a:gd name="connsiteX26" fmla="*/ 1230814 w 7023131"/>
                <a:gd name="connsiteY26" fmla="*/ 1943937 h 3281108"/>
                <a:gd name="connsiteX27" fmla="*/ 1230814 w 7023131"/>
                <a:gd name="connsiteY27" fmla="*/ 1982037 h 3281108"/>
                <a:gd name="connsiteX28" fmla="*/ 1192714 w 7023131"/>
                <a:gd name="connsiteY28" fmla="*/ 1991562 h 3281108"/>
                <a:gd name="connsiteX29" fmla="*/ 1126039 w 7023131"/>
                <a:gd name="connsiteY29" fmla="*/ 2001087 h 3281108"/>
                <a:gd name="connsiteX30" fmla="*/ 1126039 w 7023131"/>
                <a:gd name="connsiteY30" fmla="*/ 2029662 h 3281108"/>
                <a:gd name="connsiteX31" fmla="*/ 1173664 w 7023131"/>
                <a:gd name="connsiteY31" fmla="*/ 2124912 h 3281108"/>
                <a:gd name="connsiteX32" fmla="*/ 1259389 w 7023131"/>
                <a:gd name="connsiteY32" fmla="*/ 2115387 h 3281108"/>
                <a:gd name="connsiteX33" fmla="*/ 1316539 w 7023131"/>
                <a:gd name="connsiteY33" fmla="*/ 2163012 h 3281108"/>
                <a:gd name="connsiteX34" fmla="*/ 1354639 w 7023131"/>
                <a:gd name="connsiteY34" fmla="*/ 2172537 h 3281108"/>
                <a:gd name="connsiteX35" fmla="*/ 1411789 w 7023131"/>
                <a:gd name="connsiteY35" fmla="*/ 2172537 h 3281108"/>
                <a:gd name="connsiteX36" fmla="*/ 1459414 w 7023131"/>
                <a:gd name="connsiteY36" fmla="*/ 2105862 h 3281108"/>
                <a:gd name="connsiteX37" fmla="*/ 1516564 w 7023131"/>
                <a:gd name="connsiteY37" fmla="*/ 2039187 h 3281108"/>
                <a:gd name="connsiteX38" fmla="*/ 1621339 w 7023131"/>
                <a:gd name="connsiteY38" fmla="*/ 2029662 h 3281108"/>
                <a:gd name="connsiteX39" fmla="*/ 1668964 w 7023131"/>
                <a:gd name="connsiteY39" fmla="*/ 2001087 h 3281108"/>
                <a:gd name="connsiteX40" fmla="*/ 1792789 w 7023131"/>
                <a:gd name="connsiteY40" fmla="*/ 2001087 h 3281108"/>
                <a:gd name="connsiteX41" fmla="*/ 2049964 w 7023131"/>
                <a:gd name="connsiteY41" fmla="*/ 2115387 h 3281108"/>
                <a:gd name="connsiteX42" fmla="*/ 2240464 w 7023131"/>
                <a:gd name="connsiteY42" fmla="*/ 203918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78664 w 7023131"/>
                <a:gd name="connsiteY58" fmla="*/ 143911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12039 w 7023131"/>
                <a:gd name="connsiteY63" fmla="*/ 1439112 h 3281108"/>
                <a:gd name="connsiteX64" fmla="*/ 3469189 w 7023131"/>
                <a:gd name="connsiteY64" fmla="*/ 1420062 h 3281108"/>
                <a:gd name="connsiteX65" fmla="*/ 3573964 w 7023131"/>
                <a:gd name="connsiteY65" fmla="*/ 1410537 h 3281108"/>
                <a:gd name="connsiteX66" fmla="*/ 3612064 w 7023131"/>
                <a:gd name="connsiteY66" fmla="*/ 1334337 h 3281108"/>
                <a:gd name="connsiteX67" fmla="*/ 3754939 w 7023131"/>
                <a:gd name="connsiteY67" fmla="*/ 1391487 h 3281108"/>
                <a:gd name="connsiteX68" fmla="*/ 3802564 w 7023131"/>
                <a:gd name="connsiteY68" fmla="*/ 1286712 h 3281108"/>
                <a:gd name="connsiteX69" fmla="*/ 3935914 w 7023131"/>
                <a:gd name="connsiteY69" fmla="*/ 1267662 h 3281108"/>
                <a:gd name="connsiteX70" fmla="*/ 3974014 w 7023131"/>
                <a:gd name="connsiteY70" fmla="*/ 1181937 h 3281108"/>
                <a:gd name="connsiteX71" fmla="*/ 3935914 w 7023131"/>
                <a:gd name="connsiteY71" fmla="*/ 1105737 h 3281108"/>
                <a:gd name="connsiteX72" fmla="*/ 3916864 w 7023131"/>
                <a:gd name="connsiteY72" fmla="*/ 1039062 h 3281108"/>
                <a:gd name="connsiteX73" fmla="*/ 3840664 w 7023131"/>
                <a:gd name="connsiteY73" fmla="*/ 962862 h 3281108"/>
                <a:gd name="connsiteX74" fmla="*/ 3764464 w 7023131"/>
                <a:gd name="connsiteY74" fmla="*/ 915237 h 3281108"/>
                <a:gd name="connsiteX75" fmla="*/ 3840664 w 7023131"/>
                <a:gd name="connsiteY75" fmla="*/ 734262 h 3281108"/>
                <a:gd name="connsiteX76" fmla="*/ 3897814 w 7023131"/>
                <a:gd name="connsiteY76" fmla="*/ 648537 h 3281108"/>
                <a:gd name="connsiteX77" fmla="*/ 3983539 w 7023131"/>
                <a:gd name="connsiteY77" fmla="*/ 591387 h 3281108"/>
                <a:gd name="connsiteX78" fmla="*/ 4069264 w 7023131"/>
                <a:gd name="connsiteY78" fmla="*/ 600912 h 3281108"/>
                <a:gd name="connsiteX79" fmla="*/ 4097839 w 7023131"/>
                <a:gd name="connsiteY79" fmla="*/ 553287 h 3281108"/>
                <a:gd name="connsiteX80" fmla="*/ 4154989 w 7023131"/>
                <a:gd name="connsiteY80" fmla="*/ 505662 h 3281108"/>
                <a:gd name="connsiteX81" fmla="*/ 4174039 w 7023131"/>
                <a:gd name="connsiteY81" fmla="*/ 496137 h 3281108"/>
                <a:gd name="connsiteX82" fmla="*/ 4259764 w 7023131"/>
                <a:gd name="connsiteY82" fmla="*/ 391362 h 3281108"/>
                <a:gd name="connsiteX83" fmla="*/ 4335964 w 7023131"/>
                <a:gd name="connsiteY83" fmla="*/ 429462 h 3281108"/>
                <a:gd name="connsiteX84" fmla="*/ 4431214 w 7023131"/>
                <a:gd name="connsiteY84" fmla="*/ 391362 h 3281108"/>
                <a:gd name="connsiteX85" fmla="*/ 4535989 w 7023131"/>
                <a:gd name="connsiteY85" fmla="*/ 391362 h 3281108"/>
                <a:gd name="connsiteX86" fmla="*/ 4583614 w 7023131"/>
                <a:gd name="connsiteY86" fmla="*/ 362787 h 3281108"/>
                <a:gd name="connsiteX87" fmla="*/ 4659814 w 7023131"/>
                <a:gd name="connsiteY87" fmla="*/ 343737 h 3281108"/>
                <a:gd name="connsiteX88" fmla="*/ 4697914 w 7023131"/>
                <a:gd name="connsiteY88" fmla="*/ 305637 h 3281108"/>
                <a:gd name="connsiteX89" fmla="*/ 4755064 w 7023131"/>
                <a:gd name="connsiteY89" fmla="*/ 343737 h 3281108"/>
                <a:gd name="connsiteX90" fmla="*/ 4840789 w 7023131"/>
                <a:gd name="connsiteY90" fmla="*/ 343737 h 3281108"/>
                <a:gd name="connsiteX91" fmla="*/ 4888414 w 7023131"/>
                <a:gd name="connsiteY91" fmla="*/ 315162 h 3281108"/>
                <a:gd name="connsiteX92" fmla="*/ 4936039 w 7023131"/>
                <a:gd name="connsiteY92" fmla="*/ 324687 h 3281108"/>
                <a:gd name="connsiteX93" fmla="*/ 5040814 w 7023131"/>
                <a:gd name="connsiteY93" fmla="*/ 324687 h 3281108"/>
                <a:gd name="connsiteX94" fmla="*/ 5097964 w 7023131"/>
                <a:gd name="connsiteY94" fmla="*/ 324687 h 3281108"/>
                <a:gd name="connsiteX95" fmla="*/ 5202739 w 7023131"/>
                <a:gd name="connsiteY95" fmla="*/ 334212 h 3281108"/>
                <a:gd name="connsiteX96" fmla="*/ 5307514 w 7023131"/>
                <a:gd name="connsiteY96" fmla="*/ 334212 h 3281108"/>
                <a:gd name="connsiteX97" fmla="*/ 5393239 w 7023131"/>
                <a:gd name="connsiteY97" fmla="*/ 258012 h 3281108"/>
                <a:gd name="connsiteX98" fmla="*/ 5459914 w 7023131"/>
                <a:gd name="connsiteY98" fmla="*/ 258012 h 3281108"/>
                <a:gd name="connsiteX99" fmla="*/ 5564689 w 7023131"/>
                <a:gd name="connsiteY99" fmla="*/ 267537 h 3281108"/>
                <a:gd name="connsiteX100" fmla="*/ 5602789 w 7023131"/>
                <a:gd name="connsiteY100" fmla="*/ 238962 h 3281108"/>
                <a:gd name="connsiteX101" fmla="*/ 5583739 w 7023131"/>
                <a:gd name="connsiteY101" fmla="*/ 162762 h 3281108"/>
                <a:gd name="connsiteX102" fmla="*/ 5545639 w 7023131"/>
                <a:gd name="connsiteY102" fmla="*/ 124662 h 3281108"/>
                <a:gd name="connsiteX103" fmla="*/ 5640889 w 7023131"/>
                <a:gd name="connsiteY103" fmla="*/ 124662 h 3281108"/>
                <a:gd name="connsiteX104" fmla="*/ 5717089 w 7023131"/>
                <a:gd name="connsiteY104" fmla="*/ 77037 h 3281108"/>
                <a:gd name="connsiteX105" fmla="*/ 5736139 w 7023131"/>
                <a:gd name="connsiteY105" fmla="*/ 29412 h 3281108"/>
                <a:gd name="connsiteX106" fmla="*/ 5802814 w 7023131"/>
                <a:gd name="connsiteY106" fmla="*/ 48462 h 3281108"/>
                <a:gd name="connsiteX107" fmla="*/ 5898064 w 7023131"/>
                <a:gd name="connsiteY107" fmla="*/ 67512 h 3281108"/>
                <a:gd name="connsiteX108" fmla="*/ 5898064 w 7023131"/>
                <a:gd name="connsiteY108" fmla="*/ 837 h 3281108"/>
                <a:gd name="connsiteX109" fmla="*/ 6012364 w 7023131"/>
                <a:gd name="connsiteY109" fmla="*/ 29412 h 3281108"/>
                <a:gd name="connsiteX110" fmla="*/ 6059989 w 7023131"/>
                <a:gd name="connsiteY110" fmla="*/ 19887 h 3281108"/>
                <a:gd name="connsiteX111" fmla="*/ 6126664 w 7023131"/>
                <a:gd name="connsiteY111" fmla="*/ 48462 h 3281108"/>
                <a:gd name="connsiteX112" fmla="*/ 6269539 w 7023131"/>
                <a:gd name="connsiteY112" fmla="*/ 96087 h 3281108"/>
                <a:gd name="connsiteX113" fmla="*/ 6364789 w 7023131"/>
                <a:gd name="connsiteY113" fmla="*/ 96087 h 3281108"/>
                <a:gd name="connsiteX114" fmla="*/ 6545764 w 7023131"/>
                <a:gd name="connsiteY114" fmla="*/ 143712 h 3281108"/>
                <a:gd name="connsiteX115" fmla="*/ 6650539 w 7023131"/>
                <a:gd name="connsiteY115" fmla="*/ 267537 h 3281108"/>
                <a:gd name="connsiteX116" fmla="*/ 6631489 w 7023131"/>
                <a:gd name="connsiteY116" fmla="*/ 315162 h 3281108"/>
                <a:gd name="connsiteX117" fmla="*/ 6621964 w 7023131"/>
                <a:gd name="connsiteY117" fmla="*/ 381837 h 3281108"/>
                <a:gd name="connsiteX118" fmla="*/ 6593389 w 7023131"/>
                <a:gd name="connsiteY118" fmla="*/ 410412 h 3281108"/>
                <a:gd name="connsiteX119" fmla="*/ 6469564 w 7023131"/>
                <a:gd name="connsiteY119" fmla="*/ 334212 h 3281108"/>
                <a:gd name="connsiteX120" fmla="*/ 6460039 w 7023131"/>
                <a:gd name="connsiteY120" fmla="*/ 391362 h 3281108"/>
                <a:gd name="connsiteX121" fmla="*/ 6345739 w 7023131"/>
                <a:gd name="connsiteY121" fmla="*/ 391362 h 3281108"/>
                <a:gd name="connsiteX122" fmla="*/ 6288589 w 7023131"/>
                <a:gd name="connsiteY122" fmla="*/ 419937 h 3281108"/>
                <a:gd name="connsiteX123" fmla="*/ 6145714 w 7023131"/>
                <a:gd name="connsiteY123" fmla="*/ 477087 h 3281108"/>
                <a:gd name="connsiteX124" fmla="*/ 6079039 w 7023131"/>
                <a:gd name="connsiteY124" fmla="*/ 467562 h 3281108"/>
                <a:gd name="connsiteX125" fmla="*/ 6031414 w 7023131"/>
                <a:gd name="connsiteY125" fmla="*/ 467562 h 3281108"/>
                <a:gd name="connsiteX126" fmla="*/ 5964739 w 7023131"/>
                <a:gd name="connsiteY126" fmla="*/ 515187 h 3281108"/>
                <a:gd name="connsiteX127" fmla="*/ 5831389 w 7023131"/>
                <a:gd name="connsiteY127" fmla="*/ 486612 h 3281108"/>
                <a:gd name="connsiteX128" fmla="*/ 5745664 w 7023131"/>
                <a:gd name="connsiteY128" fmla="*/ 486612 h 3281108"/>
                <a:gd name="connsiteX129" fmla="*/ 5621839 w 7023131"/>
                <a:gd name="connsiteY129" fmla="*/ 543762 h 3281108"/>
                <a:gd name="connsiteX130" fmla="*/ 5612314 w 7023131"/>
                <a:gd name="connsiteY130" fmla="*/ 562812 h 3281108"/>
                <a:gd name="connsiteX131" fmla="*/ 5564689 w 7023131"/>
                <a:gd name="connsiteY131" fmla="*/ 572337 h 3281108"/>
                <a:gd name="connsiteX132" fmla="*/ 5440864 w 7023131"/>
                <a:gd name="connsiteY132" fmla="*/ 543762 h 3281108"/>
                <a:gd name="connsiteX133" fmla="*/ 5364664 w 7023131"/>
                <a:gd name="connsiteY133" fmla="*/ 534237 h 3281108"/>
                <a:gd name="connsiteX134" fmla="*/ 5355139 w 7023131"/>
                <a:gd name="connsiteY134" fmla="*/ 562812 h 3281108"/>
                <a:gd name="connsiteX135" fmla="*/ 5317039 w 7023131"/>
                <a:gd name="connsiteY135" fmla="*/ 581862 h 3281108"/>
                <a:gd name="connsiteX136" fmla="*/ 5307514 w 7023131"/>
                <a:gd name="connsiteY136" fmla="*/ 591387 h 3281108"/>
                <a:gd name="connsiteX137" fmla="*/ 5202739 w 7023131"/>
                <a:gd name="connsiteY137" fmla="*/ 591387 h 3281108"/>
                <a:gd name="connsiteX138" fmla="*/ 5136064 w 7023131"/>
                <a:gd name="connsiteY138" fmla="*/ 677112 h 3281108"/>
                <a:gd name="connsiteX139" fmla="*/ 5126539 w 7023131"/>
                <a:gd name="connsiteY139" fmla="*/ 724737 h 3281108"/>
                <a:gd name="connsiteX140" fmla="*/ 5136064 w 7023131"/>
                <a:gd name="connsiteY140" fmla="*/ 753312 h 3281108"/>
                <a:gd name="connsiteX141" fmla="*/ 5088439 w 7023131"/>
                <a:gd name="connsiteY141" fmla="*/ 810462 h 3281108"/>
                <a:gd name="connsiteX142" fmla="*/ 5050339 w 7023131"/>
                <a:gd name="connsiteY142" fmla="*/ 819987 h 3281108"/>
                <a:gd name="connsiteX143" fmla="*/ 5069389 w 7023131"/>
                <a:gd name="connsiteY143" fmla="*/ 886662 h 3281108"/>
                <a:gd name="connsiteX144" fmla="*/ 5050339 w 7023131"/>
                <a:gd name="connsiteY144" fmla="*/ 953337 h 3281108"/>
                <a:gd name="connsiteX145" fmla="*/ 5021764 w 7023131"/>
                <a:gd name="connsiteY145" fmla="*/ 991437 h 3281108"/>
                <a:gd name="connsiteX146" fmla="*/ 4955089 w 7023131"/>
                <a:gd name="connsiteY146" fmla="*/ 1029537 h 3281108"/>
                <a:gd name="connsiteX147" fmla="*/ 4878889 w 7023131"/>
                <a:gd name="connsiteY147" fmla="*/ 1086687 h 3281108"/>
                <a:gd name="connsiteX148" fmla="*/ 4859839 w 7023131"/>
                <a:gd name="connsiteY148" fmla="*/ 1105737 h 3281108"/>
                <a:gd name="connsiteX149" fmla="*/ 4821739 w 7023131"/>
                <a:gd name="connsiteY149" fmla="*/ 1134312 h 3281108"/>
                <a:gd name="connsiteX150" fmla="*/ 4783639 w 7023131"/>
                <a:gd name="connsiteY150" fmla="*/ 1134312 h 3281108"/>
                <a:gd name="connsiteX151" fmla="*/ 4755064 w 7023131"/>
                <a:gd name="connsiteY151" fmla="*/ 1220037 h 3281108"/>
                <a:gd name="connsiteX152" fmla="*/ 4793164 w 7023131"/>
                <a:gd name="connsiteY152" fmla="*/ 1258137 h 3281108"/>
                <a:gd name="connsiteX153" fmla="*/ 4840789 w 7023131"/>
                <a:gd name="connsiteY153" fmla="*/ 1305762 h 3281108"/>
                <a:gd name="connsiteX154" fmla="*/ 4888414 w 7023131"/>
                <a:gd name="connsiteY154" fmla="*/ 1343862 h 3281108"/>
                <a:gd name="connsiteX155" fmla="*/ 4926514 w 7023131"/>
                <a:gd name="connsiteY155" fmla="*/ 1429587 h 3281108"/>
                <a:gd name="connsiteX156" fmla="*/ 4916989 w 7023131"/>
                <a:gd name="connsiteY156" fmla="*/ 1486737 h 3281108"/>
                <a:gd name="connsiteX157" fmla="*/ 4936039 w 7023131"/>
                <a:gd name="connsiteY157" fmla="*/ 1486737 h 3281108"/>
                <a:gd name="connsiteX158" fmla="*/ 4936039 w 7023131"/>
                <a:gd name="connsiteY158" fmla="*/ 1534362 h 3281108"/>
                <a:gd name="connsiteX159" fmla="*/ 5078914 w 7023131"/>
                <a:gd name="connsiteY159" fmla="*/ 1601037 h 3281108"/>
                <a:gd name="connsiteX160" fmla="*/ 5097964 w 7023131"/>
                <a:gd name="connsiteY160" fmla="*/ 1601037 h 3281108"/>
                <a:gd name="connsiteX161" fmla="*/ 5174164 w 7023131"/>
                <a:gd name="connsiteY161" fmla="*/ 1648662 h 3281108"/>
                <a:gd name="connsiteX162" fmla="*/ 5297989 w 7023131"/>
                <a:gd name="connsiteY162" fmla="*/ 1648662 h 3281108"/>
                <a:gd name="connsiteX163" fmla="*/ 5374189 w 7023131"/>
                <a:gd name="connsiteY163" fmla="*/ 1686762 h 3281108"/>
                <a:gd name="connsiteX164" fmla="*/ 5431339 w 7023131"/>
                <a:gd name="connsiteY164" fmla="*/ 1715337 h 3281108"/>
                <a:gd name="connsiteX165" fmla="*/ 5517064 w 7023131"/>
                <a:gd name="connsiteY165" fmla="*/ 1677237 h 3281108"/>
                <a:gd name="connsiteX166" fmla="*/ 5650414 w 7023131"/>
                <a:gd name="connsiteY166" fmla="*/ 1686762 h 3281108"/>
                <a:gd name="connsiteX167" fmla="*/ 5736139 w 7023131"/>
                <a:gd name="connsiteY167" fmla="*/ 1715337 h 3281108"/>
                <a:gd name="connsiteX168" fmla="*/ 5850439 w 7023131"/>
                <a:gd name="connsiteY168" fmla="*/ 1782012 h 3281108"/>
                <a:gd name="connsiteX169" fmla="*/ 5869489 w 7023131"/>
                <a:gd name="connsiteY169" fmla="*/ 1705812 h 3281108"/>
                <a:gd name="connsiteX170" fmla="*/ 6021889 w 7023131"/>
                <a:gd name="connsiteY170" fmla="*/ 1772487 h 3281108"/>
                <a:gd name="connsiteX171" fmla="*/ 6107614 w 7023131"/>
                <a:gd name="connsiteY171" fmla="*/ 1782012 h 3281108"/>
                <a:gd name="connsiteX172" fmla="*/ 6193339 w 7023131"/>
                <a:gd name="connsiteY172" fmla="*/ 1791537 h 3281108"/>
                <a:gd name="connsiteX173" fmla="*/ 6326689 w 7023131"/>
                <a:gd name="connsiteY173" fmla="*/ 1839162 h 3281108"/>
                <a:gd name="connsiteX174" fmla="*/ 6374314 w 7023131"/>
                <a:gd name="connsiteY174" fmla="*/ 1848687 h 3281108"/>
                <a:gd name="connsiteX175" fmla="*/ 6555289 w 7023131"/>
                <a:gd name="connsiteY175" fmla="*/ 1934412 h 3281108"/>
                <a:gd name="connsiteX176" fmla="*/ 6660064 w 7023131"/>
                <a:gd name="connsiteY176" fmla="*/ 1915362 h 3281108"/>
                <a:gd name="connsiteX177" fmla="*/ 6745789 w 7023131"/>
                <a:gd name="connsiteY177" fmla="*/ 1924887 h 3281108"/>
                <a:gd name="connsiteX178" fmla="*/ 6688639 w 7023131"/>
                <a:gd name="connsiteY178" fmla="*/ 1982037 h 3281108"/>
                <a:gd name="connsiteX179" fmla="*/ 6641014 w 7023131"/>
                <a:gd name="connsiteY179" fmla="*/ 2010612 h 3281108"/>
                <a:gd name="connsiteX180" fmla="*/ 6707689 w 7023131"/>
                <a:gd name="connsiteY180" fmla="*/ 2048712 h 3281108"/>
                <a:gd name="connsiteX181" fmla="*/ 6745789 w 7023131"/>
                <a:gd name="connsiteY181" fmla="*/ 2124912 h 3281108"/>
                <a:gd name="connsiteX182" fmla="*/ 6841039 w 7023131"/>
                <a:gd name="connsiteY182" fmla="*/ 2182062 h 3281108"/>
                <a:gd name="connsiteX183" fmla="*/ 6945814 w 7023131"/>
                <a:gd name="connsiteY183" fmla="*/ 2210637 h 3281108"/>
                <a:gd name="connsiteX184" fmla="*/ 6993439 w 7023131"/>
                <a:gd name="connsiteY184" fmla="*/ 2296362 h 3281108"/>
                <a:gd name="connsiteX185" fmla="*/ 7022014 w 7023131"/>
                <a:gd name="connsiteY185" fmla="*/ 2343987 h 3281108"/>
                <a:gd name="connsiteX186" fmla="*/ 6955339 w 7023131"/>
                <a:gd name="connsiteY186" fmla="*/ 2353512 h 3281108"/>
                <a:gd name="connsiteX187" fmla="*/ 6793414 w 7023131"/>
                <a:gd name="connsiteY187" fmla="*/ 2239212 h 3281108"/>
                <a:gd name="connsiteX188" fmla="*/ 6745789 w 7023131"/>
                <a:gd name="connsiteY188" fmla="*/ 2210637 h 3281108"/>
                <a:gd name="connsiteX189" fmla="*/ 6698164 w 7023131"/>
                <a:gd name="connsiteY189" fmla="*/ 2239212 h 3281108"/>
                <a:gd name="connsiteX190" fmla="*/ 6612439 w 7023131"/>
                <a:gd name="connsiteY190" fmla="*/ 2248737 h 3281108"/>
                <a:gd name="connsiteX191" fmla="*/ 6555289 w 7023131"/>
                <a:gd name="connsiteY191" fmla="*/ 2229687 h 3281108"/>
                <a:gd name="connsiteX192" fmla="*/ 6507664 w 7023131"/>
                <a:gd name="connsiteY192" fmla="*/ 2191587 h 3281108"/>
                <a:gd name="connsiteX193" fmla="*/ 6460039 w 7023131"/>
                <a:gd name="connsiteY193" fmla="*/ 2248737 h 3281108"/>
                <a:gd name="connsiteX194" fmla="*/ 6402889 w 7023131"/>
                <a:gd name="connsiteY194" fmla="*/ 2210637 h 3281108"/>
                <a:gd name="connsiteX195" fmla="*/ 6364789 w 7023131"/>
                <a:gd name="connsiteY195" fmla="*/ 2191587 h 3281108"/>
                <a:gd name="connsiteX196" fmla="*/ 6355264 w 7023131"/>
                <a:gd name="connsiteY196" fmla="*/ 2239212 h 3281108"/>
                <a:gd name="connsiteX197" fmla="*/ 6288589 w 7023131"/>
                <a:gd name="connsiteY197" fmla="*/ 2286837 h 3281108"/>
                <a:gd name="connsiteX198" fmla="*/ 6212389 w 7023131"/>
                <a:gd name="connsiteY198" fmla="*/ 2286837 h 3281108"/>
                <a:gd name="connsiteX199" fmla="*/ 6050464 w 7023131"/>
                <a:gd name="connsiteY199" fmla="*/ 2201112 h 3281108"/>
                <a:gd name="connsiteX200" fmla="*/ 5983789 w 7023131"/>
                <a:gd name="connsiteY200" fmla="*/ 2172537 h 3281108"/>
                <a:gd name="connsiteX201" fmla="*/ 5898064 w 7023131"/>
                <a:gd name="connsiteY201" fmla="*/ 2105862 h 3281108"/>
                <a:gd name="connsiteX202" fmla="*/ 5783764 w 7023131"/>
                <a:gd name="connsiteY202" fmla="*/ 2067762 h 3281108"/>
                <a:gd name="connsiteX203" fmla="*/ 5745664 w 7023131"/>
                <a:gd name="connsiteY203" fmla="*/ 2029662 h 3281108"/>
                <a:gd name="connsiteX204" fmla="*/ 5688514 w 7023131"/>
                <a:gd name="connsiteY204" fmla="*/ 2010612 h 3281108"/>
                <a:gd name="connsiteX205" fmla="*/ 5612314 w 7023131"/>
                <a:gd name="connsiteY205" fmla="*/ 2010612 h 3281108"/>
                <a:gd name="connsiteX206" fmla="*/ 5450389 w 7023131"/>
                <a:gd name="connsiteY206" fmla="*/ 1934412 h 3281108"/>
                <a:gd name="connsiteX207" fmla="*/ 5412289 w 7023131"/>
                <a:gd name="connsiteY207" fmla="*/ 1924887 h 3281108"/>
                <a:gd name="connsiteX208" fmla="*/ 5317039 w 7023131"/>
                <a:gd name="connsiteY208" fmla="*/ 1934412 h 3281108"/>
                <a:gd name="connsiteX209" fmla="*/ 5212264 w 7023131"/>
                <a:gd name="connsiteY209" fmla="*/ 1905837 h 3281108"/>
                <a:gd name="connsiteX210" fmla="*/ 5069389 w 7023131"/>
                <a:gd name="connsiteY210" fmla="*/ 1886787 h 3281108"/>
                <a:gd name="connsiteX211" fmla="*/ 4964614 w 7023131"/>
                <a:gd name="connsiteY211" fmla="*/ 1877262 h 3281108"/>
                <a:gd name="connsiteX212" fmla="*/ 4945564 w 7023131"/>
                <a:gd name="connsiteY212" fmla="*/ 1924887 h 3281108"/>
                <a:gd name="connsiteX213" fmla="*/ 4916989 w 7023131"/>
                <a:gd name="connsiteY213" fmla="*/ 1953462 h 3281108"/>
                <a:gd name="connsiteX214" fmla="*/ 4878889 w 7023131"/>
                <a:gd name="connsiteY214" fmla="*/ 1982037 h 3281108"/>
                <a:gd name="connsiteX215" fmla="*/ 4907464 w 7023131"/>
                <a:gd name="connsiteY215" fmla="*/ 2048712 h 3281108"/>
                <a:gd name="connsiteX216" fmla="*/ 4840789 w 7023131"/>
                <a:gd name="connsiteY216" fmla="*/ 2096337 h 3281108"/>
                <a:gd name="connsiteX217" fmla="*/ 4840789 w 7023131"/>
                <a:gd name="connsiteY217" fmla="*/ 2105862 h 3281108"/>
                <a:gd name="connsiteX218" fmla="*/ 4793164 w 7023131"/>
                <a:gd name="connsiteY218" fmla="*/ 2163012 h 3281108"/>
                <a:gd name="connsiteX219" fmla="*/ 4840789 w 7023131"/>
                <a:gd name="connsiteY219" fmla="*/ 2229687 h 3281108"/>
                <a:gd name="connsiteX220" fmla="*/ 4888414 w 7023131"/>
                <a:gd name="connsiteY220" fmla="*/ 2267787 h 3281108"/>
                <a:gd name="connsiteX221" fmla="*/ 4993189 w 7023131"/>
                <a:gd name="connsiteY221" fmla="*/ 2286837 h 3281108"/>
                <a:gd name="connsiteX222" fmla="*/ 4831264 w 7023131"/>
                <a:gd name="connsiteY222" fmla="*/ 2391612 h 3281108"/>
                <a:gd name="connsiteX223" fmla="*/ 4878889 w 7023131"/>
                <a:gd name="connsiteY223" fmla="*/ 2420187 h 3281108"/>
                <a:gd name="connsiteX224" fmla="*/ 4831264 w 7023131"/>
                <a:gd name="connsiteY224" fmla="*/ 2477337 h 3281108"/>
                <a:gd name="connsiteX225" fmla="*/ 4783639 w 7023131"/>
                <a:gd name="connsiteY225" fmla="*/ 2544012 h 3281108"/>
                <a:gd name="connsiteX226" fmla="*/ 4755064 w 7023131"/>
                <a:gd name="connsiteY226" fmla="*/ 2620212 h 3281108"/>
                <a:gd name="connsiteX227" fmla="*/ 4697914 w 7023131"/>
                <a:gd name="connsiteY227" fmla="*/ 2696412 h 3281108"/>
                <a:gd name="connsiteX228" fmla="*/ 4640764 w 7023131"/>
                <a:gd name="connsiteY228" fmla="*/ 2715462 h 3281108"/>
                <a:gd name="connsiteX229" fmla="*/ 4469314 w 7023131"/>
                <a:gd name="connsiteY229" fmla="*/ 2715462 h 3281108"/>
                <a:gd name="connsiteX230" fmla="*/ 4383589 w 7023131"/>
                <a:gd name="connsiteY230" fmla="*/ 2715462 h 3281108"/>
                <a:gd name="connsiteX231" fmla="*/ 4364539 w 7023131"/>
                <a:gd name="connsiteY231" fmla="*/ 2686887 h 3281108"/>
                <a:gd name="connsiteX232" fmla="*/ 4326439 w 7023131"/>
                <a:gd name="connsiteY232" fmla="*/ 2648787 h 3281108"/>
                <a:gd name="connsiteX233" fmla="*/ 4307389 w 7023131"/>
                <a:gd name="connsiteY233" fmla="*/ 2591637 h 3281108"/>
                <a:gd name="connsiteX234" fmla="*/ 4307389 w 7023131"/>
                <a:gd name="connsiteY234" fmla="*/ 2505912 h 3281108"/>
                <a:gd name="connsiteX235" fmla="*/ 4297864 w 7023131"/>
                <a:gd name="connsiteY235" fmla="*/ 2429712 h 3281108"/>
                <a:gd name="connsiteX236" fmla="*/ 4269289 w 7023131"/>
                <a:gd name="connsiteY236" fmla="*/ 2334462 h 3281108"/>
                <a:gd name="connsiteX237" fmla="*/ 4250239 w 7023131"/>
                <a:gd name="connsiteY237" fmla="*/ 2258262 h 3281108"/>
                <a:gd name="connsiteX238" fmla="*/ 4145464 w 7023131"/>
                <a:gd name="connsiteY238" fmla="*/ 2258262 h 3281108"/>
                <a:gd name="connsiteX239" fmla="*/ 4050214 w 7023131"/>
                <a:gd name="connsiteY239" fmla="*/ 2239212 h 3281108"/>
                <a:gd name="connsiteX240" fmla="*/ 3983539 w 7023131"/>
                <a:gd name="connsiteY240" fmla="*/ 2296362 h 3281108"/>
                <a:gd name="connsiteX241" fmla="*/ 3821614 w 7023131"/>
                <a:gd name="connsiteY241" fmla="*/ 2353512 h 3281108"/>
                <a:gd name="connsiteX242" fmla="*/ 3802564 w 7023131"/>
                <a:gd name="connsiteY242" fmla="*/ 2420187 h 3281108"/>
                <a:gd name="connsiteX243" fmla="*/ 3650164 w 7023131"/>
                <a:gd name="connsiteY243" fmla="*/ 2420187 h 3281108"/>
                <a:gd name="connsiteX244" fmla="*/ 3564439 w 7023131"/>
                <a:gd name="connsiteY244" fmla="*/ 2515437 h 3281108"/>
                <a:gd name="connsiteX245" fmla="*/ 3450139 w 7023131"/>
                <a:gd name="connsiteY245" fmla="*/ 2629737 h 3281108"/>
                <a:gd name="connsiteX246" fmla="*/ 3421564 w 7023131"/>
                <a:gd name="connsiteY246" fmla="*/ 2763087 h 3281108"/>
                <a:gd name="connsiteX247" fmla="*/ 3326314 w 7023131"/>
                <a:gd name="connsiteY247" fmla="*/ 2839287 h 3281108"/>
                <a:gd name="connsiteX248" fmla="*/ 3231064 w 7023131"/>
                <a:gd name="connsiteY248" fmla="*/ 2915487 h 3281108"/>
                <a:gd name="connsiteX249" fmla="*/ 3154864 w 7023131"/>
                <a:gd name="connsiteY249" fmla="*/ 3029787 h 3281108"/>
                <a:gd name="connsiteX250" fmla="*/ 3107239 w 7023131"/>
                <a:gd name="connsiteY250" fmla="*/ 3144087 h 3281108"/>
                <a:gd name="connsiteX251" fmla="*/ 3050089 w 7023131"/>
                <a:gd name="connsiteY251" fmla="*/ 3220287 h 3281108"/>
                <a:gd name="connsiteX252" fmla="*/ 2973889 w 7023131"/>
                <a:gd name="connsiteY252" fmla="*/ 3229812 h 3281108"/>
                <a:gd name="connsiteX253" fmla="*/ 2878639 w 7023131"/>
                <a:gd name="connsiteY253" fmla="*/ 3163137 h 3281108"/>
                <a:gd name="connsiteX254" fmla="*/ 2802439 w 7023131"/>
                <a:gd name="connsiteY254" fmla="*/ 3105987 h 3281108"/>
                <a:gd name="connsiteX255" fmla="*/ 2726239 w 7023131"/>
                <a:gd name="connsiteY255" fmla="*/ 3096462 h 3281108"/>
                <a:gd name="connsiteX256" fmla="*/ 2630989 w 7023131"/>
                <a:gd name="connsiteY256" fmla="*/ 3153612 h 3281108"/>
                <a:gd name="connsiteX257" fmla="*/ 2659564 w 7023131"/>
                <a:gd name="connsiteY257" fmla="*/ 3210762 h 3281108"/>
                <a:gd name="connsiteX258" fmla="*/ 2545264 w 7023131"/>
                <a:gd name="connsiteY258" fmla="*/ 3220287 h 3281108"/>
                <a:gd name="connsiteX259" fmla="*/ 2383339 w 7023131"/>
                <a:gd name="connsiteY259" fmla="*/ 3229812 h 3281108"/>
                <a:gd name="connsiteX260" fmla="*/ 2307139 w 7023131"/>
                <a:gd name="connsiteY260" fmla="*/ 3267912 h 3281108"/>
                <a:gd name="connsiteX261" fmla="*/ 2221414 w 7023131"/>
                <a:gd name="connsiteY261" fmla="*/ 3277437 h 3281108"/>
                <a:gd name="connsiteX262" fmla="*/ 2192839 w 7023131"/>
                <a:gd name="connsiteY262" fmla="*/ 3210762 h 3281108"/>
                <a:gd name="connsiteX263" fmla="*/ 2088064 w 7023131"/>
                <a:gd name="connsiteY263" fmla="*/ 3144087 h 3281108"/>
                <a:gd name="connsiteX264" fmla="*/ 2116639 w 7023131"/>
                <a:gd name="connsiteY264" fmla="*/ 3077412 h 3281108"/>
                <a:gd name="connsiteX265" fmla="*/ 2145214 w 7023131"/>
                <a:gd name="connsiteY265" fmla="*/ 2982162 h 3281108"/>
                <a:gd name="connsiteX266" fmla="*/ 2154739 w 7023131"/>
                <a:gd name="connsiteY266" fmla="*/ 2886912 h 3281108"/>
                <a:gd name="connsiteX267" fmla="*/ 2078539 w 7023131"/>
                <a:gd name="connsiteY267" fmla="*/ 2867862 h 3281108"/>
                <a:gd name="connsiteX268" fmla="*/ 1973764 w 7023131"/>
                <a:gd name="connsiteY268" fmla="*/ 2848812 h 3281108"/>
                <a:gd name="connsiteX269" fmla="*/ 1840414 w 7023131"/>
                <a:gd name="connsiteY269" fmla="*/ 2829762 h 3281108"/>
                <a:gd name="connsiteX270" fmla="*/ 1678489 w 7023131"/>
                <a:gd name="connsiteY270" fmla="*/ 2820237 h 3281108"/>
                <a:gd name="connsiteX271" fmla="*/ 1602289 w 7023131"/>
                <a:gd name="connsiteY271" fmla="*/ 2810712 h 3281108"/>
                <a:gd name="connsiteX272" fmla="*/ 1507039 w 7023131"/>
                <a:gd name="connsiteY272" fmla="*/ 2848812 h 3281108"/>
                <a:gd name="connsiteX273" fmla="*/ 1326064 w 7023131"/>
                <a:gd name="connsiteY273" fmla="*/ 2858337 h 3281108"/>
                <a:gd name="connsiteX274" fmla="*/ 1126039 w 7023131"/>
                <a:gd name="connsiteY274" fmla="*/ 2791662 h 3281108"/>
                <a:gd name="connsiteX275" fmla="*/ 1021264 w 7023131"/>
                <a:gd name="connsiteY275" fmla="*/ 2791662 h 3281108"/>
                <a:gd name="connsiteX276" fmla="*/ 906964 w 7023131"/>
                <a:gd name="connsiteY276" fmla="*/ 2801187 h 3281108"/>
                <a:gd name="connsiteX277" fmla="*/ 802189 w 7023131"/>
                <a:gd name="connsiteY277" fmla="*/ 2877387 h 3281108"/>
                <a:gd name="connsiteX278" fmla="*/ 725989 w 7023131"/>
                <a:gd name="connsiteY278" fmla="*/ 2896437 h 3281108"/>
                <a:gd name="connsiteX279" fmla="*/ 716464 w 7023131"/>
                <a:gd name="connsiteY279" fmla="*/ 2744037 h 3281108"/>
                <a:gd name="connsiteX280" fmla="*/ 716464 w 7023131"/>
                <a:gd name="connsiteY280" fmla="*/ 2667837 h 3281108"/>
                <a:gd name="connsiteX281" fmla="*/ 706939 w 7023131"/>
                <a:gd name="connsiteY281" fmla="*/ 2572587 h 3281108"/>
                <a:gd name="connsiteX282" fmla="*/ 659314 w 7023131"/>
                <a:gd name="connsiteY282" fmla="*/ 2515437 h 3281108"/>
                <a:gd name="connsiteX283" fmla="*/ 735514 w 7023131"/>
                <a:gd name="connsiteY283" fmla="*/ 2467812 h 3281108"/>
                <a:gd name="connsiteX284" fmla="*/ 773614 w 7023131"/>
                <a:gd name="connsiteY284" fmla="*/ 2401137 h 3281108"/>
                <a:gd name="connsiteX285" fmla="*/ 659314 w 7023131"/>
                <a:gd name="connsiteY285" fmla="*/ 2420187 h 3281108"/>
                <a:gd name="connsiteX286" fmla="*/ 583114 w 7023131"/>
                <a:gd name="connsiteY286" fmla="*/ 2372562 h 3281108"/>
                <a:gd name="connsiteX287" fmla="*/ 402139 w 7023131"/>
                <a:gd name="connsiteY287" fmla="*/ 2410662 h 3281108"/>
                <a:gd name="connsiteX288" fmla="*/ 297364 w 7023131"/>
                <a:gd name="connsiteY288" fmla="*/ 2410662 h 3281108"/>
                <a:gd name="connsiteX289" fmla="*/ 249739 w 7023131"/>
                <a:gd name="connsiteY289" fmla="*/ 2372562 h 3281108"/>
                <a:gd name="connsiteX290" fmla="*/ 135439 w 7023131"/>
                <a:gd name="connsiteY290" fmla="*/ 2391612 h 3281108"/>
                <a:gd name="connsiteX291" fmla="*/ 116389 w 7023131"/>
                <a:gd name="connsiteY291" fmla="*/ 2420187 h 3281108"/>
                <a:gd name="connsiteX292" fmla="*/ 40189 w 7023131"/>
                <a:gd name="connsiteY292" fmla="*/ 2353512 h 3281108"/>
                <a:gd name="connsiteX293" fmla="*/ 21139 w 7023131"/>
                <a:gd name="connsiteY293" fmla="*/ 2296362 h 3281108"/>
                <a:gd name="connsiteX294" fmla="*/ 164014 w 7023131"/>
                <a:gd name="connsiteY294" fmla="*/ 2277312 h 3281108"/>
                <a:gd name="connsiteX295" fmla="*/ 211639 w 7023131"/>
                <a:gd name="connsiteY295" fmla="*/ 2220162 h 3281108"/>
                <a:gd name="connsiteX296" fmla="*/ 78289 w 7023131"/>
                <a:gd name="connsiteY296" fmla="*/ 2191587 h 3281108"/>
                <a:gd name="connsiteX297" fmla="*/ 30664 w 7023131"/>
                <a:gd name="connsiteY297" fmla="*/ 2115387 h 3281108"/>
                <a:gd name="connsiteX298" fmla="*/ 2089 w 7023131"/>
                <a:gd name="connsiteY298" fmla="*/ 2058237 h 3281108"/>
                <a:gd name="connsiteX299" fmla="*/ 87814 w 7023131"/>
                <a:gd name="connsiteY299" fmla="*/ 2020137 h 3281108"/>
                <a:gd name="connsiteX300" fmla="*/ 87814 w 7023131"/>
                <a:gd name="connsiteY300" fmla="*/ 1924887 h 3281108"/>
                <a:gd name="connsiteX301" fmla="*/ 173539 w 7023131"/>
                <a:gd name="connsiteY301" fmla="*/ 1896312 h 3281108"/>
                <a:gd name="connsiteX302" fmla="*/ 211639 w 7023131"/>
                <a:gd name="connsiteY302" fmla="*/ 1753437 h 3281108"/>
                <a:gd name="connsiteX303" fmla="*/ 306889 w 7023131"/>
                <a:gd name="connsiteY303" fmla="*/ 1715337 h 3281108"/>
                <a:gd name="connsiteX304" fmla="*/ 287839 w 7023131"/>
                <a:gd name="connsiteY304" fmla="*/ 1924887 h 3281108"/>
                <a:gd name="connsiteX305" fmla="*/ 459289 w 7023131"/>
                <a:gd name="connsiteY305" fmla="*/ 1934412 h 3281108"/>
                <a:gd name="connsiteX306" fmla="*/ 564064 w 7023131"/>
                <a:gd name="connsiteY306" fmla="*/ 1829637 h 3281108"/>
                <a:gd name="connsiteX307" fmla="*/ 478339 w 7023131"/>
                <a:gd name="connsiteY307" fmla="*/ 1724862 h 3281108"/>
                <a:gd name="connsiteX308" fmla="*/ 430714 w 7023131"/>
                <a:gd name="connsiteY308" fmla="*/ 1686762 h 3281108"/>
                <a:gd name="connsiteX309" fmla="*/ 554539 w 7023131"/>
                <a:gd name="connsiteY309" fmla="*/ 1610562 h 3281108"/>
                <a:gd name="connsiteX310" fmla="*/ 649789 w 7023131"/>
                <a:gd name="connsiteY310" fmla="*/ 1610562 h 3281108"/>
                <a:gd name="connsiteX311" fmla="*/ 697414 w 7023131"/>
                <a:gd name="connsiteY311" fmla="*/ 1562937 h 3281108"/>
                <a:gd name="connsiteX312" fmla="*/ 783139 w 7023131"/>
                <a:gd name="connsiteY312" fmla="*/ 1534362 h 3281108"/>
                <a:gd name="connsiteX313" fmla="*/ 935539 w 7023131"/>
                <a:gd name="connsiteY313" fmla="*/ 1572462 h 3281108"/>
                <a:gd name="connsiteX314" fmla="*/ 973639 w 7023131"/>
                <a:gd name="connsiteY314" fmla="*/ 1458162 h 3281108"/>
                <a:gd name="connsiteX315" fmla="*/ 973639 w 7023131"/>
                <a:gd name="connsiteY315" fmla="*/ 1372437 h 3281108"/>
                <a:gd name="connsiteX316" fmla="*/ 1154614 w 7023131"/>
                <a:gd name="connsiteY316" fmla="*/ 1296237 h 3281108"/>
                <a:gd name="connsiteX317" fmla="*/ 1154614 w 7023131"/>
                <a:gd name="connsiteY317" fmla="*/ 1277187 h 3281108"/>
                <a:gd name="connsiteX318" fmla="*/ 1278439 w 7023131"/>
                <a:gd name="connsiteY318" fmla="*/ 1191462 h 3281108"/>
                <a:gd name="connsiteX319" fmla="*/ 1326064 w 7023131"/>
                <a:gd name="connsiteY319" fmla="*/ 1153362 h 3281108"/>
                <a:gd name="connsiteX320" fmla="*/ 1192714 w 7023131"/>
                <a:gd name="connsiteY320" fmla="*/ 1096212 h 3281108"/>
                <a:gd name="connsiteX321" fmla="*/ 1068889 w 7023131"/>
                <a:gd name="connsiteY321" fmla="*/ 1143837 h 3281108"/>
                <a:gd name="connsiteX322" fmla="*/ 859339 w 7023131"/>
                <a:gd name="connsiteY322" fmla="*/ 1134312 h 3281108"/>
                <a:gd name="connsiteX323" fmla="*/ 1335589 w 7023131"/>
                <a:gd name="connsiteY323" fmla="*/ 753312 h 3281108"/>
                <a:gd name="connsiteX324" fmla="*/ 1402264 w 7023131"/>
                <a:gd name="connsiteY324" fmla="*/ 715212 h 3281108"/>
                <a:gd name="connsiteX325" fmla="*/ 1497514 w 7023131"/>
                <a:gd name="connsiteY325" fmla="*/ 715212 h 3281108"/>
                <a:gd name="connsiteX326" fmla="*/ 1583239 w 7023131"/>
                <a:gd name="connsiteY326" fmla="*/ 696162 h 3281108"/>
                <a:gd name="connsiteX327" fmla="*/ 1602289 w 7023131"/>
                <a:gd name="connsiteY327" fmla="*/ 648537 h 3281108"/>
                <a:gd name="connsiteX328" fmla="*/ 1649914 w 7023131"/>
                <a:gd name="connsiteY328" fmla="*/ 715212 h 3281108"/>
                <a:gd name="connsiteX329" fmla="*/ 1783264 w 7023131"/>
                <a:gd name="connsiteY329" fmla="*/ 72473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49964 w 7023131"/>
                <a:gd name="connsiteY333" fmla="*/ 515187 h 3281108"/>
                <a:gd name="connsiteX334" fmla="*/ 2088064 w 7023131"/>
                <a:gd name="connsiteY334" fmla="*/ 524712 h 3281108"/>
                <a:gd name="connsiteX335" fmla="*/ 2107114 w 7023131"/>
                <a:gd name="connsiteY335" fmla="*/ 600912 h 3281108"/>
                <a:gd name="connsiteX336" fmla="*/ 2049964 w 7023131"/>
                <a:gd name="connsiteY336" fmla="*/ 600912 h 3281108"/>
                <a:gd name="connsiteX337" fmla="*/ 1973764 w 7023131"/>
                <a:gd name="connsiteY337" fmla="*/ 667587 h 3281108"/>
                <a:gd name="connsiteX338" fmla="*/ 1849939 w 7023131"/>
                <a:gd name="connsiteY338" fmla="*/ 915237 h 3281108"/>
                <a:gd name="connsiteX339" fmla="*/ 1545139 w 7023131"/>
                <a:gd name="connsiteY339" fmla="*/ 1362912 h 3281108"/>
                <a:gd name="connsiteX340" fmla="*/ 1535614 w 7023131"/>
                <a:gd name="connsiteY340" fmla="*/ 1458162 h 3281108"/>
                <a:gd name="connsiteX341" fmla="*/ 1507039 w 7023131"/>
                <a:gd name="connsiteY341" fmla="*/ 1505787 h 3281108"/>
                <a:gd name="connsiteX342" fmla="*/ 1535614 w 7023131"/>
                <a:gd name="connsiteY342" fmla="*/ 1639137 h 3281108"/>
                <a:gd name="connsiteX343" fmla="*/ 1497514 w 7023131"/>
                <a:gd name="connsiteY343" fmla="*/ 1696287 h 3281108"/>
                <a:gd name="connsiteX344" fmla="*/ 1364164 w 7023131"/>
                <a:gd name="connsiteY344" fmla="*/ 1724862 h 3281108"/>
                <a:gd name="connsiteX345" fmla="*/ 1354639 w 7023131"/>
                <a:gd name="connsiteY345" fmla="*/ 1772487 h 3281108"/>
                <a:gd name="connsiteX346" fmla="*/ 1367974 w 7023131"/>
                <a:gd name="connsiteY346" fmla="*/ 1776297 h 3281108"/>
                <a:gd name="connsiteX347" fmla="*/ 1945189 w 7023131"/>
                <a:gd name="connsiteY347" fmla="*/ 2067762 h 3281108"/>
                <a:gd name="connsiteX348" fmla="*/ 2002339 w 7023131"/>
                <a:gd name="connsiteY348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486737 h 3281108"/>
                <a:gd name="connsiteX16" fmla="*/ 1516564 w 7023131"/>
                <a:gd name="connsiteY16" fmla="*/ 1620087 h 3281108"/>
                <a:gd name="connsiteX17" fmla="*/ 1526089 w 7023131"/>
                <a:gd name="connsiteY17" fmla="*/ 1667712 h 3281108"/>
                <a:gd name="connsiteX18" fmla="*/ 1468939 w 7023131"/>
                <a:gd name="connsiteY18" fmla="*/ 1677237 h 3281108"/>
                <a:gd name="connsiteX19" fmla="*/ 1430839 w 7023131"/>
                <a:gd name="connsiteY19" fmla="*/ 1715337 h 3281108"/>
                <a:gd name="connsiteX20" fmla="*/ 1383214 w 7023131"/>
                <a:gd name="connsiteY20" fmla="*/ 1696287 h 3281108"/>
                <a:gd name="connsiteX21" fmla="*/ 1364164 w 7023131"/>
                <a:gd name="connsiteY21" fmla="*/ 1801062 h 3281108"/>
                <a:gd name="connsiteX22" fmla="*/ 1287964 w 7023131"/>
                <a:gd name="connsiteY22" fmla="*/ 1753437 h 3281108"/>
                <a:gd name="connsiteX23" fmla="*/ 1249864 w 7023131"/>
                <a:gd name="connsiteY23" fmla="*/ 1839162 h 3281108"/>
                <a:gd name="connsiteX24" fmla="*/ 1230814 w 7023131"/>
                <a:gd name="connsiteY24" fmla="*/ 1858212 h 3281108"/>
                <a:gd name="connsiteX25" fmla="*/ 1230814 w 7023131"/>
                <a:gd name="connsiteY25" fmla="*/ 1905837 h 3281108"/>
                <a:gd name="connsiteX26" fmla="*/ 1230814 w 7023131"/>
                <a:gd name="connsiteY26" fmla="*/ 1943937 h 3281108"/>
                <a:gd name="connsiteX27" fmla="*/ 1230814 w 7023131"/>
                <a:gd name="connsiteY27" fmla="*/ 1982037 h 3281108"/>
                <a:gd name="connsiteX28" fmla="*/ 1192714 w 7023131"/>
                <a:gd name="connsiteY28" fmla="*/ 1991562 h 3281108"/>
                <a:gd name="connsiteX29" fmla="*/ 1126039 w 7023131"/>
                <a:gd name="connsiteY29" fmla="*/ 2001087 h 3281108"/>
                <a:gd name="connsiteX30" fmla="*/ 1126039 w 7023131"/>
                <a:gd name="connsiteY30" fmla="*/ 2029662 h 3281108"/>
                <a:gd name="connsiteX31" fmla="*/ 1173664 w 7023131"/>
                <a:gd name="connsiteY31" fmla="*/ 2124912 h 3281108"/>
                <a:gd name="connsiteX32" fmla="*/ 1259389 w 7023131"/>
                <a:gd name="connsiteY32" fmla="*/ 2115387 h 3281108"/>
                <a:gd name="connsiteX33" fmla="*/ 1316539 w 7023131"/>
                <a:gd name="connsiteY33" fmla="*/ 2163012 h 3281108"/>
                <a:gd name="connsiteX34" fmla="*/ 1354639 w 7023131"/>
                <a:gd name="connsiteY34" fmla="*/ 2172537 h 3281108"/>
                <a:gd name="connsiteX35" fmla="*/ 1411789 w 7023131"/>
                <a:gd name="connsiteY35" fmla="*/ 2172537 h 3281108"/>
                <a:gd name="connsiteX36" fmla="*/ 1459414 w 7023131"/>
                <a:gd name="connsiteY36" fmla="*/ 2105862 h 3281108"/>
                <a:gd name="connsiteX37" fmla="*/ 1516564 w 7023131"/>
                <a:gd name="connsiteY37" fmla="*/ 2039187 h 3281108"/>
                <a:gd name="connsiteX38" fmla="*/ 1621339 w 7023131"/>
                <a:gd name="connsiteY38" fmla="*/ 2029662 h 3281108"/>
                <a:gd name="connsiteX39" fmla="*/ 1668964 w 7023131"/>
                <a:gd name="connsiteY39" fmla="*/ 2001087 h 3281108"/>
                <a:gd name="connsiteX40" fmla="*/ 1792789 w 7023131"/>
                <a:gd name="connsiteY40" fmla="*/ 2001087 h 3281108"/>
                <a:gd name="connsiteX41" fmla="*/ 2049964 w 7023131"/>
                <a:gd name="connsiteY41" fmla="*/ 2115387 h 3281108"/>
                <a:gd name="connsiteX42" fmla="*/ 2240464 w 7023131"/>
                <a:gd name="connsiteY42" fmla="*/ 203918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78664 w 7023131"/>
                <a:gd name="connsiteY58" fmla="*/ 143911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12039 w 7023131"/>
                <a:gd name="connsiteY63" fmla="*/ 1439112 h 3281108"/>
                <a:gd name="connsiteX64" fmla="*/ 3469189 w 7023131"/>
                <a:gd name="connsiteY64" fmla="*/ 1420062 h 3281108"/>
                <a:gd name="connsiteX65" fmla="*/ 3573964 w 7023131"/>
                <a:gd name="connsiteY65" fmla="*/ 1410537 h 3281108"/>
                <a:gd name="connsiteX66" fmla="*/ 3612064 w 7023131"/>
                <a:gd name="connsiteY66" fmla="*/ 1334337 h 3281108"/>
                <a:gd name="connsiteX67" fmla="*/ 3754939 w 7023131"/>
                <a:gd name="connsiteY67" fmla="*/ 1391487 h 3281108"/>
                <a:gd name="connsiteX68" fmla="*/ 3802564 w 7023131"/>
                <a:gd name="connsiteY68" fmla="*/ 1286712 h 3281108"/>
                <a:gd name="connsiteX69" fmla="*/ 3935914 w 7023131"/>
                <a:gd name="connsiteY69" fmla="*/ 1267662 h 3281108"/>
                <a:gd name="connsiteX70" fmla="*/ 3974014 w 7023131"/>
                <a:gd name="connsiteY70" fmla="*/ 1181937 h 3281108"/>
                <a:gd name="connsiteX71" fmla="*/ 3935914 w 7023131"/>
                <a:gd name="connsiteY71" fmla="*/ 1105737 h 3281108"/>
                <a:gd name="connsiteX72" fmla="*/ 3916864 w 7023131"/>
                <a:gd name="connsiteY72" fmla="*/ 1039062 h 3281108"/>
                <a:gd name="connsiteX73" fmla="*/ 3840664 w 7023131"/>
                <a:gd name="connsiteY73" fmla="*/ 962862 h 3281108"/>
                <a:gd name="connsiteX74" fmla="*/ 3764464 w 7023131"/>
                <a:gd name="connsiteY74" fmla="*/ 915237 h 3281108"/>
                <a:gd name="connsiteX75" fmla="*/ 3840664 w 7023131"/>
                <a:gd name="connsiteY75" fmla="*/ 734262 h 3281108"/>
                <a:gd name="connsiteX76" fmla="*/ 3897814 w 7023131"/>
                <a:gd name="connsiteY76" fmla="*/ 648537 h 3281108"/>
                <a:gd name="connsiteX77" fmla="*/ 3983539 w 7023131"/>
                <a:gd name="connsiteY77" fmla="*/ 591387 h 3281108"/>
                <a:gd name="connsiteX78" fmla="*/ 4069264 w 7023131"/>
                <a:gd name="connsiteY78" fmla="*/ 600912 h 3281108"/>
                <a:gd name="connsiteX79" fmla="*/ 4097839 w 7023131"/>
                <a:gd name="connsiteY79" fmla="*/ 553287 h 3281108"/>
                <a:gd name="connsiteX80" fmla="*/ 4154989 w 7023131"/>
                <a:gd name="connsiteY80" fmla="*/ 505662 h 3281108"/>
                <a:gd name="connsiteX81" fmla="*/ 4174039 w 7023131"/>
                <a:gd name="connsiteY81" fmla="*/ 496137 h 3281108"/>
                <a:gd name="connsiteX82" fmla="*/ 4259764 w 7023131"/>
                <a:gd name="connsiteY82" fmla="*/ 391362 h 3281108"/>
                <a:gd name="connsiteX83" fmla="*/ 4335964 w 7023131"/>
                <a:gd name="connsiteY83" fmla="*/ 429462 h 3281108"/>
                <a:gd name="connsiteX84" fmla="*/ 4431214 w 7023131"/>
                <a:gd name="connsiteY84" fmla="*/ 391362 h 3281108"/>
                <a:gd name="connsiteX85" fmla="*/ 4535989 w 7023131"/>
                <a:gd name="connsiteY85" fmla="*/ 391362 h 3281108"/>
                <a:gd name="connsiteX86" fmla="*/ 4583614 w 7023131"/>
                <a:gd name="connsiteY86" fmla="*/ 362787 h 3281108"/>
                <a:gd name="connsiteX87" fmla="*/ 4659814 w 7023131"/>
                <a:gd name="connsiteY87" fmla="*/ 343737 h 3281108"/>
                <a:gd name="connsiteX88" fmla="*/ 4697914 w 7023131"/>
                <a:gd name="connsiteY88" fmla="*/ 305637 h 3281108"/>
                <a:gd name="connsiteX89" fmla="*/ 4755064 w 7023131"/>
                <a:gd name="connsiteY89" fmla="*/ 343737 h 3281108"/>
                <a:gd name="connsiteX90" fmla="*/ 4840789 w 7023131"/>
                <a:gd name="connsiteY90" fmla="*/ 343737 h 3281108"/>
                <a:gd name="connsiteX91" fmla="*/ 4888414 w 7023131"/>
                <a:gd name="connsiteY91" fmla="*/ 315162 h 3281108"/>
                <a:gd name="connsiteX92" fmla="*/ 4936039 w 7023131"/>
                <a:gd name="connsiteY92" fmla="*/ 324687 h 3281108"/>
                <a:gd name="connsiteX93" fmla="*/ 5040814 w 7023131"/>
                <a:gd name="connsiteY93" fmla="*/ 324687 h 3281108"/>
                <a:gd name="connsiteX94" fmla="*/ 5097964 w 7023131"/>
                <a:gd name="connsiteY94" fmla="*/ 324687 h 3281108"/>
                <a:gd name="connsiteX95" fmla="*/ 5202739 w 7023131"/>
                <a:gd name="connsiteY95" fmla="*/ 334212 h 3281108"/>
                <a:gd name="connsiteX96" fmla="*/ 5307514 w 7023131"/>
                <a:gd name="connsiteY96" fmla="*/ 334212 h 3281108"/>
                <a:gd name="connsiteX97" fmla="*/ 5393239 w 7023131"/>
                <a:gd name="connsiteY97" fmla="*/ 258012 h 3281108"/>
                <a:gd name="connsiteX98" fmla="*/ 5459914 w 7023131"/>
                <a:gd name="connsiteY98" fmla="*/ 258012 h 3281108"/>
                <a:gd name="connsiteX99" fmla="*/ 5564689 w 7023131"/>
                <a:gd name="connsiteY99" fmla="*/ 267537 h 3281108"/>
                <a:gd name="connsiteX100" fmla="*/ 5602789 w 7023131"/>
                <a:gd name="connsiteY100" fmla="*/ 238962 h 3281108"/>
                <a:gd name="connsiteX101" fmla="*/ 5583739 w 7023131"/>
                <a:gd name="connsiteY101" fmla="*/ 162762 h 3281108"/>
                <a:gd name="connsiteX102" fmla="*/ 5545639 w 7023131"/>
                <a:gd name="connsiteY102" fmla="*/ 124662 h 3281108"/>
                <a:gd name="connsiteX103" fmla="*/ 5640889 w 7023131"/>
                <a:gd name="connsiteY103" fmla="*/ 124662 h 3281108"/>
                <a:gd name="connsiteX104" fmla="*/ 5717089 w 7023131"/>
                <a:gd name="connsiteY104" fmla="*/ 77037 h 3281108"/>
                <a:gd name="connsiteX105" fmla="*/ 5736139 w 7023131"/>
                <a:gd name="connsiteY105" fmla="*/ 29412 h 3281108"/>
                <a:gd name="connsiteX106" fmla="*/ 5802814 w 7023131"/>
                <a:gd name="connsiteY106" fmla="*/ 48462 h 3281108"/>
                <a:gd name="connsiteX107" fmla="*/ 5898064 w 7023131"/>
                <a:gd name="connsiteY107" fmla="*/ 67512 h 3281108"/>
                <a:gd name="connsiteX108" fmla="*/ 5898064 w 7023131"/>
                <a:gd name="connsiteY108" fmla="*/ 837 h 3281108"/>
                <a:gd name="connsiteX109" fmla="*/ 6012364 w 7023131"/>
                <a:gd name="connsiteY109" fmla="*/ 29412 h 3281108"/>
                <a:gd name="connsiteX110" fmla="*/ 6059989 w 7023131"/>
                <a:gd name="connsiteY110" fmla="*/ 19887 h 3281108"/>
                <a:gd name="connsiteX111" fmla="*/ 6126664 w 7023131"/>
                <a:gd name="connsiteY111" fmla="*/ 48462 h 3281108"/>
                <a:gd name="connsiteX112" fmla="*/ 6269539 w 7023131"/>
                <a:gd name="connsiteY112" fmla="*/ 96087 h 3281108"/>
                <a:gd name="connsiteX113" fmla="*/ 6364789 w 7023131"/>
                <a:gd name="connsiteY113" fmla="*/ 96087 h 3281108"/>
                <a:gd name="connsiteX114" fmla="*/ 6545764 w 7023131"/>
                <a:gd name="connsiteY114" fmla="*/ 143712 h 3281108"/>
                <a:gd name="connsiteX115" fmla="*/ 6650539 w 7023131"/>
                <a:gd name="connsiteY115" fmla="*/ 267537 h 3281108"/>
                <a:gd name="connsiteX116" fmla="*/ 6631489 w 7023131"/>
                <a:gd name="connsiteY116" fmla="*/ 315162 h 3281108"/>
                <a:gd name="connsiteX117" fmla="*/ 6621964 w 7023131"/>
                <a:gd name="connsiteY117" fmla="*/ 381837 h 3281108"/>
                <a:gd name="connsiteX118" fmla="*/ 6593389 w 7023131"/>
                <a:gd name="connsiteY118" fmla="*/ 410412 h 3281108"/>
                <a:gd name="connsiteX119" fmla="*/ 6469564 w 7023131"/>
                <a:gd name="connsiteY119" fmla="*/ 334212 h 3281108"/>
                <a:gd name="connsiteX120" fmla="*/ 6460039 w 7023131"/>
                <a:gd name="connsiteY120" fmla="*/ 391362 h 3281108"/>
                <a:gd name="connsiteX121" fmla="*/ 6345739 w 7023131"/>
                <a:gd name="connsiteY121" fmla="*/ 391362 h 3281108"/>
                <a:gd name="connsiteX122" fmla="*/ 6288589 w 7023131"/>
                <a:gd name="connsiteY122" fmla="*/ 419937 h 3281108"/>
                <a:gd name="connsiteX123" fmla="*/ 6145714 w 7023131"/>
                <a:gd name="connsiteY123" fmla="*/ 477087 h 3281108"/>
                <a:gd name="connsiteX124" fmla="*/ 6079039 w 7023131"/>
                <a:gd name="connsiteY124" fmla="*/ 467562 h 3281108"/>
                <a:gd name="connsiteX125" fmla="*/ 6031414 w 7023131"/>
                <a:gd name="connsiteY125" fmla="*/ 467562 h 3281108"/>
                <a:gd name="connsiteX126" fmla="*/ 5964739 w 7023131"/>
                <a:gd name="connsiteY126" fmla="*/ 515187 h 3281108"/>
                <a:gd name="connsiteX127" fmla="*/ 5831389 w 7023131"/>
                <a:gd name="connsiteY127" fmla="*/ 486612 h 3281108"/>
                <a:gd name="connsiteX128" fmla="*/ 5745664 w 7023131"/>
                <a:gd name="connsiteY128" fmla="*/ 486612 h 3281108"/>
                <a:gd name="connsiteX129" fmla="*/ 5621839 w 7023131"/>
                <a:gd name="connsiteY129" fmla="*/ 543762 h 3281108"/>
                <a:gd name="connsiteX130" fmla="*/ 5612314 w 7023131"/>
                <a:gd name="connsiteY130" fmla="*/ 562812 h 3281108"/>
                <a:gd name="connsiteX131" fmla="*/ 5564689 w 7023131"/>
                <a:gd name="connsiteY131" fmla="*/ 572337 h 3281108"/>
                <a:gd name="connsiteX132" fmla="*/ 5440864 w 7023131"/>
                <a:gd name="connsiteY132" fmla="*/ 543762 h 3281108"/>
                <a:gd name="connsiteX133" fmla="*/ 5364664 w 7023131"/>
                <a:gd name="connsiteY133" fmla="*/ 534237 h 3281108"/>
                <a:gd name="connsiteX134" fmla="*/ 5355139 w 7023131"/>
                <a:gd name="connsiteY134" fmla="*/ 562812 h 3281108"/>
                <a:gd name="connsiteX135" fmla="*/ 5317039 w 7023131"/>
                <a:gd name="connsiteY135" fmla="*/ 581862 h 3281108"/>
                <a:gd name="connsiteX136" fmla="*/ 5307514 w 7023131"/>
                <a:gd name="connsiteY136" fmla="*/ 591387 h 3281108"/>
                <a:gd name="connsiteX137" fmla="*/ 5202739 w 7023131"/>
                <a:gd name="connsiteY137" fmla="*/ 591387 h 3281108"/>
                <a:gd name="connsiteX138" fmla="*/ 5136064 w 7023131"/>
                <a:gd name="connsiteY138" fmla="*/ 677112 h 3281108"/>
                <a:gd name="connsiteX139" fmla="*/ 5126539 w 7023131"/>
                <a:gd name="connsiteY139" fmla="*/ 724737 h 3281108"/>
                <a:gd name="connsiteX140" fmla="*/ 5136064 w 7023131"/>
                <a:gd name="connsiteY140" fmla="*/ 753312 h 3281108"/>
                <a:gd name="connsiteX141" fmla="*/ 5088439 w 7023131"/>
                <a:gd name="connsiteY141" fmla="*/ 810462 h 3281108"/>
                <a:gd name="connsiteX142" fmla="*/ 5050339 w 7023131"/>
                <a:gd name="connsiteY142" fmla="*/ 819987 h 3281108"/>
                <a:gd name="connsiteX143" fmla="*/ 5069389 w 7023131"/>
                <a:gd name="connsiteY143" fmla="*/ 886662 h 3281108"/>
                <a:gd name="connsiteX144" fmla="*/ 5050339 w 7023131"/>
                <a:gd name="connsiteY144" fmla="*/ 953337 h 3281108"/>
                <a:gd name="connsiteX145" fmla="*/ 5021764 w 7023131"/>
                <a:gd name="connsiteY145" fmla="*/ 991437 h 3281108"/>
                <a:gd name="connsiteX146" fmla="*/ 4955089 w 7023131"/>
                <a:gd name="connsiteY146" fmla="*/ 1029537 h 3281108"/>
                <a:gd name="connsiteX147" fmla="*/ 4878889 w 7023131"/>
                <a:gd name="connsiteY147" fmla="*/ 1086687 h 3281108"/>
                <a:gd name="connsiteX148" fmla="*/ 4859839 w 7023131"/>
                <a:gd name="connsiteY148" fmla="*/ 1105737 h 3281108"/>
                <a:gd name="connsiteX149" fmla="*/ 4821739 w 7023131"/>
                <a:gd name="connsiteY149" fmla="*/ 1134312 h 3281108"/>
                <a:gd name="connsiteX150" fmla="*/ 4783639 w 7023131"/>
                <a:gd name="connsiteY150" fmla="*/ 1134312 h 3281108"/>
                <a:gd name="connsiteX151" fmla="*/ 4755064 w 7023131"/>
                <a:gd name="connsiteY151" fmla="*/ 1220037 h 3281108"/>
                <a:gd name="connsiteX152" fmla="*/ 4793164 w 7023131"/>
                <a:gd name="connsiteY152" fmla="*/ 1258137 h 3281108"/>
                <a:gd name="connsiteX153" fmla="*/ 4840789 w 7023131"/>
                <a:gd name="connsiteY153" fmla="*/ 1305762 h 3281108"/>
                <a:gd name="connsiteX154" fmla="*/ 4888414 w 7023131"/>
                <a:gd name="connsiteY154" fmla="*/ 1343862 h 3281108"/>
                <a:gd name="connsiteX155" fmla="*/ 4926514 w 7023131"/>
                <a:gd name="connsiteY155" fmla="*/ 1429587 h 3281108"/>
                <a:gd name="connsiteX156" fmla="*/ 4916989 w 7023131"/>
                <a:gd name="connsiteY156" fmla="*/ 1486737 h 3281108"/>
                <a:gd name="connsiteX157" fmla="*/ 4936039 w 7023131"/>
                <a:gd name="connsiteY157" fmla="*/ 1486737 h 3281108"/>
                <a:gd name="connsiteX158" fmla="*/ 4936039 w 7023131"/>
                <a:gd name="connsiteY158" fmla="*/ 1534362 h 3281108"/>
                <a:gd name="connsiteX159" fmla="*/ 5078914 w 7023131"/>
                <a:gd name="connsiteY159" fmla="*/ 1601037 h 3281108"/>
                <a:gd name="connsiteX160" fmla="*/ 5097964 w 7023131"/>
                <a:gd name="connsiteY160" fmla="*/ 1601037 h 3281108"/>
                <a:gd name="connsiteX161" fmla="*/ 5174164 w 7023131"/>
                <a:gd name="connsiteY161" fmla="*/ 1648662 h 3281108"/>
                <a:gd name="connsiteX162" fmla="*/ 5297989 w 7023131"/>
                <a:gd name="connsiteY162" fmla="*/ 1648662 h 3281108"/>
                <a:gd name="connsiteX163" fmla="*/ 5374189 w 7023131"/>
                <a:gd name="connsiteY163" fmla="*/ 1686762 h 3281108"/>
                <a:gd name="connsiteX164" fmla="*/ 5431339 w 7023131"/>
                <a:gd name="connsiteY164" fmla="*/ 1715337 h 3281108"/>
                <a:gd name="connsiteX165" fmla="*/ 5517064 w 7023131"/>
                <a:gd name="connsiteY165" fmla="*/ 1677237 h 3281108"/>
                <a:gd name="connsiteX166" fmla="*/ 5650414 w 7023131"/>
                <a:gd name="connsiteY166" fmla="*/ 1686762 h 3281108"/>
                <a:gd name="connsiteX167" fmla="*/ 5736139 w 7023131"/>
                <a:gd name="connsiteY167" fmla="*/ 1715337 h 3281108"/>
                <a:gd name="connsiteX168" fmla="*/ 5850439 w 7023131"/>
                <a:gd name="connsiteY168" fmla="*/ 1782012 h 3281108"/>
                <a:gd name="connsiteX169" fmla="*/ 5869489 w 7023131"/>
                <a:gd name="connsiteY169" fmla="*/ 1705812 h 3281108"/>
                <a:gd name="connsiteX170" fmla="*/ 6021889 w 7023131"/>
                <a:gd name="connsiteY170" fmla="*/ 1772487 h 3281108"/>
                <a:gd name="connsiteX171" fmla="*/ 6107614 w 7023131"/>
                <a:gd name="connsiteY171" fmla="*/ 1782012 h 3281108"/>
                <a:gd name="connsiteX172" fmla="*/ 6193339 w 7023131"/>
                <a:gd name="connsiteY172" fmla="*/ 1791537 h 3281108"/>
                <a:gd name="connsiteX173" fmla="*/ 6326689 w 7023131"/>
                <a:gd name="connsiteY173" fmla="*/ 1839162 h 3281108"/>
                <a:gd name="connsiteX174" fmla="*/ 6374314 w 7023131"/>
                <a:gd name="connsiteY174" fmla="*/ 1848687 h 3281108"/>
                <a:gd name="connsiteX175" fmla="*/ 6555289 w 7023131"/>
                <a:gd name="connsiteY175" fmla="*/ 1934412 h 3281108"/>
                <a:gd name="connsiteX176" fmla="*/ 6660064 w 7023131"/>
                <a:gd name="connsiteY176" fmla="*/ 1915362 h 3281108"/>
                <a:gd name="connsiteX177" fmla="*/ 6745789 w 7023131"/>
                <a:gd name="connsiteY177" fmla="*/ 1924887 h 3281108"/>
                <a:gd name="connsiteX178" fmla="*/ 6688639 w 7023131"/>
                <a:gd name="connsiteY178" fmla="*/ 1982037 h 3281108"/>
                <a:gd name="connsiteX179" fmla="*/ 6641014 w 7023131"/>
                <a:gd name="connsiteY179" fmla="*/ 2010612 h 3281108"/>
                <a:gd name="connsiteX180" fmla="*/ 6707689 w 7023131"/>
                <a:gd name="connsiteY180" fmla="*/ 2048712 h 3281108"/>
                <a:gd name="connsiteX181" fmla="*/ 6745789 w 7023131"/>
                <a:gd name="connsiteY181" fmla="*/ 2124912 h 3281108"/>
                <a:gd name="connsiteX182" fmla="*/ 6841039 w 7023131"/>
                <a:gd name="connsiteY182" fmla="*/ 2182062 h 3281108"/>
                <a:gd name="connsiteX183" fmla="*/ 6945814 w 7023131"/>
                <a:gd name="connsiteY183" fmla="*/ 2210637 h 3281108"/>
                <a:gd name="connsiteX184" fmla="*/ 6993439 w 7023131"/>
                <a:gd name="connsiteY184" fmla="*/ 2296362 h 3281108"/>
                <a:gd name="connsiteX185" fmla="*/ 7022014 w 7023131"/>
                <a:gd name="connsiteY185" fmla="*/ 2343987 h 3281108"/>
                <a:gd name="connsiteX186" fmla="*/ 6955339 w 7023131"/>
                <a:gd name="connsiteY186" fmla="*/ 2353512 h 3281108"/>
                <a:gd name="connsiteX187" fmla="*/ 6793414 w 7023131"/>
                <a:gd name="connsiteY187" fmla="*/ 2239212 h 3281108"/>
                <a:gd name="connsiteX188" fmla="*/ 6745789 w 7023131"/>
                <a:gd name="connsiteY188" fmla="*/ 2210637 h 3281108"/>
                <a:gd name="connsiteX189" fmla="*/ 6698164 w 7023131"/>
                <a:gd name="connsiteY189" fmla="*/ 2239212 h 3281108"/>
                <a:gd name="connsiteX190" fmla="*/ 6612439 w 7023131"/>
                <a:gd name="connsiteY190" fmla="*/ 2248737 h 3281108"/>
                <a:gd name="connsiteX191" fmla="*/ 6555289 w 7023131"/>
                <a:gd name="connsiteY191" fmla="*/ 2229687 h 3281108"/>
                <a:gd name="connsiteX192" fmla="*/ 6507664 w 7023131"/>
                <a:gd name="connsiteY192" fmla="*/ 2191587 h 3281108"/>
                <a:gd name="connsiteX193" fmla="*/ 6460039 w 7023131"/>
                <a:gd name="connsiteY193" fmla="*/ 2248737 h 3281108"/>
                <a:gd name="connsiteX194" fmla="*/ 6402889 w 7023131"/>
                <a:gd name="connsiteY194" fmla="*/ 2210637 h 3281108"/>
                <a:gd name="connsiteX195" fmla="*/ 6364789 w 7023131"/>
                <a:gd name="connsiteY195" fmla="*/ 2191587 h 3281108"/>
                <a:gd name="connsiteX196" fmla="*/ 6355264 w 7023131"/>
                <a:gd name="connsiteY196" fmla="*/ 2239212 h 3281108"/>
                <a:gd name="connsiteX197" fmla="*/ 6288589 w 7023131"/>
                <a:gd name="connsiteY197" fmla="*/ 2286837 h 3281108"/>
                <a:gd name="connsiteX198" fmla="*/ 6212389 w 7023131"/>
                <a:gd name="connsiteY198" fmla="*/ 2286837 h 3281108"/>
                <a:gd name="connsiteX199" fmla="*/ 6050464 w 7023131"/>
                <a:gd name="connsiteY199" fmla="*/ 2201112 h 3281108"/>
                <a:gd name="connsiteX200" fmla="*/ 5983789 w 7023131"/>
                <a:gd name="connsiteY200" fmla="*/ 2172537 h 3281108"/>
                <a:gd name="connsiteX201" fmla="*/ 5898064 w 7023131"/>
                <a:gd name="connsiteY201" fmla="*/ 2105862 h 3281108"/>
                <a:gd name="connsiteX202" fmla="*/ 5783764 w 7023131"/>
                <a:gd name="connsiteY202" fmla="*/ 2067762 h 3281108"/>
                <a:gd name="connsiteX203" fmla="*/ 5745664 w 7023131"/>
                <a:gd name="connsiteY203" fmla="*/ 2029662 h 3281108"/>
                <a:gd name="connsiteX204" fmla="*/ 5688514 w 7023131"/>
                <a:gd name="connsiteY204" fmla="*/ 2010612 h 3281108"/>
                <a:gd name="connsiteX205" fmla="*/ 5612314 w 7023131"/>
                <a:gd name="connsiteY205" fmla="*/ 2010612 h 3281108"/>
                <a:gd name="connsiteX206" fmla="*/ 5450389 w 7023131"/>
                <a:gd name="connsiteY206" fmla="*/ 1934412 h 3281108"/>
                <a:gd name="connsiteX207" fmla="*/ 5412289 w 7023131"/>
                <a:gd name="connsiteY207" fmla="*/ 1924887 h 3281108"/>
                <a:gd name="connsiteX208" fmla="*/ 5317039 w 7023131"/>
                <a:gd name="connsiteY208" fmla="*/ 1934412 h 3281108"/>
                <a:gd name="connsiteX209" fmla="*/ 5212264 w 7023131"/>
                <a:gd name="connsiteY209" fmla="*/ 1905837 h 3281108"/>
                <a:gd name="connsiteX210" fmla="*/ 5069389 w 7023131"/>
                <a:gd name="connsiteY210" fmla="*/ 1886787 h 3281108"/>
                <a:gd name="connsiteX211" fmla="*/ 4964614 w 7023131"/>
                <a:gd name="connsiteY211" fmla="*/ 1877262 h 3281108"/>
                <a:gd name="connsiteX212" fmla="*/ 4945564 w 7023131"/>
                <a:gd name="connsiteY212" fmla="*/ 1924887 h 3281108"/>
                <a:gd name="connsiteX213" fmla="*/ 4916989 w 7023131"/>
                <a:gd name="connsiteY213" fmla="*/ 1953462 h 3281108"/>
                <a:gd name="connsiteX214" fmla="*/ 4878889 w 7023131"/>
                <a:gd name="connsiteY214" fmla="*/ 1982037 h 3281108"/>
                <a:gd name="connsiteX215" fmla="*/ 4907464 w 7023131"/>
                <a:gd name="connsiteY215" fmla="*/ 2048712 h 3281108"/>
                <a:gd name="connsiteX216" fmla="*/ 4840789 w 7023131"/>
                <a:gd name="connsiteY216" fmla="*/ 2096337 h 3281108"/>
                <a:gd name="connsiteX217" fmla="*/ 4840789 w 7023131"/>
                <a:gd name="connsiteY217" fmla="*/ 2105862 h 3281108"/>
                <a:gd name="connsiteX218" fmla="*/ 4793164 w 7023131"/>
                <a:gd name="connsiteY218" fmla="*/ 2163012 h 3281108"/>
                <a:gd name="connsiteX219" fmla="*/ 4840789 w 7023131"/>
                <a:gd name="connsiteY219" fmla="*/ 2229687 h 3281108"/>
                <a:gd name="connsiteX220" fmla="*/ 4888414 w 7023131"/>
                <a:gd name="connsiteY220" fmla="*/ 2267787 h 3281108"/>
                <a:gd name="connsiteX221" fmla="*/ 4993189 w 7023131"/>
                <a:gd name="connsiteY221" fmla="*/ 2286837 h 3281108"/>
                <a:gd name="connsiteX222" fmla="*/ 4831264 w 7023131"/>
                <a:gd name="connsiteY222" fmla="*/ 2391612 h 3281108"/>
                <a:gd name="connsiteX223" fmla="*/ 4878889 w 7023131"/>
                <a:gd name="connsiteY223" fmla="*/ 2420187 h 3281108"/>
                <a:gd name="connsiteX224" fmla="*/ 4831264 w 7023131"/>
                <a:gd name="connsiteY224" fmla="*/ 2477337 h 3281108"/>
                <a:gd name="connsiteX225" fmla="*/ 4783639 w 7023131"/>
                <a:gd name="connsiteY225" fmla="*/ 2544012 h 3281108"/>
                <a:gd name="connsiteX226" fmla="*/ 4755064 w 7023131"/>
                <a:gd name="connsiteY226" fmla="*/ 2620212 h 3281108"/>
                <a:gd name="connsiteX227" fmla="*/ 4697914 w 7023131"/>
                <a:gd name="connsiteY227" fmla="*/ 2696412 h 3281108"/>
                <a:gd name="connsiteX228" fmla="*/ 4640764 w 7023131"/>
                <a:gd name="connsiteY228" fmla="*/ 2715462 h 3281108"/>
                <a:gd name="connsiteX229" fmla="*/ 4469314 w 7023131"/>
                <a:gd name="connsiteY229" fmla="*/ 2715462 h 3281108"/>
                <a:gd name="connsiteX230" fmla="*/ 4383589 w 7023131"/>
                <a:gd name="connsiteY230" fmla="*/ 2715462 h 3281108"/>
                <a:gd name="connsiteX231" fmla="*/ 4364539 w 7023131"/>
                <a:gd name="connsiteY231" fmla="*/ 2686887 h 3281108"/>
                <a:gd name="connsiteX232" fmla="*/ 4326439 w 7023131"/>
                <a:gd name="connsiteY232" fmla="*/ 2648787 h 3281108"/>
                <a:gd name="connsiteX233" fmla="*/ 4307389 w 7023131"/>
                <a:gd name="connsiteY233" fmla="*/ 2591637 h 3281108"/>
                <a:gd name="connsiteX234" fmla="*/ 4307389 w 7023131"/>
                <a:gd name="connsiteY234" fmla="*/ 2505912 h 3281108"/>
                <a:gd name="connsiteX235" fmla="*/ 4297864 w 7023131"/>
                <a:gd name="connsiteY235" fmla="*/ 2429712 h 3281108"/>
                <a:gd name="connsiteX236" fmla="*/ 4269289 w 7023131"/>
                <a:gd name="connsiteY236" fmla="*/ 2334462 h 3281108"/>
                <a:gd name="connsiteX237" fmla="*/ 4250239 w 7023131"/>
                <a:gd name="connsiteY237" fmla="*/ 2258262 h 3281108"/>
                <a:gd name="connsiteX238" fmla="*/ 4145464 w 7023131"/>
                <a:gd name="connsiteY238" fmla="*/ 2258262 h 3281108"/>
                <a:gd name="connsiteX239" fmla="*/ 4050214 w 7023131"/>
                <a:gd name="connsiteY239" fmla="*/ 2239212 h 3281108"/>
                <a:gd name="connsiteX240" fmla="*/ 3983539 w 7023131"/>
                <a:gd name="connsiteY240" fmla="*/ 2296362 h 3281108"/>
                <a:gd name="connsiteX241" fmla="*/ 3821614 w 7023131"/>
                <a:gd name="connsiteY241" fmla="*/ 2353512 h 3281108"/>
                <a:gd name="connsiteX242" fmla="*/ 3802564 w 7023131"/>
                <a:gd name="connsiteY242" fmla="*/ 2420187 h 3281108"/>
                <a:gd name="connsiteX243" fmla="*/ 3650164 w 7023131"/>
                <a:gd name="connsiteY243" fmla="*/ 2420187 h 3281108"/>
                <a:gd name="connsiteX244" fmla="*/ 3564439 w 7023131"/>
                <a:gd name="connsiteY244" fmla="*/ 2515437 h 3281108"/>
                <a:gd name="connsiteX245" fmla="*/ 3450139 w 7023131"/>
                <a:gd name="connsiteY245" fmla="*/ 2629737 h 3281108"/>
                <a:gd name="connsiteX246" fmla="*/ 3421564 w 7023131"/>
                <a:gd name="connsiteY246" fmla="*/ 2763087 h 3281108"/>
                <a:gd name="connsiteX247" fmla="*/ 3326314 w 7023131"/>
                <a:gd name="connsiteY247" fmla="*/ 2839287 h 3281108"/>
                <a:gd name="connsiteX248" fmla="*/ 3231064 w 7023131"/>
                <a:gd name="connsiteY248" fmla="*/ 2915487 h 3281108"/>
                <a:gd name="connsiteX249" fmla="*/ 3154864 w 7023131"/>
                <a:gd name="connsiteY249" fmla="*/ 3029787 h 3281108"/>
                <a:gd name="connsiteX250" fmla="*/ 3107239 w 7023131"/>
                <a:gd name="connsiteY250" fmla="*/ 3144087 h 3281108"/>
                <a:gd name="connsiteX251" fmla="*/ 3050089 w 7023131"/>
                <a:gd name="connsiteY251" fmla="*/ 3220287 h 3281108"/>
                <a:gd name="connsiteX252" fmla="*/ 2973889 w 7023131"/>
                <a:gd name="connsiteY252" fmla="*/ 3229812 h 3281108"/>
                <a:gd name="connsiteX253" fmla="*/ 2878639 w 7023131"/>
                <a:gd name="connsiteY253" fmla="*/ 3163137 h 3281108"/>
                <a:gd name="connsiteX254" fmla="*/ 2802439 w 7023131"/>
                <a:gd name="connsiteY254" fmla="*/ 3105987 h 3281108"/>
                <a:gd name="connsiteX255" fmla="*/ 2726239 w 7023131"/>
                <a:gd name="connsiteY255" fmla="*/ 3096462 h 3281108"/>
                <a:gd name="connsiteX256" fmla="*/ 2630989 w 7023131"/>
                <a:gd name="connsiteY256" fmla="*/ 3153612 h 3281108"/>
                <a:gd name="connsiteX257" fmla="*/ 2659564 w 7023131"/>
                <a:gd name="connsiteY257" fmla="*/ 3210762 h 3281108"/>
                <a:gd name="connsiteX258" fmla="*/ 2545264 w 7023131"/>
                <a:gd name="connsiteY258" fmla="*/ 3220287 h 3281108"/>
                <a:gd name="connsiteX259" fmla="*/ 2383339 w 7023131"/>
                <a:gd name="connsiteY259" fmla="*/ 3229812 h 3281108"/>
                <a:gd name="connsiteX260" fmla="*/ 2307139 w 7023131"/>
                <a:gd name="connsiteY260" fmla="*/ 3267912 h 3281108"/>
                <a:gd name="connsiteX261" fmla="*/ 2221414 w 7023131"/>
                <a:gd name="connsiteY261" fmla="*/ 3277437 h 3281108"/>
                <a:gd name="connsiteX262" fmla="*/ 2192839 w 7023131"/>
                <a:gd name="connsiteY262" fmla="*/ 3210762 h 3281108"/>
                <a:gd name="connsiteX263" fmla="*/ 2088064 w 7023131"/>
                <a:gd name="connsiteY263" fmla="*/ 3144087 h 3281108"/>
                <a:gd name="connsiteX264" fmla="*/ 2116639 w 7023131"/>
                <a:gd name="connsiteY264" fmla="*/ 3077412 h 3281108"/>
                <a:gd name="connsiteX265" fmla="*/ 2145214 w 7023131"/>
                <a:gd name="connsiteY265" fmla="*/ 2982162 h 3281108"/>
                <a:gd name="connsiteX266" fmla="*/ 2154739 w 7023131"/>
                <a:gd name="connsiteY266" fmla="*/ 2886912 h 3281108"/>
                <a:gd name="connsiteX267" fmla="*/ 2078539 w 7023131"/>
                <a:gd name="connsiteY267" fmla="*/ 2867862 h 3281108"/>
                <a:gd name="connsiteX268" fmla="*/ 1973764 w 7023131"/>
                <a:gd name="connsiteY268" fmla="*/ 2848812 h 3281108"/>
                <a:gd name="connsiteX269" fmla="*/ 1840414 w 7023131"/>
                <a:gd name="connsiteY269" fmla="*/ 2829762 h 3281108"/>
                <a:gd name="connsiteX270" fmla="*/ 1678489 w 7023131"/>
                <a:gd name="connsiteY270" fmla="*/ 2820237 h 3281108"/>
                <a:gd name="connsiteX271" fmla="*/ 1602289 w 7023131"/>
                <a:gd name="connsiteY271" fmla="*/ 2810712 h 3281108"/>
                <a:gd name="connsiteX272" fmla="*/ 1507039 w 7023131"/>
                <a:gd name="connsiteY272" fmla="*/ 2848812 h 3281108"/>
                <a:gd name="connsiteX273" fmla="*/ 1326064 w 7023131"/>
                <a:gd name="connsiteY273" fmla="*/ 2858337 h 3281108"/>
                <a:gd name="connsiteX274" fmla="*/ 1126039 w 7023131"/>
                <a:gd name="connsiteY274" fmla="*/ 2791662 h 3281108"/>
                <a:gd name="connsiteX275" fmla="*/ 1021264 w 7023131"/>
                <a:gd name="connsiteY275" fmla="*/ 2791662 h 3281108"/>
                <a:gd name="connsiteX276" fmla="*/ 906964 w 7023131"/>
                <a:gd name="connsiteY276" fmla="*/ 2801187 h 3281108"/>
                <a:gd name="connsiteX277" fmla="*/ 802189 w 7023131"/>
                <a:gd name="connsiteY277" fmla="*/ 2877387 h 3281108"/>
                <a:gd name="connsiteX278" fmla="*/ 725989 w 7023131"/>
                <a:gd name="connsiteY278" fmla="*/ 2896437 h 3281108"/>
                <a:gd name="connsiteX279" fmla="*/ 716464 w 7023131"/>
                <a:gd name="connsiteY279" fmla="*/ 2744037 h 3281108"/>
                <a:gd name="connsiteX280" fmla="*/ 716464 w 7023131"/>
                <a:gd name="connsiteY280" fmla="*/ 2667837 h 3281108"/>
                <a:gd name="connsiteX281" fmla="*/ 706939 w 7023131"/>
                <a:gd name="connsiteY281" fmla="*/ 2572587 h 3281108"/>
                <a:gd name="connsiteX282" fmla="*/ 659314 w 7023131"/>
                <a:gd name="connsiteY282" fmla="*/ 2515437 h 3281108"/>
                <a:gd name="connsiteX283" fmla="*/ 735514 w 7023131"/>
                <a:gd name="connsiteY283" fmla="*/ 2467812 h 3281108"/>
                <a:gd name="connsiteX284" fmla="*/ 773614 w 7023131"/>
                <a:gd name="connsiteY284" fmla="*/ 2401137 h 3281108"/>
                <a:gd name="connsiteX285" fmla="*/ 659314 w 7023131"/>
                <a:gd name="connsiteY285" fmla="*/ 2420187 h 3281108"/>
                <a:gd name="connsiteX286" fmla="*/ 583114 w 7023131"/>
                <a:gd name="connsiteY286" fmla="*/ 2372562 h 3281108"/>
                <a:gd name="connsiteX287" fmla="*/ 402139 w 7023131"/>
                <a:gd name="connsiteY287" fmla="*/ 2410662 h 3281108"/>
                <a:gd name="connsiteX288" fmla="*/ 297364 w 7023131"/>
                <a:gd name="connsiteY288" fmla="*/ 2410662 h 3281108"/>
                <a:gd name="connsiteX289" fmla="*/ 249739 w 7023131"/>
                <a:gd name="connsiteY289" fmla="*/ 2372562 h 3281108"/>
                <a:gd name="connsiteX290" fmla="*/ 135439 w 7023131"/>
                <a:gd name="connsiteY290" fmla="*/ 2391612 h 3281108"/>
                <a:gd name="connsiteX291" fmla="*/ 116389 w 7023131"/>
                <a:gd name="connsiteY291" fmla="*/ 2420187 h 3281108"/>
                <a:gd name="connsiteX292" fmla="*/ 40189 w 7023131"/>
                <a:gd name="connsiteY292" fmla="*/ 2353512 h 3281108"/>
                <a:gd name="connsiteX293" fmla="*/ 21139 w 7023131"/>
                <a:gd name="connsiteY293" fmla="*/ 2296362 h 3281108"/>
                <a:gd name="connsiteX294" fmla="*/ 164014 w 7023131"/>
                <a:gd name="connsiteY294" fmla="*/ 2277312 h 3281108"/>
                <a:gd name="connsiteX295" fmla="*/ 211639 w 7023131"/>
                <a:gd name="connsiteY295" fmla="*/ 2220162 h 3281108"/>
                <a:gd name="connsiteX296" fmla="*/ 78289 w 7023131"/>
                <a:gd name="connsiteY296" fmla="*/ 2191587 h 3281108"/>
                <a:gd name="connsiteX297" fmla="*/ 30664 w 7023131"/>
                <a:gd name="connsiteY297" fmla="*/ 2115387 h 3281108"/>
                <a:gd name="connsiteX298" fmla="*/ 2089 w 7023131"/>
                <a:gd name="connsiteY298" fmla="*/ 2058237 h 3281108"/>
                <a:gd name="connsiteX299" fmla="*/ 87814 w 7023131"/>
                <a:gd name="connsiteY299" fmla="*/ 2020137 h 3281108"/>
                <a:gd name="connsiteX300" fmla="*/ 87814 w 7023131"/>
                <a:gd name="connsiteY300" fmla="*/ 1924887 h 3281108"/>
                <a:gd name="connsiteX301" fmla="*/ 173539 w 7023131"/>
                <a:gd name="connsiteY301" fmla="*/ 1896312 h 3281108"/>
                <a:gd name="connsiteX302" fmla="*/ 211639 w 7023131"/>
                <a:gd name="connsiteY302" fmla="*/ 1753437 h 3281108"/>
                <a:gd name="connsiteX303" fmla="*/ 306889 w 7023131"/>
                <a:gd name="connsiteY303" fmla="*/ 1715337 h 3281108"/>
                <a:gd name="connsiteX304" fmla="*/ 287839 w 7023131"/>
                <a:gd name="connsiteY304" fmla="*/ 1924887 h 3281108"/>
                <a:gd name="connsiteX305" fmla="*/ 459289 w 7023131"/>
                <a:gd name="connsiteY305" fmla="*/ 1934412 h 3281108"/>
                <a:gd name="connsiteX306" fmla="*/ 564064 w 7023131"/>
                <a:gd name="connsiteY306" fmla="*/ 1829637 h 3281108"/>
                <a:gd name="connsiteX307" fmla="*/ 478339 w 7023131"/>
                <a:gd name="connsiteY307" fmla="*/ 1724862 h 3281108"/>
                <a:gd name="connsiteX308" fmla="*/ 430714 w 7023131"/>
                <a:gd name="connsiteY308" fmla="*/ 1686762 h 3281108"/>
                <a:gd name="connsiteX309" fmla="*/ 554539 w 7023131"/>
                <a:gd name="connsiteY309" fmla="*/ 1610562 h 3281108"/>
                <a:gd name="connsiteX310" fmla="*/ 649789 w 7023131"/>
                <a:gd name="connsiteY310" fmla="*/ 1610562 h 3281108"/>
                <a:gd name="connsiteX311" fmla="*/ 697414 w 7023131"/>
                <a:gd name="connsiteY311" fmla="*/ 1562937 h 3281108"/>
                <a:gd name="connsiteX312" fmla="*/ 783139 w 7023131"/>
                <a:gd name="connsiteY312" fmla="*/ 1534362 h 3281108"/>
                <a:gd name="connsiteX313" fmla="*/ 935539 w 7023131"/>
                <a:gd name="connsiteY313" fmla="*/ 1572462 h 3281108"/>
                <a:gd name="connsiteX314" fmla="*/ 973639 w 7023131"/>
                <a:gd name="connsiteY314" fmla="*/ 1458162 h 3281108"/>
                <a:gd name="connsiteX315" fmla="*/ 973639 w 7023131"/>
                <a:gd name="connsiteY315" fmla="*/ 1372437 h 3281108"/>
                <a:gd name="connsiteX316" fmla="*/ 1154614 w 7023131"/>
                <a:gd name="connsiteY316" fmla="*/ 1296237 h 3281108"/>
                <a:gd name="connsiteX317" fmla="*/ 1154614 w 7023131"/>
                <a:gd name="connsiteY317" fmla="*/ 1277187 h 3281108"/>
                <a:gd name="connsiteX318" fmla="*/ 1278439 w 7023131"/>
                <a:gd name="connsiteY318" fmla="*/ 1191462 h 3281108"/>
                <a:gd name="connsiteX319" fmla="*/ 1326064 w 7023131"/>
                <a:gd name="connsiteY319" fmla="*/ 1153362 h 3281108"/>
                <a:gd name="connsiteX320" fmla="*/ 1192714 w 7023131"/>
                <a:gd name="connsiteY320" fmla="*/ 1096212 h 3281108"/>
                <a:gd name="connsiteX321" fmla="*/ 1068889 w 7023131"/>
                <a:gd name="connsiteY321" fmla="*/ 1143837 h 3281108"/>
                <a:gd name="connsiteX322" fmla="*/ 859339 w 7023131"/>
                <a:gd name="connsiteY322" fmla="*/ 1134312 h 3281108"/>
                <a:gd name="connsiteX323" fmla="*/ 1335589 w 7023131"/>
                <a:gd name="connsiteY323" fmla="*/ 753312 h 3281108"/>
                <a:gd name="connsiteX324" fmla="*/ 1402264 w 7023131"/>
                <a:gd name="connsiteY324" fmla="*/ 715212 h 3281108"/>
                <a:gd name="connsiteX325" fmla="*/ 1497514 w 7023131"/>
                <a:gd name="connsiteY325" fmla="*/ 715212 h 3281108"/>
                <a:gd name="connsiteX326" fmla="*/ 1583239 w 7023131"/>
                <a:gd name="connsiteY326" fmla="*/ 696162 h 3281108"/>
                <a:gd name="connsiteX327" fmla="*/ 1602289 w 7023131"/>
                <a:gd name="connsiteY327" fmla="*/ 648537 h 3281108"/>
                <a:gd name="connsiteX328" fmla="*/ 1649914 w 7023131"/>
                <a:gd name="connsiteY328" fmla="*/ 715212 h 3281108"/>
                <a:gd name="connsiteX329" fmla="*/ 1783264 w 7023131"/>
                <a:gd name="connsiteY329" fmla="*/ 72473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49964 w 7023131"/>
                <a:gd name="connsiteY333" fmla="*/ 515187 h 3281108"/>
                <a:gd name="connsiteX334" fmla="*/ 2088064 w 7023131"/>
                <a:gd name="connsiteY334" fmla="*/ 524712 h 3281108"/>
                <a:gd name="connsiteX335" fmla="*/ 2107114 w 7023131"/>
                <a:gd name="connsiteY335" fmla="*/ 600912 h 3281108"/>
                <a:gd name="connsiteX336" fmla="*/ 2049964 w 7023131"/>
                <a:gd name="connsiteY336" fmla="*/ 600912 h 3281108"/>
                <a:gd name="connsiteX337" fmla="*/ 1973764 w 7023131"/>
                <a:gd name="connsiteY337" fmla="*/ 667587 h 3281108"/>
                <a:gd name="connsiteX338" fmla="*/ 1849939 w 7023131"/>
                <a:gd name="connsiteY338" fmla="*/ 915237 h 3281108"/>
                <a:gd name="connsiteX339" fmla="*/ 1535614 w 7023131"/>
                <a:gd name="connsiteY339" fmla="*/ 1458162 h 3281108"/>
                <a:gd name="connsiteX340" fmla="*/ 1507039 w 7023131"/>
                <a:gd name="connsiteY340" fmla="*/ 1505787 h 3281108"/>
                <a:gd name="connsiteX341" fmla="*/ 1535614 w 7023131"/>
                <a:gd name="connsiteY341" fmla="*/ 1639137 h 3281108"/>
                <a:gd name="connsiteX342" fmla="*/ 1497514 w 7023131"/>
                <a:gd name="connsiteY342" fmla="*/ 1696287 h 3281108"/>
                <a:gd name="connsiteX343" fmla="*/ 1364164 w 7023131"/>
                <a:gd name="connsiteY343" fmla="*/ 1724862 h 3281108"/>
                <a:gd name="connsiteX344" fmla="*/ 1354639 w 7023131"/>
                <a:gd name="connsiteY344" fmla="*/ 1772487 h 3281108"/>
                <a:gd name="connsiteX345" fmla="*/ 1367974 w 7023131"/>
                <a:gd name="connsiteY345" fmla="*/ 1776297 h 3281108"/>
                <a:gd name="connsiteX346" fmla="*/ 1945189 w 7023131"/>
                <a:gd name="connsiteY346" fmla="*/ 2067762 h 3281108"/>
                <a:gd name="connsiteX347" fmla="*/ 2002339 w 7023131"/>
                <a:gd name="connsiteY347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486737 h 3281108"/>
                <a:gd name="connsiteX16" fmla="*/ 1516564 w 7023131"/>
                <a:gd name="connsiteY16" fmla="*/ 1620087 h 3281108"/>
                <a:gd name="connsiteX17" fmla="*/ 1526089 w 7023131"/>
                <a:gd name="connsiteY17" fmla="*/ 1667712 h 3281108"/>
                <a:gd name="connsiteX18" fmla="*/ 1468939 w 7023131"/>
                <a:gd name="connsiteY18" fmla="*/ 1677237 h 3281108"/>
                <a:gd name="connsiteX19" fmla="*/ 1430839 w 7023131"/>
                <a:gd name="connsiteY19" fmla="*/ 1715337 h 3281108"/>
                <a:gd name="connsiteX20" fmla="*/ 1383214 w 7023131"/>
                <a:gd name="connsiteY20" fmla="*/ 1696287 h 3281108"/>
                <a:gd name="connsiteX21" fmla="*/ 1364164 w 7023131"/>
                <a:gd name="connsiteY21" fmla="*/ 1801062 h 3281108"/>
                <a:gd name="connsiteX22" fmla="*/ 1287964 w 7023131"/>
                <a:gd name="connsiteY22" fmla="*/ 1753437 h 3281108"/>
                <a:gd name="connsiteX23" fmla="*/ 1249864 w 7023131"/>
                <a:gd name="connsiteY23" fmla="*/ 1839162 h 3281108"/>
                <a:gd name="connsiteX24" fmla="*/ 1230814 w 7023131"/>
                <a:gd name="connsiteY24" fmla="*/ 1858212 h 3281108"/>
                <a:gd name="connsiteX25" fmla="*/ 1230814 w 7023131"/>
                <a:gd name="connsiteY25" fmla="*/ 1905837 h 3281108"/>
                <a:gd name="connsiteX26" fmla="*/ 1230814 w 7023131"/>
                <a:gd name="connsiteY26" fmla="*/ 1943937 h 3281108"/>
                <a:gd name="connsiteX27" fmla="*/ 1230814 w 7023131"/>
                <a:gd name="connsiteY27" fmla="*/ 1982037 h 3281108"/>
                <a:gd name="connsiteX28" fmla="*/ 1192714 w 7023131"/>
                <a:gd name="connsiteY28" fmla="*/ 1991562 h 3281108"/>
                <a:gd name="connsiteX29" fmla="*/ 1126039 w 7023131"/>
                <a:gd name="connsiteY29" fmla="*/ 2001087 h 3281108"/>
                <a:gd name="connsiteX30" fmla="*/ 1126039 w 7023131"/>
                <a:gd name="connsiteY30" fmla="*/ 2029662 h 3281108"/>
                <a:gd name="connsiteX31" fmla="*/ 1173664 w 7023131"/>
                <a:gd name="connsiteY31" fmla="*/ 2124912 h 3281108"/>
                <a:gd name="connsiteX32" fmla="*/ 1259389 w 7023131"/>
                <a:gd name="connsiteY32" fmla="*/ 2115387 h 3281108"/>
                <a:gd name="connsiteX33" fmla="*/ 1316539 w 7023131"/>
                <a:gd name="connsiteY33" fmla="*/ 2163012 h 3281108"/>
                <a:gd name="connsiteX34" fmla="*/ 1354639 w 7023131"/>
                <a:gd name="connsiteY34" fmla="*/ 2172537 h 3281108"/>
                <a:gd name="connsiteX35" fmla="*/ 1411789 w 7023131"/>
                <a:gd name="connsiteY35" fmla="*/ 2172537 h 3281108"/>
                <a:gd name="connsiteX36" fmla="*/ 1459414 w 7023131"/>
                <a:gd name="connsiteY36" fmla="*/ 2105862 h 3281108"/>
                <a:gd name="connsiteX37" fmla="*/ 1516564 w 7023131"/>
                <a:gd name="connsiteY37" fmla="*/ 2039187 h 3281108"/>
                <a:gd name="connsiteX38" fmla="*/ 1621339 w 7023131"/>
                <a:gd name="connsiteY38" fmla="*/ 2029662 h 3281108"/>
                <a:gd name="connsiteX39" fmla="*/ 1668964 w 7023131"/>
                <a:gd name="connsiteY39" fmla="*/ 2001087 h 3281108"/>
                <a:gd name="connsiteX40" fmla="*/ 1792789 w 7023131"/>
                <a:gd name="connsiteY40" fmla="*/ 2001087 h 3281108"/>
                <a:gd name="connsiteX41" fmla="*/ 2049964 w 7023131"/>
                <a:gd name="connsiteY41" fmla="*/ 2115387 h 3281108"/>
                <a:gd name="connsiteX42" fmla="*/ 2240464 w 7023131"/>
                <a:gd name="connsiteY42" fmla="*/ 203918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78664 w 7023131"/>
                <a:gd name="connsiteY58" fmla="*/ 143911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12039 w 7023131"/>
                <a:gd name="connsiteY63" fmla="*/ 1439112 h 3281108"/>
                <a:gd name="connsiteX64" fmla="*/ 3469189 w 7023131"/>
                <a:gd name="connsiteY64" fmla="*/ 1420062 h 3281108"/>
                <a:gd name="connsiteX65" fmla="*/ 3573964 w 7023131"/>
                <a:gd name="connsiteY65" fmla="*/ 1410537 h 3281108"/>
                <a:gd name="connsiteX66" fmla="*/ 3612064 w 7023131"/>
                <a:gd name="connsiteY66" fmla="*/ 1334337 h 3281108"/>
                <a:gd name="connsiteX67" fmla="*/ 3754939 w 7023131"/>
                <a:gd name="connsiteY67" fmla="*/ 1391487 h 3281108"/>
                <a:gd name="connsiteX68" fmla="*/ 3802564 w 7023131"/>
                <a:gd name="connsiteY68" fmla="*/ 1286712 h 3281108"/>
                <a:gd name="connsiteX69" fmla="*/ 3935914 w 7023131"/>
                <a:gd name="connsiteY69" fmla="*/ 1267662 h 3281108"/>
                <a:gd name="connsiteX70" fmla="*/ 3974014 w 7023131"/>
                <a:gd name="connsiteY70" fmla="*/ 1181937 h 3281108"/>
                <a:gd name="connsiteX71" fmla="*/ 3935914 w 7023131"/>
                <a:gd name="connsiteY71" fmla="*/ 1105737 h 3281108"/>
                <a:gd name="connsiteX72" fmla="*/ 3916864 w 7023131"/>
                <a:gd name="connsiteY72" fmla="*/ 1039062 h 3281108"/>
                <a:gd name="connsiteX73" fmla="*/ 3840664 w 7023131"/>
                <a:gd name="connsiteY73" fmla="*/ 962862 h 3281108"/>
                <a:gd name="connsiteX74" fmla="*/ 3764464 w 7023131"/>
                <a:gd name="connsiteY74" fmla="*/ 915237 h 3281108"/>
                <a:gd name="connsiteX75" fmla="*/ 3840664 w 7023131"/>
                <a:gd name="connsiteY75" fmla="*/ 734262 h 3281108"/>
                <a:gd name="connsiteX76" fmla="*/ 3897814 w 7023131"/>
                <a:gd name="connsiteY76" fmla="*/ 648537 h 3281108"/>
                <a:gd name="connsiteX77" fmla="*/ 3983539 w 7023131"/>
                <a:gd name="connsiteY77" fmla="*/ 591387 h 3281108"/>
                <a:gd name="connsiteX78" fmla="*/ 4069264 w 7023131"/>
                <a:gd name="connsiteY78" fmla="*/ 600912 h 3281108"/>
                <a:gd name="connsiteX79" fmla="*/ 4097839 w 7023131"/>
                <a:gd name="connsiteY79" fmla="*/ 553287 h 3281108"/>
                <a:gd name="connsiteX80" fmla="*/ 4154989 w 7023131"/>
                <a:gd name="connsiteY80" fmla="*/ 505662 h 3281108"/>
                <a:gd name="connsiteX81" fmla="*/ 4174039 w 7023131"/>
                <a:gd name="connsiteY81" fmla="*/ 496137 h 3281108"/>
                <a:gd name="connsiteX82" fmla="*/ 4259764 w 7023131"/>
                <a:gd name="connsiteY82" fmla="*/ 391362 h 3281108"/>
                <a:gd name="connsiteX83" fmla="*/ 4335964 w 7023131"/>
                <a:gd name="connsiteY83" fmla="*/ 429462 h 3281108"/>
                <a:gd name="connsiteX84" fmla="*/ 4431214 w 7023131"/>
                <a:gd name="connsiteY84" fmla="*/ 391362 h 3281108"/>
                <a:gd name="connsiteX85" fmla="*/ 4535989 w 7023131"/>
                <a:gd name="connsiteY85" fmla="*/ 391362 h 3281108"/>
                <a:gd name="connsiteX86" fmla="*/ 4583614 w 7023131"/>
                <a:gd name="connsiteY86" fmla="*/ 362787 h 3281108"/>
                <a:gd name="connsiteX87" fmla="*/ 4659814 w 7023131"/>
                <a:gd name="connsiteY87" fmla="*/ 343737 h 3281108"/>
                <a:gd name="connsiteX88" fmla="*/ 4697914 w 7023131"/>
                <a:gd name="connsiteY88" fmla="*/ 305637 h 3281108"/>
                <a:gd name="connsiteX89" fmla="*/ 4755064 w 7023131"/>
                <a:gd name="connsiteY89" fmla="*/ 343737 h 3281108"/>
                <a:gd name="connsiteX90" fmla="*/ 4840789 w 7023131"/>
                <a:gd name="connsiteY90" fmla="*/ 343737 h 3281108"/>
                <a:gd name="connsiteX91" fmla="*/ 4888414 w 7023131"/>
                <a:gd name="connsiteY91" fmla="*/ 315162 h 3281108"/>
                <a:gd name="connsiteX92" fmla="*/ 4936039 w 7023131"/>
                <a:gd name="connsiteY92" fmla="*/ 324687 h 3281108"/>
                <a:gd name="connsiteX93" fmla="*/ 5040814 w 7023131"/>
                <a:gd name="connsiteY93" fmla="*/ 324687 h 3281108"/>
                <a:gd name="connsiteX94" fmla="*/ 5097964 w 7023131"/>
                <a:gd name="connsiteY94" fmla="*/ 324687 h 3281108"/>
                <a:gd name="connsiteX95" fmla="*/ 5202739 w 7023131"/>
                <a:gd name="connsiteY95" fmla="*/ 334212 h 3281108"/>
                <a:gd name="connsiteX96" fmla="*/ 5307514 w 7023131"/>
                <a:gd name="connsiteY96" fmla="*/ 334212 h 3281108"/>
                <a:gd name="connsiteX97" fmla="*/ 5393239 w 7023131"/>
                <a:gd name="connsiteY97" fmla="*/ 258012 h 3281108"/>
                <a:gd name="connsiteX98" fmla="*/ 5459914 w 7023131"/>
                <a:gd name="connsiteY98" fmla="*/ 258012 h 3281108"/>
                <a:gd name="connsiteX99" fmla="*/ 5564689 w 7023131"/>
                <a:gd name="connsiteY99" fmla="*/ 267537 h 3281108"/>
                <a:gd name="connsiteX100" fmla="*/ 5602789 w 7023131"/>
                <a:gd name="connsiteY100" fmla="*/ 238962 h 3281108"/>
                <a:gd name="connsiteX101" fmla="*/ 5583739 w 7023131"/>
                <a:gd name="connsiteY101" fmla="*/ 162762 h 3281108"/>
                <a:gd name="connsiteX102" fmla="*/ 5545639 w 7023131"/>
                <a:gd name="connsiteY102" fmla="*/ 124662 h 3281108"/>
                <a:gd name="connsiteX103" fmla="*/ 5640889 w 7023131"/>
                <a:gd name="connsiteY103" fmla="*/ 124662 h 3281108"/>
                <a:gd name="connsiteX104" fmla="*/ 5717089 w 7023131"/>
                <a:gd name="connsiteY104" fmla="*/ 77037 h 3281108"/>
                <a:gd name="connsiteX105" fmla="*/ 5736139 w 7023131"/>
                <a:gd name="connsiteY105" fmla="*/ 29412 h 3281108"/>
                <a:gd name="connsiteX106" fmla="*/ 5802814 w 7023131"/>
                <a:gd name="connsiteY106" fmla="*/ 48462 h 3281108"/>
                <a:gd name="connsiteX107" fmla="*/ 5898064 w 7023131"/>
                <a:gd name="connsiteY107" fmla="*/ 67512 h 3281108"/>
                <a:gd name="connsiteX108" fmla="*/ 5898064 w 7023131"/>
                <a:gd name="connsiteY108" fmla="*/ 837 h 3281108"/>
                <a:gd name="connsiteX109" fmla="*/ 6012364 w 7023131"/>
                <a:gd name="connsiteY109" fmla="*/ 29412 h 3281108"/>
                <a:gd name="connsiteX110" fmla="*/ 6059989 w 7023131"/>
                <a:gd name="connsiteY110" fmla="*/ 19887 h 3281108"/>
                <a:gd name="connsiteX111" fmla="*/ 6126664 w 7023131"/>
                <a:gd name="connsiteY111" fmla="*/ 48462 h 3281108"/>
                <a:gd name="connsiteX112" fmla="*/ 6269539 w 7023131"/>
                <a:gd name="connsiteY112" fmla="*/ 96087 h 3281108"/>
                <a:gd name="connsiteX113" fmla="*/ 6364789 w 7023131"/>
                <a:gd name="connsiteY113" fmla="*/ 96087 h 3281108"/>
                <a:gd name="connsiteX114" fmla="*/ 6545764 w 7023131"/>
                <a:gd name="connsiteY114" fmla="*/ 143712 h 3281108"/>
                <a:gd name="connsiteX115" fmla="*/ 6650539 w 7023131"/>
                <a:gd name="connsiteY115" fmla="*/ 267537 h 3281108"/>
                <a:gd name="connsiteX116" fmla="*/ 6631489 w 7023131"/>
                <a:gd name="connsiteY116" fmla="*/ 315162 h 3281108"/>
                <a:gd name="connsiteX117" fmla="*/ 6621964 w 7023131"/>
                <a:gd name="connsiteY117" fmla="*/ 381837 h 3281108"/>
                <a:gd name="connsiteX118" fmla="*/ 6593389 w 7023131"/>
                <a:gd name="connsiteY118" fmla="*/ 410412 h 3281108"/>
                <a:gd name="connsiteX119" fmla="*/ 6469564 w 7023131"/>
                <a:gd name="connsiteY119" fmla="*/ 334212 h 3281108"/>
                <a:gd name="connsiteX120" fmla="*/ 6460039 w 7023131"/>
                <a:gd name="connsiteY120" fmla="*/ 391362 h 3281108"/>
                <a:gd name="connsiteX121" fmla="*/ 6345739 w 7023131"/>
                <a:gd name="connsiteY121" fmla="*/ 391362 h 3281108"/>
                <a:gd name="connsiteX122" fmla="*/ 6288589 w 7023131"/>
                <a:gd name="connsiteY122" fmla="*/ 419937 h 3281108"/>
                <a:gd name="connsiteX123" fmla="*/ 6145714 w 7023131"/>
                <a:gd name="connsiteY123" fmla="*/ 477087 h 3281108"/>
                <a:gd name="connsiteX124" fmla="*/ 6079039 w 7023131"/>
                <a:gd name="connsiteY124" fmla="*/ 467562 h 3281108"/>
                <a:gd name="connsiteX125" fmla="*/ 6031414 w 7023131"/>
                <a:gd name="connsiteY125" fmla="*/ 467562 h 3281108"/>
                <a:gd name="connsiteX126" fmla="*/ 5964739 w 7023131"/>
                <a:gd name="connsiteY126" fmla="*/ 515187 h 3281108"/>
                <a:gd name="connsiteX127" fmla="*/ 5831389 w 7023131"/>
                <a:gd name="connsiteY127" fmla="*/ 486612 h 3281108"/>
                <a:gd name="connsiteX128" fmla="*/ 5745664 w 7023131"/>
                <a:gd name="connsiteY128" fmla="*/ 486612 h 3281108"/>
                <a:gd name="connsiteX129" fmla="*/ 5621839 w 7023131"/>
                <a:gd name="connsiteY129" fmla="*/ 543762 h 3281108"/>
                <a:gd name="connsiteX130" fmla="*/ 5612314 w 7023131"/>
                <a:gd name="connsiteY130" fmla="*/ 562812 h 3281108"/>
                <a:gd name="connsiteX131" fmla="*/ 5564689 w 7023131"/>
                <a:gd name="connsiteY131" fmla="*/ 572337 h 3281108"/>
                <a:gd name="connsiteX132" fmla="*/ 5440864 w 7023131"/>
                <a:gd name="connsiteY132" fmla="*/ 543762 h 3281108"/>
                <a:gd name="connsiteX133" fmla="*/ 5364664 w 7023131"/>
                <a:gd name="connsiteY133" fmla="*/ 534237 h 3281108"/>
                <a:gd name="connsiteX134" fmla="*/ 5355139 w 7023131"/>
                <a:gd name="connsiteY134" fmla="*/ 562812 h 3281108"/>
                <a:gd name="connsiteX135" fmla="*/ 5317039 w 7023131"/>
                <a:gd name="connsiteY135" fmla="*/ 581862 h 3281108"/>
                <a:gd name="connsiteX136" fmla="*/ 5307514 w 7023131"/>
                <a:gd name="connsiteY136" fmla="*/ 591387 h 3281108"/>
                <a:gd name="connsiteX137" fmla="*/ 5202739 w 7023131"/>
                <a:gd name="connsiteY137" fmla="*/ 591387 h 3281108"/>
                <a:gd name="connsiteX138" fmla="*/ 5136064 w 7023131"/>
                <a:gd name="connsiteY138" fmla="*/ 677112 h 3281108"/>
                <a:gd name="connsiteX139" fmla="*/ 5126539 w 7023131"/>
                <a:gd name="connsiteY139" fmla="*/ 724737 h 3281108"/>
                <a:gd name="connsiteX140" fmla="*/ 5136064 w 7023131"/>
                <a:gd name="connsiteY140" fmla="*/ 753312 h 3281108"/>
                <a:gd name="connsiteX141" fmla="*/ 5088439 w 7023131"/>
                <a:gd name="connsiteY141" fmla="*/ 810462 h 3281108"/>
                <a:gd name="connsiteX142" fmla="*/ 5050339 w 7023131"/>
                <a:gd name="connsiteY142" fmla="*/ 819987 h 3281108"/>
                <a:gd name="connsiteX143" fmla="*/ 5069389 w 7023131"/>
                <a:gd name="connsiteY143" fmla="*/ 886662 h 3281108"/>
                <a:gd name="connsiteX144" fmla="*/ 5050339 w 7023131"/>
                <a:gd name="connsiteY144" fmla="*/ 953337 h 3281108"/>
                <a:gd name="connsiteX145" fmla="*/ 5021764 w 7023131"/>
                <a:gd name="connsiteY145" fmla="*/ 991437 h 3281108"/>
                <a:gd name="connsiteX146" fmla="*/ 4955089 w 7023131"/>
                <a:gd name="connsiteY146" fmla="*/ 1029537 h 3281108"/>
                <a:gd name="connsiteX147" fmla="*/ 4878889 w 7023131"/>
                <a:gd name="connsiteY147" fmla="*/ 1086687 h 3281108"/>
                <a:gd name="connsiteX148" fmla="*/ 4859839 w 7023131"/>
                <a:gd name="connsiteY148" fmla="*/ 1105737 h 3281108"/>
                <a:gd name="connsiteX149" fmla="*/ 4821739 w 7023131"/>
                <a:gd name="connsiteY149" fmla="*/ 1134312 h 3281108"/>
                <a:gd name="connsiteX150" fmla="*/ 4783639 w 7023131"/>
                <a:gd name="connsiteY150" fmla="*/ 1134312 h 3281108"/>
                <a:gd name="connsiteX151" fmla="*/ 4755064 w 7023131"/>
                <a:gd name="connsiteY151" fmla="*/ 1220037 h 3281108"/>
                <a:gd name="connsiteX152" fmla="*/ 4793164 w 7023131"/>
                <a:gd name="connsiteY152" fmla="*/ 1258137 h 3281108"/>
                <a:gd name="connsiteX153" fmla="*/ 4840789 w 7023131"/>
                <a:gd name="connsiteY153" fmla="*/ 1305762 h 3281108"/>
                <a:gd name="connsiteX154" fmla="*/ 4888414 w 7023131"/>
                <a:gd name="connsiteY154" fmla="*/ 1343862 h 3281108"/>
                <a:gd name="connsiteX155" fmla="*/ 4926514 w 7023131"/>
                <a:gd name="connsiteY155" fmla="*/ 1429587 h 3281108"/>
                <a:gd name="connsiteX156" fmla="*/ 4916989 w 7023131"/>
                <a:gd name="connsiteY156" fmla="*/ 1486737 h 3281108"/>
                <a:gd name="connsiteX157" fmla="*/ 4936039 w 7023131"/>
                <a:gd name="connsiteY157" fmla="*/ 1486737 h 3281108"/>
                <a:gd name="connsiteX158" fmla="*/ 4936039 w 7023131"/>
                <a:gd name="connsiteY158" fmla="*/ 1534362 h 3281108"/>
                <a:gd name="connsiteX159" fmla="*/ 5078914 w 7023131"/>
                <a:gd name="connsiteY159" fmla="*/ 1601037 h 3281108"/>
                <a:gd name="connsiteX160" fmla="*/ 5097964 w 7023131"/>
                <a:gd name="connsiteY160" fmla="*/ 1601037 h 3281108"/>
                <a:gd name="connsiteX161" fmla="*/ 5174164 w 7023131"/>
                <a:gd name="connsiteY161" fmla="*/ 1648662 h 3281108"/>
                <a:gd name="connsiteX162" fmla="*/ 5297989 w 7023131"/>
                <a:gd name="connsiteY162" fmla="*/ 1648662 h 3281108"/>
                <a:gd name="connsiteX163" fmla="*/ 5374189 w 7023131"/>
                <a:gd name="connsiteY163" fmla="*/ 1686762 h 3281108"/>
                <a:gd name="connsiteX164" fmla="*/ 5431339 w 7023131"/>
                <a:gd name="connsiteY164" fmla="*/ 1715337 h 3281108"/>
                <a:gd name="connsiteX165" fmla="*/ 5517064 w 7023131"/>
                <a:gd name="connsiteY165" fmla="*/ 1677237 h 3281108"/>
                <a:gd name="connsiteX166" fmla="*/ 5650414 w 7023131"/>
                <a:gd name="connsiteY166" fmla="*/ 1686762 h 3281108"/>
                <a:gd name="connsiteX167" fmla="*/ 5736139 w 7023131"/>
                <a:gd name="connsiteY167" fmla="*/ 1715337 h 3281108"/>
                <a:gd name="connsiteX168" fmla="*/ 5850439 w 7023131"/>
                <a:gd name="connsiteY168" fmla="*/ 1782012 h 3281108"/>
                <a:gd name="connsiteX169" fmla="*/ 5869489 w 7023131"/>
                <a:gd name="connsiteY169" fmla="*/ 1705812 h 3281108"/>
                <a:gd name="connsiteX170" fmla="*/ 6021889 w 7023131"/>
                <a:gd name="connsiteY170" fmla="*/ 1772487 h 3281108"/>
                <a:gd name="connsiteX171" fmla="*/ 6107614 w 7023131"/>
                <a:gd name="connsiteY171" fmla="*/ 1782012 h 3281108"/>
                <a:gd name="connsiteX172" fmla="*/ 6193339 w 7023131"/>
                <a:gd name="connsiteY172" fmla="*/ 1791537 h 3281108"/>
                <a:gd name="connsiteX173" fmla="*/ 6326689 w 7023131"/>
                <a:gd name="connsiteY173" fmla="*/ 1839162 h 3281108"/>
                <a:gd name="connsiteX174" fmla="*/ 6374314 w 7023131"/>
                <a:gd name="connsiteY174" fmla="*/ 1848687 h 3281108"/>
                <a:gd name="connsiteX175" fmla="*/ 6555289 w 7023131"/>
                <a:gd name="connsiteY175" fmla="*/ 1934412 h 3281108"/>
                <a:gd name="connsiteX176" fmla="*/ 6660064 w 7023131"/>
                <a:gd name="connsiteY176" fmla="*/ 1915362 h 3281108"/>
                <a:gd name="connsiteX177" fmla="*/ 6745789 w 7023131"/>
                <a:gd name="connsiteY177" fmla="*/ 1924887 h 3281108"/>
                <a:gd name="connsiteX178" fmla="*/ 6688639 w 7023131"/>
                <a:gd name="connsiteY178" fmla="*/ 1982037 h 3281108"/>
                <a:gd name="connsiteX179" fmla="*/ 6641014 w 7023131"/>
                <a:gd name="connsiteY179" fmla="*/ 2010612 h 3281108"/>
                <a:gd name="connsiteX180" fmla="*/ 6707689 w 7023131"/>
                <a:gd name="connsiteY180" fmla="*/ 2048712 h 3281108"/>
                <a:gd name="connsiteX181" fmla="*/ 6745789 w 7023131"/>
                <a:gd name="connsiteY181" fmla="*/ 2124912 h 3281108"/>
                <a:gd name="connsiteX182" fmla="*/ 6841039 w 7023131"/>
                <a:gd name="connsiteY182" fmla="*/ 2182062 h 3281108"/>
                <a:gd name="connsiteX183" fmla="*/ 6945814 w 7023131"/>
                <a:gd name="connsiteY183" fmla="*/ 2210637 h 3281108"/>
                <a:gd name="connsiteX184" fmla="*/ 6993439 w 7023131"/>
                <a:gd name="connsiteY184" fmla="*/ 2296362 h 3281108"/>
                <a:gd name="connsiteX185" fmla="*/ 7022014 w 7023131"/>
                <a:gd name="connsiteY185" fmla="*/ 2343987 h 3281108"/>
                <a:gd name="connsiteX186" fmla="*/ 6955339 w 7023131"/>
                <a:gd name="connsiteY186" fmla="*/ 2353512 h 3281108"/>
                <a:gd name="connsiteX187" fmla="*/ 6793414 w 7023131"/>
                <a:gd name="connsiteY187" fmla="*/ 2239212 h 3281108"/>
                <a:gd name="connsiteX188" fmla="*/ 6745789 w 7023131"/>
                <a:gd name="connsiteY188" fmla="*/ 2210637 h 3281108"/>
                <a:gd name="connsiteX189" fmla="*/ 6698164 w 7023131"/>
                <a:gd name="connsiteY189" fmla="*/ 2239212 h 3281108"/>
                <a:gd name="connsiteX190" fmla="*/ 6612439 w 7023131"/>
                <a:gd name="connsiteY190" fmla="*/ 2248737 h 3281108"/>
                <a:gd name="connsiteX191" fmla="*/ 6555289 w 7023131"/>
                <a:gd name="connsiteY191" fmla="*/ 2229687 h 3281108"/>
                <a:gd name="connsiteX192" fmla="*/ 6507664 w 7023131"/>
                <a:gd name="connsiteY192" fmla="*/ 2191587 h 3281108"/>
                <a:gd name="connsiteX193" fmla="*/ 6460039 w 7023131"/>
                <a:gd name="connsiteY193" fmla="*/ 2248737 h 3281108"/>
                <a:gd name="connsiteX194" fmla="*/ 6402889 w 7023131"/>
                <a:gd name="connsiteY194" fmla="*/ 2210637 h 3281108"/>
                <a:gd name="connsiteX195" fmla="*/ 6364789 w 7023131"/>
                <a:gd name="connsiteY195" fmla="*/ 2191587 h 3281108"/>
                <a:gd name="connsiteX196" fmla="*/ 6355264 w 7023131"/>
                <a:gd name="connsiteY196" fmla="*/ 2239212 h 3281108"/>
                <a:gd name="connsiteX197" fmla="*/ 6288589 w 7023131"/>
                <a:gd name="connsiteY197" fmla="*/ 2286837 h 3281108"/>
                <a:gd name="connsiteX198" fmla="*/ 6212389 w 7023131"/>
                <a:gd name="connsiteY198" fmla="*/ 2286837 h 3281108"/>
                <a:gd name="connsiteX199" fmla="*/ 6050464 w 7023131"/>
                <a:gd name="connsiteY199" fmla="*/ 2201112 h 3281108"/>
                <a:gd name="connsiteX200" fmla="*/ 5983789 w 7023131"/>
                <a:gd name="connsiteY200" fmla="*/ 2172537 h 3281108"/>
                <a:gd name="connsiteX201" fmla="*/ 5898064 w 7023131"/>
                <a:gd name="connsiteY201" fmla="*/ 2105862 h 3281108"/>
                <a:gd name="connsiteX202" fmla="*/ 5783764 w 7023131"/>
                <a:gd name="connsiteY202" fmla="*/ 2067762 h 3281108"/>
                <a:gd name="connsiteX203" fmla="*/ 5745664 w 7023131"/>
                <a:gd name="connsiteY203" fmla="*/ 2029662 h 3281108"/>
                <a:gd name="connsiteX204" fmla="*/ 5688514 w 7023131"/>
                <a:gd name="connsiteY204" fmla="*/ 2010612 h 3281108"/>
                <a:gd name="connsiteX205" fmla="*/ 5612314 w 7023131"/>
                <a:gd name="connsiteY205" fmla="*/ 2010612 h 3281108"/>
                <a:gd name="connsiteX206" fmla="*/ 5450389 w 7023131"/>
                <a:gd name="connsiteY206" fmla="*/ 1934412 h 3281108"/>
                <a:gd name="connsiteX207" fmla="*/ 5412289 w 7023131"/>
                <a:gd name="connsiteY207" fmla="*/ 1924887 h 3281108"/>
                <a:gd name="connsiteX208" fmla="*/ 5317039 w 7023131"/>
                <a:gd name="connsiteY208" fmla="*/ 1934412 h 3281108"/>
                <a:gd name="connsiteX209" fmla="*/ 5212264 w 7023131"/>
                <a:gd name="connsiteY209" fmla="*/ 1905837 h 3281108"/>
                <a:gd name="connsiteX210" fmla="*/ 5069389 w 7023131"/>
                <a:gd name="connsiteY210" fmla="*/ 1886787 h 3281108"/>
                <a:gd name="connsiteX211" fmla="*/ 4964614 w 7023131"/>
                <a:gd name="connsiteY211" fmla="*/ 1877262 h 3281108"/>
                <a:gd name="connsiteX212" fmla="*/ 4945564 w 7023131"/>
                <a:gd name="connsiteY212" fmla="*/ 1924887 h 3281108"/>
                <a:gd name="connsiteX213" fmla="*/ 4916989 w 7023131"/>
                <a:gd name="connsiteY213" fmla="*/ 1953462 h 3281108"/>
                <a:gd name="connsiteX214" fmla="*/ 4878889 w 7023131"/>
                <a:gd name="connsiteY214" fmla="*/ 1982037 h 3281108"/>
                <a:gd name="connsiteX215" fmla="*/ 4907464 w 7023131"/>
                <a:gd name="connsiteY215" fmla="*/ 2048712 h 3281108"/>
                <a:gd name="connsiteX216" fmla="*/ 4840789 w 7023131"/>
                <a:gd name="connsiteY216" fmla="*/ 2096337 h 3281108"/>
                <a:gd name="connsiteX217" fmla="*/ 4840789 w 7023131"/>
                <a:gd name="connsiteY217" fmla="*/ 2105862 h 3281108"/>
                <a:gd name="connsiteX218" fmla="*/ 4793164 w 7023131"/>
                <a:gd name="connsiteY218" fmla="*/ 2163012 h 3281108"/>
                <a:gd name="connsiteX219" fmla="*/ 4840789 w 7023131"/>
                <a:gd name="connsiteY219" fmla="*/ 2229687 h 3281108"/>
                <a:gd name="connsiteX220" fmla="*/ 4888414 w 7023131"/>
                <a:gd name="connsiteY220" fmla="*/ 2267787 h 3281108"/>
                <a:gd name="connsiteX221" fmla="*/ 4993189 w 7023131"/>
                <a:gd name="connsiteY221" fmla="*/ 2286837 h 3281108"/>
                <a:gd name="connsiteX222" fmla="*/ 4831264 w 7023131"/>
                <a:gd name="connsiteY222" fmla="*/ 2391612 h 3281108"/>
                <a:gd name="connsiteX223" fmla="*/ 4878889 w 7023131"/>
                <a:gd name="connsiteY223" fmla="*/ 2420187 h 3281108"/>
                <a:gd name="connsiteX224" fmla="*/ 4831264 w 7023131"/>
                <a:gd name="connsiteY224" fmla="*/ 2477337 h 3281108"/>
                <a:gd name="connsiteX225" fmla="*/ 4783639 w 7023131"/>
                <a:gd name="connsiteY225" fmla="*/ 2544012 h 3281108"/>
                <a:gd name="connsiteX226" fmla="*/ 4755064 w 7023131"/>
                <a:gd name="connsiteY226" fmla="*/ 2620212 h 3281108"/>
                <a:gd name="connsiteX227" fmla="*/ 4697914 w 7023131"/>
                <a:gd name="connsiteY227" fmla="*/ 2696412 h 3281108"/>
                <a:gd name="connsiteX228" fmla="*/ 4640764 w 7023131"/>
                <a:gd name="connsiteY228" fmla="*/ 2715462 h 3281108"/>
                <a:gd name="connsiteX229" fmla="*/ 4469314 w 7023131"/>
                <a:gd name="connsiteY229" fmla="*/ 2715462 h 3281108"/>
                <a:gd name="connsiteX230" fmla="*/ 4383589 w 7023131"/>
                <a:gd name="connsiteY230" fmla="*/ 2715462 h 3281108"/>
                <a:gd name="connsiteX231" fmla="*/ 4364539 w 7023131"/>
                <a:gd name="connsiteY231" fmla="*/ 2686887 h 3281108"/>
                <a:gd name="connsiteX232" fmla="*/ 4326439 w 7023131"/>
                <a:gd name="connsiteY232" fmla="*/ 2648787 h 3281108"/>
                <a:gd name="connsiteX233" fmla="*/ 4307389 w 7023131"/>
                <a:gd name="connsiteY233" fmla="*/ 2591637 h 3281108"/>
                <a:gd name="connsiteX234" fmla="*/ 4307389 w 7023131"/>
                <a:gd name="connsiteY234" fmla="*/ 2505912 h 3281108"/>
                <a:gd name="connsiteX235" fmla="*/ 4297864 w 7023131"/>
                <a:gd name="connsiteY235" fmla="*/ 2429712 h 3281108"/>
                <a:gd name="connsiteX236" fmla="*/ 4269289 w 7023131"/>
                <a:gd name="connsiteY236" fmla="*/ 2334462 h 3281108"/>
                <a:gd name="connsiteX237" fmla="*/ 4250239 w 7023131"/>
                <a:gd name="connsiteY237" fmla="*/ 2258262 h 3281108"/>
                <a:gd name="connsiteX238" fmla="*/ 4145464 w 7023131"/>
                <a:gd name="connsiteY238" fmla="*/ 2258262 h 3281108"/>
                <a:gd name="connsiteX239" fmla="*/ 4050214 w 7023131"/>
                <a:gd name="connsiteY239" fmla="*/ 2239212 h 3281108"/>
                <a:gd name="connsiteX240" fmla="*/ 3983539 w 7023131"/>
                <a:gd name="connsiteY240" fmla="*/ 2296362 h 3281108"/>
                <a:gd name="connsiteX241" fmla="*/ 3821614 w 7023131"/>
                <a:gd name="connsiteY241" fmla="*/ 2353512 h 3281108"/>
                <a:gd name="connsiteX242" fmla="*/ 3802564 w 7023131"/>
                <a:gd name="connsiteY242" fmla="*/ 2420187 h 3281108"/>
                <a:gd name="connsiteX243" fmla="*/ 3650164 w 7023131"/>
                <a:gd name="connsiteY243" fmla="*/ 2420187 h 3281108"/>
                <a:gd name="connsiteX244" fmla="*/ 3564439 w 7023131"/>
                <a:gd name="connsiteY244" fmla="*/ 2515437 h 3281108"/>
                <a:gd name="connsiteX245" fmla="*/ 3450139 w 7023131"/>
                <a:gd name="connsiteY245" fmla="*/ 2629737 h 3281108"/>
                <a:gd name="connsiteX246" fmla="*/ 3421564 w 7023131"/>
                <a:gd name="connsiteY246" fmla="*/ 2763087 h 3281108"/>
                <a:gd name="connsiteX247" fmla="*/ 3326314 w 7023131"/>
                <a:gd name="connsiteY247" fmla="*/ 2839287 h 3281108"/>
                <a:gd name="connsiteX248" fmla="*/ 3231064 w 7023131"/>
                <a:gd name="connsiteY248" fmla="*/ 2915487 h 3281108"/>
                <a:gd name="connsiteX249" fmla="*/ 3154864 w 7023131"/>
                <a:gd name="connsiteY249" fmla="*/ 3029787 h 3281108"/>
                <a:gd name="connsiteX250" fmla="*/ 3107239 w 7023131"/>
                <a:gd name="connsiteY250" fmla="*/ 3144087 h 3281108"/>
                <a:gd name="connsiteX251" fmla="*/ 3050089 w 7023131"/>
                <a:gd name="connsiteY251" fmla="*/ 3220287 h 3281108"/>
                <a:gd name="connsiteX252" fmla="*/ 2973889 w 7023131"/>
                <a:gd name="connsiteY252" fmla="*/ 3229812 h 3281108"/>
                <a:gd name="connsiteX253" fmla="*/ 2878639 w 7023131"/>
                <a:gd name="connsiteY253" fmla="*/ 3163137 h 3281108"/>
                <a:gd name="connsiteX254" fmla="*/ 2802439 w 7023131"/>
                <a:gd name="connsiteY254" fmla="*/ 3105987 h 3281108"/>
                <a:gd name="connsiteX255" fmla="*/ 2726239 w 7023131"/>
                <a:gd name="connsiteY255" fmla="*/ 3096462 h 3281108"/>
                <a:gd name="connsiteX256" fmla="*/ 2630989 w 7023131"/>
                <a:gd name="connsiteY256" fmla="*/ 3153612 h 3281108"/>
                <a:gd name="connsiteX257" fmla="*/ 2659564 w 7023131"/>
                <a:gd name="connsiteY257" fmla="*/ 3210762 h 3281108"/>
                <a:gd name="connsiteX258" fmla="*/ 2545264 w 7023131"/>
                <a:gd name="connsiteY258" fmla="*/ 3220287 h 3281108"/>
                <a:gd name="connsiteX259" fmla="*/ 2383339 w 7023131"/>
                <a:gd name="connsiteY259" fmla="*/ 3229812 h 3281108"/>
                <a:gd name="connsiteX260" fmla="*/ 2307139 w 7023131"/>
                <a:gd name="connsiteY260" fmla="*/ 3267912 h 3281108"/>
                <a:gd name="connsiteX261" fmla="*/ 2221414 w 7023131"/>
                <a:gd name="connsiteY261" fmla="*/ 3277437 h 3281108"/>
                <a:gd name="connsiteX262" fmla="*/ 2192839 w 7023131"/>
                <a:gd name="connsiteY262" fmla="*/ 3210762 h 3281108"/>
                <a:gd name="connsiteX263" fmla="*/ 2088064 w 7023131"/>
                <a:gd name="connsiteY263" fmla="*/ 3144087 h 3281108"/>
                <a:gd name="connsiteX264" fmla="*/ 2116639 w 7023131"/>
                <a:gd name="connsiteY264" fmla="*/ 3077412 h 3281108"/>
                <a:gd name="connsiteX265" fmla="*/ 2145214 w 7023131"/>
                <a:gd name="connsiteY265" fmla="*/ 2982162 h 3281108"/>
                <a:gd name="connsiteX266" fmla="*/ 2154739 w 7023131"/>
                <a:gd name="connsiteY266" fmla="*/ 2886912 h 3281108"/>
                <a:gd name="connsiteX267" fmla="*/ 2078539 w 7023131"/>
                <a:gd name="connsiteY267" fmla="*/ 2867862 h 3281108"/>
                <a:gd name="connsiteX268" fmla="*/ 1973764 w 7023131"/>
                <a:gd name="connsiteY268" fmla="*/ 2848812 h 3281108"/>
                <a:gd name="connsiteX269" fmla="*/ 1840414 w 7023131"/>
                <a:gd name="connsiteY269" fmla="*/ 2829762 h 3281108"/>
                <a:gd name="connsiteX270" fmla="*/ 1678489 w 7023131"/>
                <a:gd name="connsiteY270" fmla="*/ 2820237 h 3281108"/>
                <a:gd name="connsiteX271" fmla="*/ 1602289 w 7023131"/>
                <a:gd name="connsiteY271" fmla="*/ 2810712 h 3281108"/>
                <a:gd name="connsiteX272" fmla="*/ 1507039 w 7023131"/>
                <a:gd name="connsiteY272" fmla="*/ 2848812 h 3281108"/>
                <a:gd name="connsiteX273" fmla="*/ 1326064 w 7023131"/>
                <a:gd name="connsiteY273" fmla="*/ 2858337 h 3281108"/>
                <a:gd name="connsiteX274" fmla="*/ 1126039 w 7023131"/>
                <a:gd name="connsiteY274" fmla="*/ 2791662 h 3281108"/>
                <a:gd name="connsiteX275" fmla="*/ 1021264 w 7023131"/>
                <a:gd name="connsiteY275" fmla="*/ 2791662 h 3281108"/>
                <a:gd name="connsiteX276" fmla="*/ 906964 w 7023131"/>
                <a:gd name="connsiteY276" fmla="*/ 2801187 h 3281108"/>
                <a:gd name="connsiteX277" fmla="*/ 802189 w 7023131"/>
                <a:gd name="connsiteY277" fmla="*/ 2877387 h 3281108"/>
                <a:gd name="connsiteX278" fmla="*/ 725989 w 7023131"/>
                <a:gd name="connsiteY278" fmla="*/ 2896437 h 3281108"/>
                <a:gd name="connsiteX279" fmla="*/ 716464 w 7023131"/>
                <a:gd name="connsiteY279" fmla="*/ 2744037 h 3281108"/>
                <a:gd name="connsiteX280" fmla="*/ 716464 w 7023131"/>
                <a:gd name="connsiteY280" fmla="*/ 2667837 h 3281108"/>
                <a:gd name="connsiteX281" fmla="*/ 706939 w 7023131"/>
                <a:gd name="connsiteY281" fmla="*/ 2572587 h 3281108"/>
                <a:gd name="connsiteX282" fmla="*/ 659314 w 7023131"/>
                <a:gd name="connsiteY282" fmla="*/ 2515437 h 3281108"/>
                <a:gd name="connsiteX283" fmla="*/ 735514 w 7023131"/>
                <a:gd name="connsiteY283" fmla="*/ 2467812 h 3281108"/>
                <a:gd name="connsiteX284" fmla="*/ 773614 w 7023131"/>
                <a:gd name="connsiteY284" fmla="*/ 2401137 h 3281108"/>
                <a:gd name="connsiteX285" fmla="*/ 659314 w 7023131"/>
                <a:gd name="connsiteY285" fmla="*/ 2420187 h 3281108"/>
                <a:gd name="connsiteX286" fmla="*/ 583114 w 7023131"/>
                <a:gd name="connsiteY286" fmla="*/ 2372562 h 3281108"/>
                <a:gd name="connsiteX287" fmla="*/ 402139 w 7023131"/>
                <a:gd name="connsiteY287" fmla="*/ 2410662 h 3281108"/>
                <a:gd name="connsiteX288" fmla="*/ 297364 w 7023131"/>
                <a:gd name="connsiteY288" fmla="*/ 2410662 h 3281108"/>
                <a:gd name="connsiteX289" fmla="*/ 249739 w 7023131"/>
                <a:gd name="connsiteY289" fmla="*/ 2372562 h 3281108"/>
                <a:gd name="connsiteX290" fmla="*/ 135439 w 7023131"/>
                <a:gd name="connsiteY290" fmla="*/ 2391612 h 3281108"/>
                <a:gd name="connsiteX291" fmla="*/ 116389 w 7023131"/>
                <a:gd name="connsiteY291" fmla="*/ 2420187 h 3281108"/>
                <a:gd name="connsiteX292" fmla="*/ 40189 w 7023131"/>
                <a:gd name="connsiteY292" fmla="*/ 2353512 h 3281108"/>
                <a:gd name="connsiteX293" fmla="*/ 21139 w 7023131"/>
                <a:gd name="connsiteY293" fmla="*/ 2296362 h 3281108"/>
                <a:gd name="connsiteX294" fmla="*/ 164014 w 7023131"/>
                <a:gd name="connsiteY294" fmla="*/ 2277312 h 3281108"/>
                <a:gd name="connsiteX295" fmla="*/ 211639 w 7023131"/>
                <a:gd name="connsiteY295" fmla="*/ 2220162 h 3281108"/>
                <a:gd name="connsiteX296" fmla="*/ 78289 w 7023131"/>
                <a:gd name="connsiteY296" fmla="*/ 2191587 h 3281108"/>
                <a:gd name="connsiteX297" fmla="*/ 30664 w 7023131"/>
                <a:gd name="connsiteY297" fmla="*/ 2115387 h 3281108"/>
                <a:gd name="connsiteX298" fmla="*/ 2089 w 7023131"/>
                <a:gd name="connsiteY298" fmla="*/ 2058237 h 3281108"/>
                <a:gd name="connsiteX299" fmla="*/ 87814 w 7023131"/>
                <a:gd name="connsiteY299" fmla="*/ 2020137 h 3281108"/>
                <a:gd name="connsiteX300" fmla="*/ 87814 w 7023131"/>
                <a:gd name="connsiteY300" fmla="*/ 1924887 h 3281108"/>
                <a:gd name="connsiteX301" fmla="*/ 173539 w 7023131"/>
                <a:gd name="connsiteY301" fmla="*/ 1896312 h 3281108"/>
                <a:gd name="connsiteX302" fmla="*/ 211639 w 7023131"/>
                <a:gd name="connsiteY302" fmla="*/ 1753437 h 3281108"/>
                <a:gd name="connsiteX303" fmla="*/ 306889 w 7023131"/>
                <a:gd name="connsiteY303" fmla="*/ 1715337 h 3281108"/>
                <a:gd name="connsiteX304" fmla="*/ 287839 w 7023131"/>
                <a:gd name="connsiteY304" fmla="*/ 1924887 h 3281108"/>
                <a:gd name="connsiteX305" fmla="*/ 459289 w 7023131"/>
                <a:gd name="connsiteY305" fmla="*/ 1934412 h 3281108"/>
                <a:gd name="connsiteX306" fmla="*/ 564064 w 7023131"/>
                <a:gd name="connsiteY306" fmla="*/ 1829637 h 3281108"/>
                <a:gd name="connsiteX307" fmla="*/ 478339 w 7023131"/>
                <a:gd name="connsiteY307" fmla="*/ 1724862 h 3281108"/>
                <a:gd name="connsiteX308" fmla="*/ 430714 w 7023131"/>
                <a:gd name="connsiteY308" fmla="*/ 1686762 h 3281108"/>
                <a:gd name="connsiteX309" fmla="*/ 554539 w 7023131"/>
                <a:gd name="connsiteY309" fmla="*/ 1610562 h 3281108"/>
                <a:gd name="connsiteX310" fmla="*/ 649789 w 7023131"/>
                <a:gd name="connsiteY310" fmla="*/ 1610562 h 3281108"/>
                <a:gd name="connsiteX311" fmla="*/ 697414 w 7023131"/>
                <a:gd name="connsiteY311" fmla="*/ 1562937 h 3281108"/>
                <a:gd name="connsiteX312" fmla="*/ 783139 w 7023131"/>
                <a:gd name="connsiteY312" fmla="*/ 1534362 h 3281108"/>
                <a:gd name="connsiteX313" fmla="*/ 935539 w 7023131"/>
                <a:gd name="connsiteY313" fmla="*/ 1572462 h 3281108"/>
                <a:gd name="connsiteX314" fmla="*/ 973639 w 7023131"/>
                <a:gd name="connsiteY314" fmla="*/ 1458162 h 3281108"/>
                <a:gd name="connsiteX315" fmla="*/ 973639 w 7023131"/>
                <a:gd name="connsiteY315" fmla="*/ 1372437 h 3281108"/>
                <a:gd name="connsiteX316" fmla="*/ 1154614 w 7023131"/>
                <a:gd name="connsiteY316" fmla="*/ 1296237 h 3281108"/>
                <a:gd name="connsiteX317" fmla="*/ 1154614 w 7023131"/>
                <a:gd name="connsiteY317" fmla="*/ 1277187 h 3281108"/>
                <a:gd name="connsiteX318" fmla="*/ 1278439 w 7023131"/>
                <a:gd name="connsiteY318" fmla="*/ 1191462 h 3281108"/>
                <a:gd name="connsiteX319" fmla="*/ 1326064 w 7023131"/>
                <a:gd name="connsiteY319" fmla="*/ 1153362 h 3281108"/>
                <a:gd name="connsiteX320" fmla="*/ 1192714 w 7023131"/>
                <a:gd name="connsiteY320" fmla="*/ 1096212 h 3281108"/>
                <a:gd name="connsiteX321" fmla="*/ 1068889 w 7023131"/>
                <a:gd name="connsiteY321" fmla="*/ 1143837 h 3281108"/>
                <a:gd name="connsiteX322" fmla="*/ 859339 w 7023131"/>
                <a:gd name="connsiteY322" fmla="*/ 1134312 h 3281108"/>
                <a:gd name="connsiteX323" fmla="*/ 1335589 w 7023131"/>
                <a:gd name="connsiteY323" fmla="*/ 753312 h 3281108"/>
                <a:gd name="connsiteX324" fmla="*/ 1402264 w 7023131"/>
                <a:gd name="connsiteY324" fmla="*/ 715212 h 3281108"/>
                <a:gd name="connsiteX325" fmla="*/ 1497514 w 7023131"/>
                <a:gd name="connsiteY325" fmla="*/ 715212 h 3281108"/>
                <a:gd name="connsiteX326" fmla="*/ 1583239 w 7023131"/>
                <a:gd name="connsiteY326" fmla="*/ 696162 h 3281108"/>
                <a:gd name="connsiteX327" fmla="*/ 1602289 w 7023131"/>
                <a:gd name="connsiteY327" fmla="*/ 648537 h 3281108"/>
                <a:gd name="connsiteX328" fmla="*/ 1649914 w 7023131"/>
                <a:gd name="connsiteY328" fmla="*/ 715212 h 3281108"/>
                <a:gd name="connsiteX329" fmla="*/ 1783264 w 7023131"/>
                <a:gd name="connsiteY329" fmla="*/ 72473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49964 w 7023131"/>
                <a:gd name="connsiteY333" fmla="*/ 515187 h 3281108"/>
                <a:gd name="connsiteX334" fmla="*/ 2088064 w 7023131"/>
                <a:gd name="connsiteY334" fmla="*/ 524712 h 3281108"/>
                <a:gd name="connsiteX335" fmla="*/ 2107114 w 7023131"/>
                <a:gd name="connsiteY335" fmla="*/ 600912 h 3281108"/>
                <a:gd name="connsiteX336" fmla="*/ 2049964 w 7023131"/>
                <a:gd name="connsiteY336" fmla="*/ 600912 h 3281108"/>
                <a:gd name="connsiteX337" fmla="*/ 1973764 w 7023131"/>
                <a:gd name="connsiteY337" fmla="*/ 667587 h 3281108"/>
                <a:gd name="connsiteX338" fmla="*/ 1849939 w 7023131"/>
                <a:gd name="connsiteY338" fmla="*/ 915237 h 3281108"/>
                <a:gd name="connsiteX339" fmla="*/ 1507039 w 7023131"/>
                <a:gd name="connsiteY339" fmla="*/ 1505787 h 3281108"/>
                <a:gd name="connsiteX340" fmla="*/ 1535614 w 7023131"/>
                <a:gd name="connsiteY340" fmla="*/ 1639137 h 3281108"/>
                <a:gd name="connsiteX341" fmla="*/ 1497514 w 7023131"/>
                <a:gd name="connsiteY341" fmla="*/ 1696287 h 3281108"/>
                <a:gd name="connsiteX342" fmla="*/ 1364164 w 7023131"/>
                <a:gd name="connsiteY342" fmla="*/ 1724862 h 3281108"/>
                <a:gd name="connsiteX343" fmla="*/ 1354639 w 7023131"/>
                <a:gd name="connsiteY343" fmla="*/ 1772487 h 3281108"/>
                <a:gd name="connsiteX344" fmla="*/ 1367974 w 7023131"/>
                <a:gd name="connsiteY344" fmla="*/ 1776297 h 3281108"/>
                <a:gd name="connsiteX345" fmla="*/ 1945189 w 7023131"/>
                <a:gd name="connsiteY345" fmla="*/ 2067762 h 3281108"/>
                <a:gd name="connsiteX346" fmla="*/ 2002339 w 7023131"/>
                <a:gd name="connsiteY346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07039 w 7023131"/>
                <a:gd name="connsiteY338" fmla="*/ 1505787 h 3281108"/>
                <a:gd name="connsiteX339" fmla="*/ 1535614 w 7023131"/>
                <a:gd name="connsiteY339" fmla="*/ 1639137 h 3281108"/>
                <a:gd name="connsiteX340" fmla="*/ 1497514 w 7023131"/>
                <a:gd name="connsiteY340" fmla="*/ 1696287 h 3281108"/>
                <a:gd name="connsiteX341" fmla="*/ 1364164 w 7023131"/>
                <a:gd name="connsiteY341" fmla="*/ 1724862 h 3281108"/>
                <a:gd name="connsiteX342" fmla="*/ 1354639 w 7023131"/>
                <a:gd name="connsiteY342" fmla="*/ 1772487 h 3281108"/>
                <a:gd name="connsiteX343" fmla="*/ 1367974 w 7023131"/>
                <a:gd name="connsiteY343" fmla="*/ 1776297 h 3281108"/>
                <a:gd name="connsiteX344" fmla="*/ 1945189 w 7023131"/>
                <a:gd name="connsiteY344" fmla="*/ 2067762 h 3281108"/>
                <a:gd name="connsiteX345" fmla="*/ 2002339 w 7023131"/>
                <a:gd name="connsiteY345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07039 w 7023131"/>
                <a:gd name="connsiteY338" fmla="*/ 1505787 h 3281108"/>
                <a:gd name="connsiteX339" fmla="*/ 1531804 w 7023131"/>
                <a:gd name="connsiteY339" fmla="*/ 1616277 h 3281108"/>
                <a:gd name="connsiteX340" fmla="*/ 1535614 w 7023131"/>
                <a:gd name="connsiteY340" fmla="*/ 1639137 h 3281108"/>
                <a:gd name="connsiteX341" fmla="*/ 1497514 w 7023131"/>
                <a:gd name="connsiteY341" fmla="*/ 1696287 h 3281108"/>
                <a:gd name="connsiteX342" fmla="*/ 1364164 w 7023131"/>
                <a:gd name="connsiteY342" fmla="*/ 1724862 h 3281108"/>
                <a:gd name="connsiteX343" fmla="*/ 1354639 w 7023131"/>
                <a:gd name="connsiteY343" fmla="*/ 1772487 h 3281108"/>
                <a:gd name="connsiteX344" fmla="*/ 1367974 w 7023131"/>
                <a:gd name="connsiteY344" fmla="*/ 1776297 h 3281108"/>
                <a:gd name="connsiteX345" fmla="*/ 1945189 w 7023131"/>
                <a:gd name="connsiteY345" fmla="*/ 2067762 h 3281108"/>
                <a:gd name="connsiteX346" fmla="*/ 2002339 w 7023131"/>
                <a:gd name="connsiteY346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07039 w 7023131"/>
                <a:gd name="connsiteY338" fmla="*/ 1505787 h 3281108"/>
                <a:gd name="connsiteX339" fmla="*/ 1535614 w 7023131"/>
                <a:gd name="connsiteY339" fmla="*/ 1639137 h 3281108"/>
                <a:gd name="connsiteX340" fmla="*/ 1497514 w 7023131"/>
                <a:gd name="connsiteY340" fmla="*/ 1696287 h 3281108"/>
                <a:gd name="connsiteX341" fmla="*/ 1364164 w 7023131"/>
                <a:gd name="connsiteY341" fmla="*/ 1724862 h 3281108"/>
                <a:gd name="connsiteX342" fmla="*/ 1354639 w 7023131"/>
                <a:gd name="connsiteY342" fmla="*/ 1772487 h 3281108"/>
                <a:gd name="connsiteX343" fmla="*/ 1367974 w 7023131"/>
                <a:gd name="connsiteY343" fmla="*/ 1776297 h 3281108"/>
                <a:gd name="connsiteX344" fmla="*/ 1945189 w 7023131"/>
                <a:gd name="connsiteY344" fmla="*/ 2067762 h 3281108"/>
                <a:gd name="connsiteX345" fmla="*/ 2002339 w 7023131"/>
                <a:gd name="connsiteY345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35614 w 7023131"/>
                <a:gd name="connsiteY338" fmla="*/ 1639137 h 3281108"/>
                <a:gd name="connsiteX339" fmla="*/ 1497514 w 7023131"/>
                <a:gd name="connsiteY339" fmla="*/ 1696287 h 3281108"/>
                <a:gd name="connsiteX340" fmla="*/ 1364164 w 7023131"/>
                <a:gd name="connsiteY340" fmla="*/ 1724862 h 3281108"/>
                <a:gd name="connsiteX341" fmla="*/ 1354639 w 7023131"/>
                <a:gd name="connsiteY341" fmla="*/ 1772487 h 3281108"/>
                <a:gd name="connsiteX342" fmla="*/ 1367974 w 7023131"/>
                <a:gd name="connsiteY342" fmla="*/ 1776297 h 3281108"/>
                <a:gd name="connsiteX343" fmla="*/ 1945189 w 7023131"/>
                <a:gd name="connsiteY343" fmla="*/ 2067762 h 3281108"/>
                <a:gd name="connsiteX344" fmla="*/ 2002339 w 7023131"/>
                <a:gd name="connsiteY344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35614 w 7023131"/>
                <a:gd name="connsiteY338" fmla="*/ 1639137 h 3281108"/>
                <a:gd name="connsiteX339" fmla="*/ 1364164 w 7023131"/>
                <a:gd name="connsiteY339" fmla="*/ 1724862 h 3281108"/>
                <a:gd name="connsiteX340" fmla="*/ 1354639 w 7023131"/>
                <a:gd name="connsiteY340" fmla="*/ 1772487 h 3281108"/>
                <a:gd name="connsiteX341" fmla="*/ 1367974 w 7023131"/>
                <a:gd name="connsiteY341" fmla="*/ 1776297 h 3281108"/>
                <a:gd name="connsiteX342" fmla="*/ 1945189 w 7023131"/>
                <a:gd name="connsiteY342" fmla="*/ 2067762 h 3281108"/>
                <a:gd name="connsiteX343" fmla="*/ 2002339 w 7023131"/>
                <a:gd name="connsiteY343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35614 w 7023131"/>
                <a:gd name="connsiteY338" fmla="*/ 1639137 h 3281108"/>
                <a:gd name="connsiteX339" fmla="*/ 1354639 w 7023131"/>
                <a:gd name="connsiteY339" fmla="*/ 1772487 h 3281108"/>
                <a:gd name="connsiteX340" fmla="*/ 1367974 w 7023131"/>
                <a:gd name="connsiteY340" fmla="*/ 1776297 h 3281108"/>
                <a:gd name="connsiteX341" fmla="*/ 1945189 w 7023131"/>
                <a:gd name="connsiteY341" fmla="*/ 2067762 h 3281108"/>
                <a:gd name="connsiteX342" fmla="*/ 2002339 w 7023131"/>
                <a:gd name="connsiteY342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35614 w 7023131"/>
                <a:gd name="connsiteY338" fmla="*/ 1639137 h 3281108"/>
                <a:gd name="connsiteX339" fmla="*/ 1354639 w 7023131"/>
                <a:gd name="connsiteY339" fmla="*/ 1772487 h 3281108"/>
                <a:gd name="connsiteX340" fmla="*/ 1945189 w 7023131"/>
                <a:gd name="connsiteY340" fmla="*/ 2067762 h 3281108"/>
                <a:gd name="connsiteX341" fmla="*/ 2002339 w 7023131"/>
                <a:gd name="connsiteY341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535614 w 7023131"/>
                <a:gd name="connsiteY338" fmla="*/ 1639137 h 3281108"/>
                <a:gd name="connsiteX339" fmla="*/ 1945189 w 7023131"/>
                <a:gd name="connsiteY339" fmla="*/ 2067762 h 3281108"/>
                <a:gd name="connsiteX340" fmla="*/ 2002339 w 7023131"/>
                <a:gd name="connsiteY340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849939 w 7023131"/>
                <a:gd name="connsiteY337" fmla="*/ 915237 h 3281108"/>
                <a:gd name="connsiteX338" fmla="*/ 1945189 w 7023131"/>
                <a:gd name="connsiteY338" fmla="*/ 2067762 h 3281108"/>
                <a:gd name="connsiteX339" fmla="*/ 2002339 w 7023131"/>
                <a:gd name="connsiteY339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73764 w 7023131"/>
                <a:gd name="connsiteY336" fmla="*/ 667587 h 3281108"/>
                <a:gd name="connsiteX337" fmla="*/ 1945189 w 7023131"/>
                <a:gd name="connsiteY337" fmla="*/ 2067762 h 3281108"/>
                <a:gd name="connsiteX338" fmla="*/ 2002339 w 7023131"/>
                <a:gd name="connsiteY338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2049964 w 7023131"/>
                <a:gd name="connsiteY335" fmla="*/ 600912 h 3281108"/>
                <a:gd name="connsiteX336" fmla="*/ 1945189 w 7023131"/>
                <a:gd name="connsiteY336" fmla="*/ 2067762 h 3281108"/>
                <a:gd name="connsiteX337" fmla="*/ 2002339 w 7023131"/>
                <a:gd name="connsiteY337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2107114 w 7023131"/>
                <a:gd name="connsiteY334" fmla="*/ 600912 h 3281108"/>
                <a:gd name="connsiteX335" fmla="*/ 1945189 w 7023131"/>
                <a:gd name="connsiteY335" fmla="*/ 2067762 h 3281108"/>
                <a:gd name="connsiteX336" fmla="*/ 2002339 w 7023131"/>
                <a:gd name="connsiteY336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88064 w 7023131"/>
                <a:gd name="connsiteY333" fmla="*/ 524712 h 3281108"/>
                <a:gd name="connsiteX334" fmla="*/ 1945189 w 7023131"/>
                <a:gd name="connsiteY334" fmla="*/ 2067762 h 3281108"/>
                <a:gd name="connsiteX335" fmla="*/ 2002339 w 7023131"/>
                <a:gd name="connsiteY335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1945189 w 7023131"/>
                <a:gd name="connsiteY333" fmla="*/ 2067762 h 3281108"/>
                <a:gd name="connsiteX334" fmla="*/ 2002339 w 7023131"/>
                <a:gd name="connsiteY334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333" fmla="*/ 2002339 w 7023131"/>
                <a:gd name="connsiteY333" fmla="*/ 2124912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49964 w 7023131"/>
                <a:gd name="connsiteY332" fmla="*/ 51518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198554 w 7023131"/>
                <a:gd name="connsiteY332" fmla="*/ 66758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80444 w 7023131"/>
                <a:gd name="connsiteY332" fmla="*/ 538047 h 3281108"/>
                <a:gd name="connsiteX333" fmla="*/ 2198554 w 7023131"/>
                <a:gd name="connsiteY333" fmla="*/ 66758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80444 w 7023131"/>
                <a:gd name="connsiteY332" fmla="*/ 538047 h 3281108"/>
                <a:gd name="connsiteX333" fmla="*/ 2015674 w 7023131"/>
                <a:gd name="connsiteY333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80444 w 7023131"/>
                <a:gd name="connsiteY332" fmla="*/ 538047 h 3281108"/>
                <a:gd name="connsiteX333" fmla="*/ 2004244 w 7023131"/>
                <a:gd name="connsiteY333" fmla="*/ 64853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80444 w 7023131"/>
                <a:gd name="connsiteY332" fmla="*/ 538047 h 3281108"/>
                <a:gd name="connsiteX333" fmla="*/ 2008054 w 7023131"/>
                <a:gd name="connsiteY333" fmla="*/ 65996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83264 w 7023131"/>
                <a:gd name="connsiteY328" fmla="*/ 724737 h 3281108"/>
                <a:gd name="connsiteX329" fmla="*/ 1840414 w 7023131"/>
                <a:gd name="connsiteY329" fmla="*/ 629487 h 3281108"/>
                <a:gd name="connsiteX330" fmla="*/ 1897564 w 7023131"/>
                <a:gd name="connsiteY330" fmla="*/ 619962 h 3281108"/>
                <a:gd name="connsiteX331" fmla="*/ 1983289 w 7023131"/>
                <a:gd name="connsiteY331" fmla="*/ 562812 h 3281108"/>
                <a:gd name="connsiteX332" fmla="*/ 2080444 w 7023131"/>
                <a:gd name="connsiteY332" fmla="*/ 538047 h 3281108"/>
                <a:gd name="connsiteX333" fmla="*/ 2023294 w 7023131"/>
                <a:gd name="connsiteY333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22304 w 7023131"/>
                <a:gd name="connsiteY328" fmla="*/ 686637 h 3281108"/>
                <a:gd name="connsiteX329" fmla="*/ 1783264 w 7023131"/>
                <a:gd name="connsiteY329" fmla="*/ 72473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80444 w 7023131"/>
                <a:gd name="connsiteY333" fmla="*/ 538047 h 3281108"/>
                <a:gd name="connsiteX334" fmla="*/ 2023294 w 7023131"/>
                <a:gd name="connsiteY334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22304 w 7023131"/>
                <a:gd name="connsiteY328" fmla="*/ 686637 h 3281108"/>
                <a:gd name="connsiteX329" fmla="*/ 1790884 w 7023131"/>
                <a:gd name="connsiteY329" fmla="*/ 69425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80444 w 7023131"/>
                <a:gd name="connsiteY333" fmla="*/ 538047 h 3281108"/>
                <a:gd name="connsiteX334" fmla="*/ 2023294 w 7023131"/>
                <a:gd name="connsiteY334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345239 w 7023131"/>
                <a:gd name="connsiteY42" fmla="*/ 2010612 h 3281108"/>
                <a:gd name="connsiteX43" fmla="*/ 2411914 w 7023131"/>
                <a:gd name="connsiteY43" fmla="*/ 1943937 h 3281108"/>
                <a:gd name="connsiteX44" fmla="*/ 2459539 w 7023131"/>
                <a:gd name="connsiteY44" fmla="*/ 1896312 h 3281108"/>
                <a:gd name="connsiteX45" fmla="*/ 2507164 w 7023131"/>
                <a:gd name="connsiteY45" fmla="*/ 1829637 h 3281108"/>
                <a:gd name="connsiteX46" fmla="*/ 2535739 w 7023131"/>
                <a:gd name="connsiteY46" fmla="*/ 1810587 h 3281108"/>
                <a:gd name="connsiteX47" fmla="*/ 2659564 w 7023131"/>
                <a:gd name="connsiteY47" fmla="*/ 1791537 h 3281108"/>
                <a:gd name="connsiteX48" fmla="*/ 2669089 w 7023131"/>
                <a:gd name="connsiteY48" fmla="*/ 1715337 h 3281108"/>
                <a:gd name="connsiteX49" fmla="*/ 2697664 w 7023131"/>
                <a:gd name="connsiteY49" fmla="*/ 1696287 h 3281108"/>
                <a:gd name="connsiteX50" fmla="*/ 2745289 w 7023131"/>
                <a:gd name="connsiteY50" fmla="*/ 1658187 h 3281108"/>
                <a:gd name="connsiteX51" fmla="*/ 2802439 w 7023131"/>
                <a:gd name="connsiteY51" fmla="*/ 1629612 h 3281108"/>
                <a:gd name="connsiteX52" fmla="*/ 2888164 w 7023131"/>
                <a:gd name="connsiteY52" fmla="*/ 1572462 h 3281108"/>
                <a:gd name="connsiteX53" fmla="*/ 2954839 w 7023131"/>
                <a:gd name="connsiteY53" fmla="*/ 1505787 h 3281108"/>
                <a:gd name="connsiteX54" fmla="*/ 2964364 w 7023131"/>
                <a:gd name="connsiteY54" fmla="*/ 1429587 h 3281108"/>
                <a:gd name="connsiteX55" fmla="*/ 3002464 w 7023131"/>
                <a:gd name="connsiteY55" fmla="*/ 1429587 h 3281108"/>
                <a:gd name="connsiteX56" fmla="*/ 2983414 w 7023131"/>
                <a:gd name="connsiteY56" fmla="*/ 1362912 h 3281108"/>
                <a:gd name="connsiteX57" fmla="*/ 3078664 w 7023131"/>
                <a:gd name="connsiteY57" fmla="*/ 1439112 h 3281108"/>
                <a:gd name="connsiteX58" fmla="*/ 3192964 w 7023131"/>
                <a:gd name="connsiteY58" fmla="*/ 1401012 h 3281108"/>
                <a:gd name="connsiteX59" fmla="*/ 3345364 w 7023131"/>
                <a:gd name="connsiteY59" fmla="*/ 1401012 h 3281108"/>
                <a:gd name="connsiteX60" fmla="*/ 3402514 w 7023131"/>
                <a:gd name="connsiteY60" fmla="*/ 1372437 h 3281108"/>
                <a:gd name="connsiteX61" fmla="*/ 3412039 w 7023131"/>
                <a:gd name="connsiteY61" fmla="*/ 1343862 h 3281108"/>
                <a:gd name="connsiteX62" fmla="*/ 3412039 w 7023131"/>
                <a:gd name="connsiteY62" fmla="*/ 143911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265104 w 7023131"/>
                <a:gd name="connsiteY322" fmla="*/ 774267 h 3281108"/>
                <a:gd name="connsiteX323" fmla="*/ 1335589 w 7023131"/>
                <a:gd name="connsiteY323" fmla="*/ 753312 h 3281108"/>
                <a:gd name="connsiteX324" fmla="*/ 1402264 w 7023131"/>
                <a:gd name="connsiteY324" fmla="*/ 715212 h 3281108"/>
                <a:gd name="connsiteX325" fmla="*/ 1497514 w 7023131"/>
                <a:gd name="connsiteY325" fmla="*/ 715212 h 3281108"/>
                <a:gd name="connsiteX326" fmla="*/ 1583239 w 7023131"/>
                <a:gd name="connsiteY326" fmla="*/ 696162 h 3281108"/>
                <a:gd name="connsiteX327" fmla="*/ 1602289 w 7023131"/>
                <a:gd name="connsiteY327" fmla="*/ 648537 h 3281108"/>
                <a:gd name="connsiteX328" fmla="*/ 1649914 w 7023131"/>
                <a:gd name="connsiteY328" fmla="*/ 715212 h 3281108"/>
                <a:gd name="connsiteX329" fmla="*/ 1722304 w 7023131"/>
                <a:gd name="connsiteY329" fmla="*/ 686637 h 3281108"/>
                <a:gd name="connsiteX330" fmla="*/ 1790884 w 7023131"/>
                <a:gd name="connsiteY330" fmla="*/ 694257 h 3281108"/>
                <a:gd name="connsiteX331" fmla="*/ 1840414 w 7023131"/>
                <a:gd name="connsiteY331" fmla="*/ 629487 h 3281108"/>
                <a:gd name="connsiteX332" fmla="*/ 1897564 w 7023131"/>
                <a:gd name="connsiteY332" fmla="*/ 619962 h 3281108"/>
                <a:gd name="connsiteX333" fmla="*/ 1983289 w 7023131"/>
                <a:gd name="connsiteY333" fmla="*/ 562812 h 3281108"/>
                <a:gd name="connsiteX334" fmla="*/ 2080444 w 7023131"/>
                <a:gd name="connsiteY334" fmla="*/ 538047 h 3281108"/>
                <a:gd name="connsiteX335" fmla="*/ 2023294 w 7023131"/>
                <a:gd name="connsiteY335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289994 w 7023131"/>
                <a:gd name="connsiteY42" fmla="*/ 198965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78664 w 7023131"/>
                <a:gd name="connsiteY58" fmla="*/ 143911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12039 w 7023131"/>
                <a:gd name="connsiteY63" fmla="*/ 1439112 h 3281108"/>
                <a:gd name="connsiteX64" fmla="*/ 3469189 w 7023131"/>
                <a:gd name="connsiteY64" fmla="*/ 1420062 h 3281108"/>
                <a:gd name="connsiteX65" fmla="*/ 3573964 w 7023131"/>
                <a:gd name="connsiteY65" fmla="*/ 1410537 h 3281108"/>
                <a:gd name="connsiteX66" fmla="*/ 3612064 w 7023131"/>
                <a:gd name="connsiteY66" fmla="*/ 1334337 h 3281108"/>
                <a:gd name="connsiteX67" fmla="*/ 3754939 w 7023131"/>
                <a:gd name="connsiteY67" fmla="*/ 1391487 h 3281108"/>
                <a:gd name="connsiteX68" fmla="*/ 3802564 w 7023131"/>
                <a:gd name="connsiteY68" fmla="*/ 1286712 h 3281108"/>
                <a:gd name="connsiteX69" fmla="*/ 3935914 w 7023131"/>
                <a:gd name="connsiteY69" fmla="*/ 1267662 h 3281108"/>
                <a:gd name="connsiteX70" fmla="*/ 3974014 w 7023131"/>
                <a:gd name="connsiteY70" fmla="*/ 1181937 h 3281108"/>
                <a:gd name="connsiteX71" fmla="*/ 3935914 w 7023131"/>
                <a:gd name="connsiteY71" fmla="*/ 1105737 h 3281108"/>
                <a:gd name="connsiteX72" fmla="*/ 3916864 w 7023131"/>
                <a:gd name="connsiteY72" fmla="*/ 1039062 h 3281108"/>
                <a:gd name="connsiteX73" fmla="*/ 3840664 w 7023131"/>
                <a:gd name="connsiteY73" fmla="*/ 962862 h 3281108"/>
                <a:gd name="connsiteX74" fmla="*/ 3764464 w 7023131"/>
                <a:gd name="connsiteY74" fmla="*/ 915237 h 3281108"/>
                <a:gd name="connsiteX75" fmla="*/ 3840664 w 7023131"/>
                <a:gd name="connsiteY75" fmla="*/ 734262 h 3281108"/>
                <a:gd name="connsiteX76" fmla="*/ 3897814 w 7023131"/>
                <a:gd name="connsiteY76" fmla="*/ 648537 h 3281108"/>
                <a:gd name="connsiteX77" fmla="*/ 3983539 w 7023131"/>
                <a:gd name="connsiteY77" fmla="*/ 591387 h 3281108"/>
                <a:gd name="connsiteX78" fmla="*/ 4069264 w 7023131"/>
                <a:gd name="connsiteY78" fmla="*/ 600912 h 3281108"/>
                <a:gd name="connsiteX79" fmla="*/ 4097839 w 7023131"/>
                <a:gd name="connsiteY79" fmla="*/ 553287 h 3281108"/>
                <a:gd name="connsiteX80" fmla="*/ 4154989 w 7023131"/>
                <a:gd name="connsiteY80" fmla="*/ 505662 h 3281108"/>
                <a:gd name="connsiteX81" fmla="*/ 4174039 w 7023131"/>
                <a:gd name="connsiteY81" fmla="*/ 496137 h 3281108"/>
                <a:gd name="connsiteX82" fmla="*/ 4259764 w 7023131"/>
                <a:gd name="connsiteY82" fmla="*/ 391362 h 3281108"/>
                <a:gd name="connsiteX83" fmla="*/ 4335964 w 7023131"/>
                <a:gd name="connsiteY83" fmla="*/ 429462 h 3281108"/>
                <a:gd name="connsiteX84" fmla="*/ 4431214 w 7023131"/>
                <a:gd name="connsiteY84" fmla="*/ 391362 h 3281108"/>
                <a:gd name="connsiteX85" fmla="*/ 4535989 w 7023131"/>
                <a:gd name="connsiteY85" fmla="*/ 391362 h 3281108"/>
                <a:gd name="connsiteX86" fmla="*/ 4583614 w 7023131"/>
                <a:gd name="connsiteY86" fmla="*/ 362787 h 3281108"/>
                <a:gd name="connsiteX87" fmla="*/ 4659814 w 7023131"/>
                <a:gd name="connsiteY87" fmla="*/ 343737 h 3281108"/>
                <a:gd name="connsiteX88" fmla="*/ 4697914 w 7023131"/>
                <a:gd name="connsiteY88" fmla="*/ 305637 h 3281108"/>
                <a:gd name="connsiteX89" fmla="*/ 4755064 w 7023131"/>
                <a:gd name="connsiteY89" fmla="*/ 343737 h 3281108"/>
                <a:gd name="connsiteX90" fmla="*/ 4840789 w 7023131"/>
                <a:gd name="connsiteY90" fmla="*/ 343737 h 3281108"/>
                <a:gd name="connsiteX91" fmla="*/ 4888414 w 7023131"/>
                <a:gd name="connsiteY91" fmla="*/ 315162 h 3281108"/>
                <a:gd name="connsiteX92" fmla="*/ 4936039 w 7023131"/>
                <a:gd name="connsiteY92" fmla="*/ 324687 h 3281108"/>
                <a:gd name="connsiteX93" fmla="*/ 5040814 w 7023131"/>
                <a:gd name="connsiteY93" fmla="*/ 324687 h 3281108"/>
                <a:gd name="connsiteX94" fmla="*/ 5097964 w 7023131"/>
                <a:gd name="connsiteY94" fmla="*/ 324687 h 3281108"/>
                <a:gd name="connsiteX95" fmla="*/ 5202739 w 7023131"/>
                <a:gd name="connsiteY95" fmla="*/ 334212 h 3281108"/>
                <a:gd name="connsiteX96" fmla="*/ 5307514 w 7023131"/>
                <a:gd name="connsiteY96" fmla="*/ 334212 h 3281108"/>
                <a:gd name="connsiteX97" fmla="*/ 5393239 w 7023131"/>
                <a:gd name="connsiteY97" fmla="*/ 258012 h 3281108"/>
                <a:gd name="connsiteX98" fmla="*/ 5459914 w 7023131"/>
                <a:gd name="connsiteY98" fmla="*/ 258012 h 3281108"/>
                <a:gd name="connsiteX99" fmla="*/ 5564689 w 7023131"/>
                <a:gd name="connsiteY99" fmla="*/ 267537 h 3281108"/>
                <a:gd name="connsiteX100" fmla="*/ 5602789 w 7023131"/>
                <a:gd name="connsiteY100" fmla="*/ 238962 h 3281108"/>
                <a:gd name="connsiteX101" fmla="*/ 5583739 w 7023131"/>
                <a:gd name="connsiteY101" fmla="*/ 162762 h 3281108"/>
                <a:gd name="connsiteX102" fmla="*/ 5545639 w 7023131"/>
                <a:gd name="connsiteY102" fmla="*/ 124662 h 3281108"/>
                <a:gd name="connsiteX103" fmla="*/ 5640889 w 7023131"/>
                <a:gd name="connsiteY103" fmla="*/ 124662 h 3281108"/>
                <a:gd name="connsiteX104" fmla="*/ 5717089 w 7023131"/>
                <a:gd name="connsiteY104" fmla="*/ 77037 h 3281108"/>
                <a:gd name="connsiteX105" fmla="*/ 5736139 w 7023131"/>
                <a:gd name="connsiteY105" fmla="*/ 29412 h 3281108"/>
                <a:gd name="connsiteX106" fmla="*/ 5802814 w 7023131"/>
                <a:gd name="connsiteY106" fmla="*/ 48462 h 3281108"/>
                <a:gd name="connsiteX107" fmla="*/ 5898064 w 7023131"/>
                <a:gd name="connsiteY107" fmla="*/ 67512 h 3281108"/>
                <a:gd name="connsiteX108" fmla="*/ 5898064 w 7023131"/>
                <a:gd name="connsiteY108" fmla="*/ 837 h 3281108"/>
                <a:gd name="connsiteX109" fmla="*/ 6012364 w 7023131"/>
                <a:gd name="connsiteY109" fmla="*/ 29412 h 3281108"/>
                <a:gd name="connsiteX110" fmla="*/ 6059989 w 7023131"/>
                <a:gd name="connsiteY110" fmla="*/ 19887 h 3281108"/>
                <a:gd name="connsiteX111" fmla="*/ 6126664 w 7023131"/>
                <a:gd name="connsiteY111" fmla="*/ 48462 h 3281108"/>
                <a:gd name="connsiteX112" fmla="*/ 6269539 w 7023131"/>
                <a:gd name="connsiteY112" fmla="*/ 96087 h 3281108"/>
                <a:gd name="connsiteX113" fmla="*/ 6364789 w 7023131"/>
                <a:gd name="connsiteY113" fmla="*/ 96087 h 3281108"/>
                <a:gd name="connsiteX114" fmla="*/ 6545764 w 7023131"/>
                <a:gd name="connsiteY114" fmla="*/ 143712 h 3281108"/>
                <a:gd name="connsiteX115" fmla="*/ 6650539 w 7023131"/>
                <a:gd name="connsiteY115" fmla="*/ 267537 h 3281108"/>
                <a:gd name="connsiteX116" fmla="*/ 6631489 w 7023131"/>
                <a:gd name="connsiteY116" fmla="*/ 315162 h 3281108"/>
                <a:gd name="connsiteX117" fmla="*/ 6621964 w 7023131"/>
                <a:gd name="connsiteY117" fmla="*/ 381837 h 3281108"/>
                <a:gd name="connsiteX118" fmla="*/ 6593389 w 7023131"/>
                <a:gd name="connsiteY118" fmla="*/ 410412 h 3281108"/>
                <a:gd name="connsiteX119" fmla="*/ 6469564 w 7023131"/>
                <a:gd name="connsiteY119" fmla="*/ 334212 h 3281108"/>
                <a:gd name="connsiteX120" fmla="*/ 6460039 w 7023131"/>
                <a:gd name="connsiteY120" fmla="*/ 391362 h 3281108"/>
                <a:gd name="connsiteX121" fmla="*/ 6345739 w 7023131"/>
                <a:gd name="connsiteY121" fmla="*/ 391362 h 3281108"/>
                <a:gd name="connsiteX122" fmla="*/ 6288589 w 7023131"/>
                <a:gd name="connsiteY122" fmla="*/ 419937 h 3281108"/>
                <a:gd name="connsiteX123" fmla="*/ 6145714 w 7023131"/>
                <a:gd name="connsiteY123" fmla="*/ 477087 h 3281108"/>
                <a:gd name="connsiteX124" fmla="*/ 6079039 w 7023131"/>
                <a:gd name="connsiteY124" fmla="*/ 467562 h 3281108"/>
                <a:gd name="connsiteX125" fmla="*/ 6031414 w 7023131"/>
                <a:gd name="connsiteY125" fmla="*/ 467562 h 3281108"/>
                <a:gd name="connsiteX126" fmla="*/ 5964739 w 7023131"/>
                <a:gd name="connsiteY126" fmla="*/ 515187 h 3281108"/>
                <a:gd name="connsiteX127" fmla="*/ 5831389 w 7023131"/>
                <a:gd name="connsiteY127" fmla="*/ 486612 h 3281108"/>
                <a:gd name="connsiteX128" fmla="*/ 5745664 w 7023131"/>
                <a:gd name="connsiteY128" fmla="*/ 486612 h 3281108"/>
                <a:gd name="connsiteX129" fmla="*/ 5621839 w 7023131"/>
                <a:gd name="connsiteY129" fmla="*/ 543762 h 3281108"/>
                <a:gd name="connsiteX130" fmla="*/ 5612314 w 7023131"/>
                <a:gd name="connsiteY130" fmla="*/ 562812 h 3281108"/>
                <a:gd name="connsiteX131" fmla="*/ 5564689 w 7023131"/>
                <a:gd name="connsiteY131" fmla="*/ 572337 h 3281108"/>
                <a:gd name="connsiteX132" fmla="*/ 5440864 w 7023131"/>
                <a:gd name="connsiteY132" fmla="*/ 543762 h 3281108"/>
                <a:gd name="connsiteX133" fmla="*/ 5364664 w 7023131"/>
                <a:gd name="connsiteY133" fmla="*/ 534237 h 3281108"/>
                <a:gd name="connsiteX134" fmla="*/ 5355139 w 7023131"/>
                <a:gd name="connsiteY134" fmla="*/ 562812 h 3281108"/>
                <a:gd name="connsiteX135" fmla="*/ 5317039 w 7023131"/>
                <a:gd name="connsiteY135" fmla="*/ 581862 h 3281108"/>
                <a:gd name="connsiteX136" fmla="*/ 5307514 w 7023131"/>
                <a:gd name="connsiteY136" fmla="*/ 591387 h 3281108"/>
                <a:gd name="connsiteX137" fmla="*/ 5202739 w 7023131"/>
                <a:gd name="connsiteY137" fmla="*/ 591387 h 3281108"/>
                <a:gd name="connsiteX138" fmla="*/ 5136064 w 7023131"/>
                <a:gd name="connsiteY138" fmla="*/ 677112 h 3281108"/>
                <a:gd name="connsiteX139" fmla="*/ 5126539 w 7023131"/>
                <a:gd name="connsiteY139" fmla="*/ 724737 h 3281108"/>
                <a:gd name="connsiteX140" fmla="*/ 5136064 w 7023131"/>
                <a:gd name="connsiteY140" fmla="*/ 753312 h 3281108"/>
                <a:gd name="connsiteX141" fmla="*/ 5088439 w 7023131"/>
                <a:gd name="connsiteY141" fmla="*/ 810462 h 3281108"/>
                <a:gd name="connsiteX142" fmla="*/ 5050339 w 7023131"/>
                <a:gd name="connsiteY142" fmla="*/ 819987 h 3281108"/>
                <a:gd name="connsiteX143" fmla="*/ 5069389 w 7023131"/>
                <a:gd name="connsiteY143" fmla="*/ 886662 h 3281108"/>
                <a:gd name="connsiteX144" fmla="*/ 5050339 w 7023131"/>
                <a:gd name="connsiteY144" fmla="*/ 953337 h 3281108"/>
                <a:gd name="connsiteX145" fmla="*/ 5021764 w 7023131"/>
                <a:gd name="connsiteY145" fmla="*/ 991437 h 3281108"/>
                <a:gd name="connsiteX146" fmla="*/ 4955089 w 7023131"/>
                <a:gd name="connsiteY146" fmla="*/ 1029537 h 3281108"/>
                <a:gd name="connsiteX147" fmla="*/ 4878889 w 7023131"/>
                <a:gd name="connsiteY147" fmla="*/ 1086687 h 3281108"/>
                <a:gd name="connsiteX148" fmla="*/ 4859839 w 7023131"/>
                <a:gd name="connsiteY148" fmla="*/ 1105737 h 3281108"/>
                <a:gd name="connsiteX149" fmla="*/ 4821739 w 7023131"/>
                <a:gd name="connsiteY149" fmla="*/ 1134312 h 3281108"/>
                <a:gd name="connsiteX150" fmla="*/ 4783639 w 7023131"/>
                <a:gd name="connsiteY150" fmla="*/ 1134312 h 3281108"/>
                <a:gd name="connsiteX151" fmla="*/ 4755064 w 7023131"/>
                <a:gd name="connsiteY151" fmla="*/ 1220037 h 3281108"/>
                <a:gd name="connsiteX152" fmla="*/ 4793164 w 7023131"/>
                <a:gd name="connsiteY152" fmla="*/ 1258137 h 3281108"/>
                <a:gd name="connsiteX153" fmla="*/ 4840789 w 7023131"/>
                <a:gd name="connsiteY153" fmla="*/ 1305762 h 3281108"/>
                <a:gd name="connsiteX154" fmla="*/ 4888414 w 7023131"/>
                <a:gd name="connsiteY154" fmla="*/ 1343862 h 3281108"/>
                <a:gd name="connsiteX155" fmla="*/ 4926514 w 7023131"/>
                <a:gd name="connsiteY155" fmla="*/ 1429587 h 3281108"/>
                <a:gd name="connsiteX156" fmla="*/ 4916989 w 7023131"/>
                <a:gd name="connsiteY156" fmla="*/ 1486737 h 3281108"/>
                <a:gd name="connsiteX157" fmla="*/ 4936039 w 7023131"/>
                <a:gd name="connsiteY157" fmla="*/ 1486737 h 3281108"/>
                <a:gd name="connsiteX158" fmla="*/ 4936039 w 7023131"/>
                <a:gd name="connsiteY158" fmla="*/ 1534362 h 3281108"/>
                <a:gd name="connsiteX159" fmla="*/ 5078914 w 7023131"/>
                <a:gd name="connsiteY159" fmla="*/ 1601037 h 3281108"/>
                <a:gd name="connsiteX160" fmla="*/ 5097964 w 7023131"/>
                <a:gd name="connsiteY160" fmla="*/ 1601037 h 3281108"/>
                <a:gd name="connsiteX161" fmla="*/ 5174164 w 7023131"/>
                <a:gd name="connsiteY161" fmla="*/ 1648662 h 3281108"/>
                <a:gd name="connsiteX162" fmla="*/ 5297989 w 7023131"/>
                <a:gd name="connsiteY162" fmla="*/ 1648662 h 3281108"/>
                <a:gd name="connsiteX163" fmla="*/ 5374189 w 7023131"/>
                <a:gd name="connsiteY163" fmla="*/ 1686762 h 3281108"/>
                <a:gd name="connsiteX164" fmla="*/ 5431339 w 7023131"/>
                <a:gd name="connsiteY164" fmla="*/ 1715337 h 3281108"/>
                <a:gd name="connsiteX165" fmla="*/ 5517064 w 7023131"/>
                <a:gd name="connsiteY165" fmla="*/ 1677237 h 3281108"/>
                <a:gd name="connsiteX166" fmla="*/ 5650414 w 7023131"/>
                <a:gd name="connsiteY166" fmla="*/ 1686762 h 3281108"/>
                <a:gd name="connsiteX167" fmla="*/ 5736139 w 7023131"/>
                <a:gd name="connsiteY167" fmla="*/ 1715337 h 3281108"/>
                <a:gd name="connsiteX168" fmla="*/ 5850439 w 7023131"/>
                <a:gd name="connsiteY168" fmla="*/ 1782012 h 3281108"/>
                <a:gd name="connsiteX169" fmla="*/ 5869489 w 7023131"/>
                <a:gd name="connsiteY169" fmla="*/ 1705812 h 3281108"/>
                <a:gd name="connsiteX170" fmla="*/ 6021889 w 7023131"/>
                <a:gd name="connsiteY170" fmla="*/ 1772487 h 3281108"/>
                <a:gd name="connsiteX171" fmla="*/ 6107614 w 7023131"/>
                <a:gd name="connsiteY171" fmla="*/ 1782012 h 3281108"/>
                <a:gd name="connsiteX172" fmla="*/ 6193339 w 7023131"/>
                <a:gd name="connsiteY172" fmla="*/ 1791537 h 3281108"/>
                <a:gd name="connsiteX173" fmla="*/ 6326689 w 7023131"/>
                <a:gd name="connsiteY173" fmla="*/ 1839162 h 3281108"/>
                <a:gd name="connsiteX174" fmla="*/ 6374314 w 7023131"/>
                <a:gd name="connsiteY174" fmla="*/ 1848687 h 3281108"/>
                <a:gd name="connsiteX175" fmla="*/ 6555289 w 7023131"/>
                <a:gd name="connsiteY175" fmla="*/ 1934412 h 3281108"/>
                <a:gd name="connsiteX176" fmla="*/ 6660064 w 7023131"/>
                <a:gd name="connsiteY176" fmla="*/ 1915362 h 3281108"/>
                <a:gd name="connsiteX177" fmla="*/ 6745789 w 7023131"/>
                <a:gd name="connsiteY177" fmla="*/ 1924887 h 3281108"/>
                <a:gd name="connsiteX178" fmla="*/ 6688639 w 7023131"/>
                <a:gd name="connsiteY178" fmla="*/ 1982037 h 3281108"/>
                <a:gd name="connsiteX179" fmla="*/ 6641014 w 7023131"/>
                <a:gd name="connsiteY179" fmla="*/ 2010612 h 3281108"/>
                <a:gd name="connsiteX180" fmla="*/ 6707689 w 7023131"/>
                <a:gd name="connsiteY180" fmla="*/ 2048712 h 3281108"/>
                <a:gd name="connsiteX181" fmla="*/ 6745789 w 7023131"/>
                <a:gd name="connsiteY181" fmla="*/ 2124912 h 3281108"/>
                <a:gd name="connsiteX182" fmla="*/ 6841039 w 7023131"/>
                <a:gd name="connsiteY182" fmla="*/ 2182062 h 3281108"/>
                <a:gd name="connsiteX183" fmla="*/ 6945814 w 7023131"/>
                <a:gd name="connsiteY183" fmla="*/ 2210637 h 3281108"/>
                <a:gd name="connsiteX184" fmla="*/ 6993439 w 7023131"/>
                <a:gd name="connsiteY184" fmla="*/ 2296362 h 3281108"/>
                <a:gd name="connsiteX185" fmla="*/ 7022014 w 7023131"/>
                <a:gd name="connsiteY185" fmla="*/ 2343987 h 3281108"/>
                <a:gd name="connsiteX186" fmla="*/ 6955339 w 7023131"/>
                <a:gd name="connsiteY186" fmla="*/ 2353512 h 3281108"/>
                <a:gd name="connsiteX187" fmla="*/ 6793414 w 7023131"/>
                <a:gd name="connsiteY187" fmla="*/ 2239212 h 3281108"/>
                <a:gd name="connsiteX188" fmla="*/ 6745789 w 7023131"/>
                <a:gd name="connsiteY188" fmla="*/ 2210637 h 3281108"/>
                <a:gd name="connsiteX189" fmla="*/ 6698164 w 7023131"/>
                <a:gd name="connsiteY189" fmla="*/ 2239212 h 3281108"/>
                <a:gd name="connsiteX190" fmla="*/ 6612439 w 7023131"/>
                <a:gd name="connsiteY190" fmla="*/ 2248737 h 3281108"/>
                <a:gd name="connsiteX191" fmla="*/ 6555289 w 7023131"/>
                <a:gd name="connsiteY191" fmla="*/ 2229687 h 3281108"/>
                <a:gd name="connsiteX192" fmla="*/ 6507664 w 7023131"/>
                <a:gd name="connsiteY192" fmla="*/ 2191587 h 3281108"/>
                <a:gd name="connsiteX193" fmla="*/ 6460039 w 7023131"/>
                <a:gd name="connsiteY193" fmla="*/ 2248737 h 3281108"/>
                <a:gd name="connsiteX194" fmla="*/ 6402889 w 7023131"/>
                <a:gd name="connsiteY194" fmla="*/ 2210637 h 3281108"/>
                <a:gd name="connsiteX195" fmla="*/ 6364789 w 7023131"/>
                <a:gd name="connsiteY195" fmla="*/ 2191587 h 3281108"/>
                <a:gd name="connsiteX196" fmla="*/ 6355264 w 7023131"/>
                <a:gd name="connsiteY196" fmla="*/ 2239212 h 3281108"/>
                <a:gd name="connsiteX197" fmla="*/ 6288589 w 7023131"/>
                <a:gd name="connsiteY197" fmla="*/ 2286837 h 3281108"/>
                <a:gd name="connsiteX198" fmla="*/ 6212389 w 7023131"/>
                <a:gd name="connsiteY198" fmla="*/ 2286837 h 3281108"/>
                <a:gd name="connsiteX199" fmla="*/ 6050464 w 7023131"/>
                <a:gd name="connsiteY199" fmla="*/ 2201112 h 3281108"/>
                <a:gd name="connsiteX200" fmla="*/ 5983789 w 7023131"/>
                <a:gd name="connsiteY200" fmla="*/ 2172537 h 3281108"/>
                <a:gd name="connsiteX201" fmla="*/ 5898064 w 7023131"/>
                <a:gd name="connsiteY201" fmla="*/ 2105862 h 3281108"/>
                <a:gd name="connsiteX202" fmla="*/ 5783764 w 7023131"/>
                <a:gd name="connsiteY202" fmla="*/ 2067762 h 3281108"/>
                <a:gd name="connsiteX203" fmla="*/ 5745664 w 7023131"/>
                <a:gd name="connsiteY203" fmla="*/ 2029662 h 3281108"/>
                <a:gd name="connsiteX204" fmla="*/ 5688514 w 7023131"/>
                <a:gd name="connsiteY204" fmla="*/ 2010612 h 3281108"/>
                <a:gd name="connsiteX205" fmla="*/ 5612314 w 7023131"/>
                <a:gd name="connsiteY205" fmla="*/ 2010612 h 3281108"/>
                <a:gd name="connsiteX206" fmla="*/ 5450389 w 7023131"/>
                <a:gd name="connsiteY206" fmla="*/ 1934412 h 3281108"/>
                <a:gd name="connsiteX207" fmla="*/ 5412289 w 7023131"/>
                <a:gd name="connsiteY207" fmla="*/ 1924887 h 3281108"/>
                <a:gd name="connsiteX208" fmla="*/ 5317039 w 7023131"/>
                <a:gd name="connsiteY208" fmla="*/ 1934412 h 3281108"/>
                <a:gd name="connsiteX209" fmla="*/ 5212264 w 7023131"/>
                <a:gd name="connsiteY209" fmla="*/ 1905837 h 3281108"/>
                <a:gd name="connsiteX210" fmla="*/ 5069389 w 7023131"/>
                <a:gd name="connsiteY210" fmla="*/ 1886787 h 3281108"/>
                <a:gd name="connsiteX211" fmla="*/ 4964614 w 7023131"/>
                <a:gd name="connsiteY211" fmla="*/ 1877262 h 3281108"/>
                <a:gd name="connsiteX212" fmla="*/ 4945564 w 7023131"/>
                <a:gd name="connsiteY212" fmla="*/ 1924887 h 3281108"/>
                <a:gd name="connsiteX213" fmla="*/ 4916989 w 7023131"/>
                <a:gd name="connsiteY213" fmla="*/ 1953462 h 3281108"/>
                <a:gd name="connsiteX214" fmla="*/ 4878889 w 7023131"/>
                <a:gd name="connsiteY214" fmla="*/ 1982037 h 3281108"/>
                <a:gd name="connsiteX215" fmla="*/ 4907464 w 7023131"/>
                <a:gd name="connsiteY215" fmla="*/ 2048712 h 3281108"/>
                <a:gd name="connsiteX216" fmla="*/ 4840789 w 7023131"/>
                <a:gd name="connsiteY216" fmla="*/ 2096337 h 3281108"/>
                <a:gd name="connsiteX217" fmla="*/ 4840789 w 7023131"/>
                <a:gd name="connsiteY217" fmla="*/ 2105862 h 3281108"/>
                <a:gd name="connsiteX218" fmla="*/ 4793164 w 7023131"/>
                <a:gd name="connsiteY218" fmla="*/ 2163012 h 3281108"/>
                <a:gd name="connsiteX219" fmla="*/ 4840789 w 7023131"/>
                <a:gd name="connsiteY219" fmla="*/ 2229687 h 3281108"/>
                <a:gd name="connsiteX220" fmla="*/ 4888414 w 7023131"/>
                <a:gd name="connsiteY220" fmla="*/ 2267787 h 3281108"/>
                <a:gd name="connsiteX221" fmla="*/ 4993189 w 7023131"/>
                <a:gd name="connsiteY221" fmla="*/ 2286837 h 3281108"/>
                <a:gd name="connsiteX222" fmla="*/ 4831264 w 7023131"/>
                <a:gd name="connsiteY222" fmla="*/ 2391612 h 3281108"/>
                <a:gd name="connsiteX223" fmla="*/ 4878889 w 7023131"/>
                <a:gd name="connsiteY223" fmla="*/ 2420187 h 3281108"/>
                <a:gd name="connsiteX224" fmla="*/ 4831264 w 7023131"/>
                <a:gd name="connsiteY224" fmla="*/ 2477337 h 3281108"/>
                <a:gd name="connsiteX225" fmla="*/ 4783639 w 7023131"/>
                <a:gd name="connsiteY225" fmla="*/ 2544012 h 3281108"/>
                <a:gd name="connsiteX226" fmla="*/ 4755064 w 7023131"/>
                <a:gd name="connsiteY226" fmla="*/ 2620212 h 3281108"/>
                <a:gd name="connsiteX227" fmla="*/ 4697914 w 7023131"/>
                <a:gd name="connsiteY227" fmla="*/ 2696412 h 3281108"/>
                <a:gd name="connsiteX228" fmla="*/ 4640764 w 7023131"/>
                <a:gd name="connsiteY228" fmla="*/ 2715462 h 3281108"/>
                <a:gd name="connsiteX229" fmla="*/ 4469314 w 7023131"/>
                <a:gd name="connsiteY229" fmla="*/ 2715462 h 3281108"/>
                <a:gd name="connsiteX230" fmla="*/ 4383589 w 7023131"/>
                <a:gd name="connsiteY230" fmla="*/ 2715462 h 3281108"/>
                <a:gd name="connsiteX231" fmla="*/ 4364539 w 7023131"/>
                <a:gd name="connsiteY231" fmla="*/ 2686887 h 3281108"/>
                <a:gd name="connsiteX232" fmla="*/ 4326439 w 7023131"/>
                <a:gd name="connsiteY232" fmla="*/ 2648787 h 3281108"/>
                <a:gd name="connsiteX233" fmla="*/ 4307389 w 7023131"/>
                <a:gd name="connsiteY233" fmla="*/ 2591637 h 3281108"/>
                <a:gd name="connsiteX234" fmla="*/ 4307389 w 7023131"/>
                <a:gd name="connsiteY234" fmla="*/ 2505912 h 3281108"/>
                <a:gd name="connsiteX235" fmla="*/ 4297864 w 7023131"/>
                <a:gd name="connsiteY235" fmla="*/ 2429712 h 3281108"/>
                <a:gd name="connsiteX236" fmla="*/ 4269289 w 7023131"/>
                <a:gd name="connsiteY236" fmla="*/ 2334462 h 3281108"/>
                <a:gd name="connsiteX237" fmla="*/ 4250239 w 7023131"/>
                <a:gd name="connsiteY237" fmla="*/ 2258262 h 3281108"/>
                <a:gd name="connsiteX238" fmla="*/ 4145464 w 7023131"/>
                <a:gd name="connsiteY238" fmla="*/ 2258262 h 3281108"/>
                <a:gd name="connsiteX239" fmla="*/ 4050214 w 7023131"/>
                <a:gd name="connsiteY239" fmla="*/ 2239212 h 3281108"/>
                <a:gd name="connsiteX240" fmla="*/ 3983539 w 7023131"/>
                <a:gd name="connsiteY240" fmla="*/ 2296362 h 3281108"/>
                <a:gd name="connsiteX241" fmla="*/ 3821614 w 7023131"/>
                <a:gd name="connsiteY241" fmla="*/ 2353512 h 3281108"/>
                <a:gd name="connsiteX242" fmla="*/ 3802564 w 7023131"/>
                <a:gd name="connsiteY242" fmla="*/ 2420187 h 3281108"/>
                <a:gd name="connsiteX243" fmla="*/ 3650164 w 7023131"/>
                <a:gd name="connsiteY243" fmla="*/ 2420187 h 3281108"/>
                <a:gd name="connsiteX244" fmla="*/ 3564439 w 7023131"/>
                <a:gd name="connsiteY244" fmla="*/ 2515437 h 3281108"/>
                <a:gd name="connsiteX245" fmla="*/ 3450139 w 7023131"/>
                <a:gd name="connsiteY245" fmla="*/ 2629737 h 3281108"/>
                <a:gd name="connsiteX246" fmla="*/ 3421564 w 7023131"/>
                <a:gd name="connsiteY246" fmla="*/ 2763087 h 3281108"/>
                <a:gd name="connsiteX247" fmla="*/ 3326314 w 7023131"/>
                <a:gd name="connsiteY247" fmla="*/ 2839287 h 3281108"/>
                <a:gd name="connsiteX248" fmla="*/ 3231064 w 7023131"/>
                <a:gd name="connsiteY248" fmla="*/ 2915487 h 3281108"/>
                <a:gd name="connsiteX249" fmla="*/ 3154864 w 7023131"/>
                <a:gd name="connsiteY249" fmla="*/ 3029787 h 3281108"/>
                <a:gd name="connsiteX250" fmla="*/ 3107239 w 7023131"/>
                <a:gd name="connsiteY250" fmla="*/ 3144087 h 3281108"/>
                <a:gd name="connsiteX251" fmla="*/ 3050089 w 7023131"/>
                <a:gd name="connsiteY251" fmla="*/ 3220287 h 3281108"/>
                <a:gd name="connsiteX252" fmla="*/ 2973889 w 7023131"/>
                <a:gd name="connsiteY252" fmla="*/ 3229812 h 3281108"/>
                <a:gd name="connsiteX253" fmla="*/ 2878639 w 7023131"/>
                <a:gd name="connsiteY253" fmla="*/ 3163137 h 3281108"/>
                <a:gd name="connsiteX254" fmla="*/ 2802439 w 7023131"/>
                <a:gd name="connsiteY254" fmla="*/ 3105987 h 3281108"/>
                <a:gd name="connsiteX255" fmla="*/ 2726239 w 7023131"/>
                <a:gd name="connsiteY255" fmla="*/ 3096462 h 3281108"/>
                <a:gd name="connsiteX256" fmla="*/ 2630989 w 7023131"/>
                <a:gd name="connsiteY256" fmla="*/ 3153612 h 3281108"/>
                <a:gd name="connsiteX257" fmla="*/ 2659564 w 7023131"/>
                <a:gd name="connsiteY257" fmla="*/ 3210762 h 3281108"/>
                <a:gd name="connsiteX258" fmla="*/ 2545264 w 7023131"/>
                <a:gd name="connsiteY258" fmla="*/ 3220287 h 3281108"/>
                <a:gd name="connsiteX259" fmla="*/ 2383339 w 7023131"/>
                <a:gd name="connsiteY259" fmla="*/ 3229812 h 3281108"/>
                <a:gd name="connsiteX260" fmla="*/ 2307139 w 7023131"/>
                <a:gd name="connsiteY260" fmla="*/ 3267912 h 3281108"/>
                <a:gd name="connsiteX261" fmla="*/ 2221414 w 7023131"/>
                <a:gd name="connsiteY261" fmla="*/ 3277437 h 3281108"/>
                <a:gd name="connsiteX262" fmla="*/ 2192839 w 7023131"/>
                <a:gd name="connsiteY262" fmla="*/ 3210762 h 3281108"/>
                <a:gd name="connsiteX263" fmla="*/ 2088064 w 7023131"/>
                <a:gd name="connsiteY263" fmla="*/ 3144087 h 3281108"/>
                <a:gd name="connsiteX264" fmla="*/ 2116639 w 7023131"/>
                <a:gd name="connsiteY264" fmla="*/ 3077412 h 3281108"/>
                <a:gd name="connsiteX265" fmla="*/ 2145214 w 7023131"/>
                <a:gd name="connsiteY265" fmla="*/ 2982162 h 3281108"/>
                <a:gd name="connsiteX266" fmla="*/ 2154739 w 7023131"/>
                <a:gd name="connsiteY266" fmla="*/ 2886912 h 3281108"/>
                <a:gd name="connsiteX267" fmla="*/ 2078539 w 7023131"/>
                <a:gd name="connsiteY267" fmla="*/ 2867862 h 3281108"/>
                <a:gd name="connsiteX268" fmla="*/ 1973764 w 7023131"/>
                <a:gd name="connsiteY268" fmla="*/ 2848812 h 3281108"/>
                <a:gd name="connsiteX269" fmla="*/ 1840414 w 7023131"/>
                <a:gd name="connsiteY269" fmla="*/ 2829762 h 3281108"/>
                <a:gd name="connsiteX270" fmla="*/ 1678489 w 7023131"/>
                <a:gd name="connsiteY270" fmla="*/ 2820237 h 3281108"/>
                <a:gd name="connsiteX271" fmla="*/ 1602289 w 7023131"/>
                <a:gd name="connsiteY271" fmla="*/ 2810712 h 3281108"/>
                <a:gd name="connsiteX272" fmla="*/ 1507039 w 7023131"/>
                <a:gd name="connsiteY272" fmla="*/ 2848812 h 3281108"/>
                <a:gd name="connsiteX273" fmla="*/ 1326064 w 7023131"/>
                <a:gd name="connsiteY273" fmla="*/ 2858337 h 3281108"/>
                <a:gd name="connsiteX274" fmla="*/ 1126039 w 7023131"/>
                <a:gd name="connsiteY274" fmla="*/ 2791662 h 3281108"/>
                <a:gd name="connsiteX275" fmla="*/ 1021264 w 7023131"/>
                <a:gd name="connsiteY275" fmla="*/ 2791662 h 3281108"/>
                <a:gd name="connsiteX276" fmla="*/ 906964 w 7023131"/>
                <a:gd name="connsiteY276" fmla="*/ 2801187 h 3281108"/>
                <a:gd name="connsiteX277" fmla="*/ 802189 w 7023131"/>
                <a:gd name="connsiteY277" fmla="*/ 2877387 h 3281108"/>
                <a:gd name="connsiteX278" fmla="*/ 725989 w 7023131"/>
                <a:gd name="connsiteY278" fmla="*/ 2896437 h 3281108"/>
                <a:gd name="connsiteX279" fmla="*/ 716464 w 7023131"/>
                <a:gd name="connsiteY279" fmla="*/ 2744037 h 3281108"/>
                <a:gd name="connsiteX280" fmla="*/ 716464 w 7023131"/>
                <a:gd name="connsiteY280" fmla="*/ 2667837 h 3281108"/>
                <a:gd name="connsiteX281" fmla="*/ 706939 w 7023131"/>
                <a:gd name="connsiteY281" fmla="*/ 2572587 h 3281108"/>
                <a:gd name="connsiteX282" fmla="*/ 659314 w 7023131"/>
                <a:gd name="connsiteY282" fmla="*/ 2515437 h 3281108"/>
                <a:gd name="connsiteX283" fmla="*/ 735514 w 7023131"/>
                <a:gd name="connsiteY283" fmla="*/ 2467812 h 3281108"/>
                <a:gd name="connsiteX284" fmla="*/ 773614 w 7023131"/>
                <a:gd name="connsiteY284" fmla="*/ 2401137 h 3281108"/>
                <a:gd name="connsiteX285" fmla="*/ 659314 w 7023131"/>
                <a:gd name="connsiteY285" fmla="*/ 2420187 h 3281108"/>
                <a:gd name="connsiteX286" fmla="*/ 583114 w 7023131"/>
                <a:gd name="connsiteY286" fmla="*/ 2372562 h 3281108"/>
                <a:gd name="connsiteX287" fmla="*/ 402139 w 7023131"/>
                <a:gd name="connsiteY287" fmla="*/ 2410662 h 3281108"/>
                <a:gd name="connsiteX288" fmla="*/ 297364 w 7023131"/>
                <a:gd name="connsiteY288" fmla="*/ 2410662 h 3281108"/>
                <a:gd name="connsiteX289" fmla="*/ 249739 w 7023131"/>
                <a:gd name="connsiteY289" fmla="*/ 2372562 h 3281108"/>
                <a:gd name="connsiteX290" fmla="*/ 135439 w 7023131"/>
                <a:gd name="connsiteY290" fmla="*/ 2391612 h 3281108"/>
                <a:gd name="connsiteX291" fmla="*/ 116389 w 7023131"/>
                <a:gd name="connsiteY291" fmla="*/ 2420187 h 3281108"/>
                <a:gd name="connsiteX292" fmla="*/ 40189 w 7023131"/>
                <a:gd name="connsiteY292" fmla="*/ 2353512 h 3281108"/>
                <a:gd name="connsiteX293" fmla="*/ 21139 w 7023131"/>
                <a:gd name="connsiteY293" fmla="*/ 2296362 h 3281108"/>
                <a:gd name="connsiteX294" fmla="*/ 164014 w 7023131"/>
                <a:gd name="connsiteY294" fmla="*/ 2277312 h 3281108"/>
                <a:gd name="connsiteX295" fmla="*/ 211639 w 7023131"/>
                <a:gd name="connsiteY295" fmla="*/ 2220162 h 3281108"/>
                <a:gd name="connsiteX296" fmla="*/ 78289 w 7023131"/>
                <a:gd name="connsiteY296" fmla="*/ 2191587 h 3281108"/>
                <a:gd name="connsiteX297" fmla="*/ 30664 w 7023131"/>
                <a:gd name="connsiteY297" fmla="*/ 2115387 h 3281108"/>
                <a:gd name="connsiteX298" fmla="*/ 2089 w 7023131"/>
                <a:gd name="connsiteY298" fmla="*/ 2058237 h 3281108"/>
                <a:gd name="connsiteX299" fmla="*/ 87814 w 7023131"/>
                <a:gd name="connsiteY299" fmla="*/ 2020137 h 3281108"/>
                <a:gd name="connsiteX300" fmla="*/ 87814 w 7023131"/>
                <a:gd name="connsiteY300" fmla="*/ 1924887 h 3281108"/>
                <a:gd name="connsiteX301" fmla="*/ 173539 w 7023131"/>
                <a:gd name="connsiteY301" fmla="*/ 1896312 h 3281108"/>
                <a:gd name="connsiteX302" fmla="*/ 211639 w 7023131"/>
                <a:gd name="connsiteY302" fmla="*/ 1753437 h 3281108"/>
                <a:gd name="connsiteX303" fmla="*/ 306889 w 7023131"/>
                <a:gd name="connsiteY303" fmla="*/ 1715337 h 3281108"/>
                <a:gd name="connsiteX304" fmla="*/ 287839 w 7023131"/>
                <a:gd name="connsiteY304" fmla="*/ 1924887 h 3281108"/>
                <a:gd name="connsiteX305" fmla="*/ 459289 w 7023131"/>
                <a:gd name="connsiteY305" fmla="*/ 1934412 h 3281108"/>
                <a:gd name="connsiteX306" fmla="*/ 564064 w 7023131"/>
                <a:gd name="connsiteY306" fmla="*/ 1829637 h 3281108"/>
                <a:gd name="connsiteX307" fmla="*/ 478339 w 7023131"/>
                <a:gd name="connsiteY307" fmla="*/ 1724862 h 3281108"/>
                <a:gd name="connsiteX308" fmla="*/ 430714 w 7023131"/>
                <a:gd name="connsiteY308" fmla="*/ 1686762 h 3281108"/>
                <a:gd name="connsiteX309" fmla="*/ 554539 w 7023131"/>
                <a:gd name="connsiteY309" fmla="*/ 1610562 h 3281108"/>
                <a:gd name="connsiteX310" fmla="*/ 649789 w 7023131"/>
                <a:gd name="connsiteY310" fmla="*/ 1610562 h 3281108"/>
                <a:gd name="connsiteX311" fmla="*/ 697414 w 7023131"/>
                <a:gd name="connsiteY311" fmla="*/ 1562937 h 3281108"/>
                <a:gd name="connsiteX312" fmla="*/ 783139 w 7023131"/>
                <a:gd name="connsiteY312" fmla="*/ 1534362 h 3281108"/>
                <a:gd name="connsiteX313" fmla="*/ 935539 w 7023131"/>
                <a:gd name="connsiteY313" fmla="*/ 1572462 h 3281108"/>
                <a:gd name="connsiteX314" fmla="*/ 973639 w 7023131"/>
                <a:gd name="connsiteY314" fmla="*/ 1458162 h 3281108"/>
                <a:gd name="connsiteX315" fmla="*/ 973639 w 7023131"/>
                <a:gd name="connsiteY315" fmla="*/ 1372437 h 3281108"/>
                <a:gd name="connsiteX316" fmla="*/ 1154614 w 7023131"/>
                <a:gd name="connsiteY316" fmla="*/ 1296237 h 3281108"/>
                <a:gd name="connsiteX317" fmla="*/ 1154614 w 7023131"/>
                <a:gd name="connsiteY317" fmla="*/ 1277187 h 3281108"/>
                <a:gd name="connsiteX318" fmla="*/ 1278439 w 7023131"/>
                <a:gd name="connsiteY318" fmla="*/ 1191462 h 3281108"/>
                <a:gd name="connsiteX319" fmla="*/ 1326064 w 7023131"/>
                <a:gd name="connsiteY319" fmla="*/ 1153362 h 3281108"/>
                <a:gd name="connsiteX320" fmla="*/ 1192714 w 7023131"/>
                <a:gd name="connsiteY320" fmla="*/ 1096212 h 3281108"/>
                <a:gd name="connsiteX321" fmla="*/ 1068889 w 7023131"/>
                <a:gd name="connsiteY321" fmla="*/ 1143837 h 3281108"/>
                <a:gd name="connsiteX322" fmla="*/ 859339 w 7023131"/>
                <a:gd name="connsiteY322" fmla="*/ 1134312 h 3281108"/>
                <a:gd name="connsiteX323" fmla="*/ 1265104 w 7023131"/>
                <a:gd name="connsiteY323" fmla="*/ 774267 h 3281108"/>
                <a:gd name="connsiteX324" fmla="*/ 1335589 w 7023131"/>
                <a:gd name="connsiteY324" fmla="*/ 753312 h 3281108"/>
                <a:gd name="connsiteX325" fmla="*/ 1402264 w 7023131"/>
                <a:gd name="connsiteY325" fmla="*/ 715212 h 3281108"/>
                <a:gd name="connsiteX326" fmla="*/ 1497514 w 7023131"/>
                <a:gd name="connsiteY326" fmla="*/ 715212 h 3281108"/>
                <a:gd name="connsiteX327" fmla="*/ 1583239 w 7023131"/>
                <a:gd name="connsiteY327" fmla="*/ 696162 h 3281108"/>
                <a:gd name="connsiteX328" fmla="*/ 1602289 w 7023131"/>
                <a:gd name="connsiteY328" fmla="*/ 648537 h 3281108"/>
                <a:gd name="connsiteX329" fmla="*/ 1649914 w 7023131"/>
                <a:gd name="connsiteY329" fmla="*/ 715212 h 3281108"/>
                <a:gd name="connsiteX330" fmla="*/ 1722304 w 7023131"/>
                <a:gd name="connsiteY330" fmla="*/ 686637 h 3281108"/>
                <a:gd name="connsiteX331" fmla="*/ 1790884 w 7023131"/>
                <a:gd name="connsiteY331" fmla="*/ 694257 h 3281108"/>
                <a:gd name="connsiteX332" fmla="*/ 1840414 w 7023131"/>
                <a:gd name="connsiteY332" fmla="*/ 629487 h 3281108"/>
                <a:gd name="connsiteX333" fmla="*/ 1897564 w 7023131"/>
                <a:gd name="connsiteY333" fmla="*/ 619962 h 3281108"/>
                <a:gd name="connsiteX334" fmla="*/ 1983289 w 7023131"/>
                <a:gd name="connsiteY334" fmla="*/ 562812 h 3281108"/>
                <a:gd name="connsiteX335" fmla="*/ 2080444 w 7023131"/>
                <a:gd name="connsiteY335" fmla="*/ 538047 h 3281108"/>
                <a:gd name="connsiteX336" fmla="*/ 2023294 w 7023131"/>
                <a:gd name="connsiteY336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289994 w 7023131"/>
                <a:gd name="connsiteY42" fmla="*/ 198965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90094 w 7023131"/>
                <a:gd name="connsiteY58" fmla="*/ 141244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12039 w 7023131"/>
                <a:gd name="connsiteY63" fmla="*/ 1439112 h 3281108"/>
                <a:gd name="connsiteX64" fmla="*/ 3469189 w 7023131"/>
                <a:gd name="connsiteY64" fmla="*/ 1420062 h 3281108"/>
                <a:gd name="connsiteX65" fmla="*/ 3573964 w 7023131"/>
                <a:gd name="connsiteY65" fmla="*/ 1410537 h 3281108"/>
                <a:gd name="connsiteX66" fmla="*/ 3612064 w 7023131"/>
                <a:gd name="connsiteY66" fmla="*/ 1334337 h 3281108"/>
                <a:gd name="connsiteX67" fmla="*/ 3754939 w 7023131"/>
                <a:gd name="connsiteY67" fmla="*/ 1391487 h 3281108"/>
                <a:gd name="connsiteX68" fmla="*/ 3802564 w 7023131"/>
                <a:gd name="connsiteY68" fmla="*/ 1286712 h 3281108"/>
                <a:gd name="connsiteX69" fmla="*/ 3935914 w 7023131"/>
                <a:gd name="connsiteY69" fmla="*/ 1267662 h 3281108"/>
                <a:gd name="connsiteX70" fmla="*/ 3974014 w 7023131"/>
                <a:gd name="connsiteY70" fmla="*/ 1181937 h 3281108"/>
                <a:gd name="connsiteX71" fmla="*/ 3935914 w 7023131"/>
                <a:gd name="connsiteY71" fmla="*/ 1105737 h 3281108"/>
                <a:gd name="connsiteX72" fmla="*/ 3916864 w 7023131"/>
                <a:gd name="connsiteY72" fmla="*/ 1039062 h 3281108"/>
                <a:gd name="connsiteX73" fmla="*/ 3840664 w 7023131"/>
                <a:gd name="connsiteY73" fmla="*/ 962862 h 3281108"/>
                <a:gd name="connsiteX74" fmla="*/ 3764464 w 7023131"/>
                <a:gd name="connsiteY74" fmla="*/ 915237 h 3281108"/>
                <a:gd name="connsiteX75" fmla="*/ 3840664 w 7023131"/>
                <a:gd name="connsiteY75" fmla="*/ 734262 h 3281108"/>
                <a:gd name="connsiteX76" fmla="*/ 3897814 w 7023131"/>
                <a:gd name="connsiteY76" fmla="*/ 648537 h 3281108"/>
                <a:gd name="connsiteX77" fmla="*/ 3983539 w 7023131"/>
                <a:gd name="connsiteY77" fmla="*/ 591387 h 3281108"/>
                <a:gd name="connsiteX78" fmla="*/ 4069264 w 7023131"/>
                <a:gd name="connsiteY78" fmla="*/ 600912 h 3281108"/>
                <a:gd name="connsiteX79" fmla="*/ 4097839 w 7023131"/>
                <a:gd name="connsiteY79" fmla="*/ 553287 h 3281108"/>
                <a:gd name="connsiteX80" fmla="*/ 4154989 w 7023131"/>
                <a:gd name="connsiteY80" fmla="*/ 505662 h 3281108"/>
                <a:gd name="connsiteX81" fmla="*/ 4174039 w 7023131"/>
                <a:gd name="connsiteY81" fmla="*/ 496137 h 3281108"/>
                <a:gd name="connsiteX82" fmla="*/ 4259764 w 7023131"/>
                <a:gd name="connsiteY82" fmla="*/ 391362 h 3281108"/>
                <a:gd name="connsiteX83" fmla="*/ 4335964 w 7023131"/>
                <a:gd name="connsiteY83" fmla="*/ 429462 h 3281108"/>
                <a:gd name="connsiteX84" fmla="*/ 4431214 w 7023131"/>
                <a:gd name="connsiteY84" fmla="*/ 391362 h 3281108"/>
                <a:gd name="connsiteX85" fmla="*/ 4535989 w 7023131"/>
                <a:gd name="connsiteY85" fmla="*/ 391362 h 3281108"/>
                <a:gd name="connsiteX86" fmla="*/ 4583614 w 7023131"/>
                <a:gd name="connsiteY86" fmla="*/ 362787 h 3281108"/>
                <a:gd name="connsiteX87" fmla="*/ 4659814 w 7023131"/>
                <a:gd name="connsiteY87" fmla="*/ 343737 h 3281108"/>
                <a:gd name="connsiteX88" fmla="*/ 4697914 w 7023131"/>
                <a:gd name="connsiteY88" fmla="*/ 305637 h 3281108"/>
                <a:gd name="connsiteX89" fmla="*/ 4755064 w 7023131"/>
                <a:gd name="connsiteY89" fmla="*/ 343737 h 3281108"/>
                <a:gd name="connsiteX90" fmla="*/ 4840789 w 7023131"/>
                <a:gd name="connsiteY90" fmla="*/ 343737 h 3281108"/>
                <a:gd name="connsiteX91" fmla="*/ 4888414 w 7023131"/>
                <a:gd name="connsiteY91" fmla="*/ 315162 h 3281108"/>
                <a:gd name="connsiteX92" fmla="*/ 4936039 w 7023131"/>
                <a:gd name="connsiteY92" fmla="*/ 324687 h 3281108"/>
                <a:gd name="connsiteX93" fmla="*/ 5040814 w 7023131"/>
                <a:gd name="connsiteY93" fmla="*/ 324687 h 3281108"/>
                <a:gd name="connsiteX94" fmla="*/ 5097964 w 7023131"/>
                <a:gd name="connsiteY94" fmla="*/ 324687 h 3281108"/>
                <a:gd name="connsiteX95" fmla="*/ 5202739 w 7023131"/>
                <a:gd name="connsiteY95" fmla="*/ 334212 h 3281108"/>
                <a:gd name="connsiteX96" fmla="*/ 5307514 w 7023131"/>
                <a:gd name="connsiteY96" fmla="*/ 334212 h 3281108"/>
                <a:gd name="connsiteX97" fmla="*/ 5393239 w 7023131"/>
                <a:gd name="connsiteY97" fmla="*/ 258012 h 3281108"/>
                <a:gd name="connsiteX98" fmla="*/ 5459914 w 7023131"/>
                <a:gd name="connsiteY98" fmla="*/ 258012 h 3281108"/>
                <a:gd name="connsiteX99" fmla="*/ 5564689 w 7023131"/>
                <a:gd name="connsiteY99" fmla="*/ 267537 h 3281108"/>
                <a:gd name="connsiteX100" fmla="*/ 5602789 w 7023131"/>
                <a:gd name="connsiteY100" fmla="*/ 238962 h 3281108"/>
                <a:gd name="connsiteX101" fmla="*/ 5583739 w 7023131"/>
                <a:gd name="connsiteY101" fmla="*/ 162762 h 3281108"/>
                <a:gd name="connsiteX102" fmla="*/ 5545639 w 7023131"/>
                <a:gd name="connsiteY102" fmla="*/ 124662 h 3281108"/>
                <a:gd name="connsiteX103" fmla="*/ 5640889 w 7023131"/>
                <a:gd name="connsiteY103" fmla="*/ 124662 h 3281108"/>
                <a:gd name="connsiteX104" fmla="*/ 5717089 w 7023131"/>
                <a:gd name="connsiteY104" fmla="*/ 77037 h 3281108"/>
                <a:gd name="connsiteX105" fmla="*/ 5736139 w 7023131"/>
                <a:gd name="connsiteY105" fmla="*/ 29412 h 3281108"/>
                <a:gd name="connsiteX106" fmla="*/ 5802814 w 7023131"/>
                <a:gd name="connsiteY106" fmla="*/ 48462 h 3281108"/>
                <a:gd name="connsiteX107" fmla="*/ 5898064 w 7023131"/>
                <a:gd name="connsiteY107" fmla="*/ 67512 h 3281108"/>
                <a:gd name="connsiteX108" fmla="*/ 5898064 w 7023131"/>
                <a:gd name="connsiteY108" fmla="*/ 837 h 3281108"/>
                <a:gd name="connsiteX109" fmla="*/ 6012364 w 7023131"/>
                <a:gd name="connsiteY109" fmla="*/ 29412 h 3281108"/>
                <a:gd name="connsiteX110" fmla="*/ 6059989 w 7023131"/>
                <a:gd name="connsiteY110" fmla="*/ 19887 h 3281108"/>
                <a:gd name="connsiteX111" fmla="*/ 6126664 w 7023131"/>
                <a:gd name="connsiteY111" fmla="*/ 48462 h 3281108"/>
                <a:gd name="connsiteX112" fmla="*/ 6269539 w 7023131"/>
                <a:gd name="connsiteY112" fmla="*/ 96087 h 3281108"/>
                <a:gd name="connsiteX113" fmla="*/ 6364789 w 7023131"/>
                <a:gd name="connsiteY113" fmla="*/ 96087 h 3281108"/>
                <a:gd name="connsiteX114" fmla="*/ 6545764 w 7023131"/>
                <a:gd name="connsiteY114" fmla="*/ 143712 h 3281108"/>
                <a:gd name="connsiteX115" fmla="*/ 6650539 w 7023131"/>
                <a:gd name="connsiteY115" fmla="*/ 267537 h 3281108"/>
                <a:gd name="connsiteX116" fmla="*/ 6631489 w 7023131"/>
                <a:gd name="connsiteY116" fmla="*/ 315162 h 3281108"/>
                <a:gd name="connsiteX117" fmla="*/ 6621964 w 7023131"/>
                <a:gd name="connsiteY117" fmla="*/ 381837 h 3281108"/>
                <a:gd name="connsiteX118" fmla="*/ 6593389 w 7023131"/>
                <a:gd name="connsiteY118" fmla="*/ 410412 h 3281108"/>
                <a:gd name="connsiteX119" fmla="*/ 6469564 w 7023131"/>
                <a:gd name="connsiteY119" fmla="*/ 334212 h 3281108"/>
                <a:gd name="connsiteX120" fmla="*/ 6460039 w 7023131"/>
                <a:gd name="connsiteY120" fmla="*/ 391362 h 3281108"/>
                <a:gd name="connsiteX121" fmla="*/ 6345739 w 7023131"/>
                <a:gd name="connsiteY121" fmla="*/ 391362 h 3281108"/>
                <a:gd name="connsiteX122" fmla="*/ 6288589 w 7023131"/>
                <a:gd name="connsiteY122" fmla="*/ 419937 h 3281108"/>
                <a:gd name="connsiteX123" fmla="*/ 6145714 w 7023131"/>
                <a:gd name="connsiteY123" fmla="*/ 477087 h 3281108"/>
                <a:gd name="connsiteX124" fmla="*/ 6079039 w 7023131"/>
                <a:gd name="connsiteY124" fmla="*/ 467562 h 3281108"/>
                <a:gd name="connsiteX125" fmla="*/ 6031414 w 7023131"/>
                <a:gd name="connsiteY125" fmla="*/ 467562 h 3281108"/>
                <a:gd name="connsiteX126" fmla="*/ 5964739 w 7023131"/>
                <a:gd name="connsiteY126" fmla="*/ 515187 h 3281108"/>
                <a:gd name="connsiteX127" fmla="*/ 5831389 w 7023131"/>
                <a:gd name="connsiteY127" fmla="*/ 486612 h 3281108"/>
                <a:gd name="connsiteX128" fmla="*/ 5745664 w 7023131"/>
                <a:gd name="connsiteY128" fmla="*/ 486612 h 3281108"/>
                <a:gd name="connsiteX129" fmla="*/ 5621839 w 7023131"/>
                <a:gd name="connsiteY129" fmla="*/ 543762 h 3281108"/>
                <a:gd name="connsiteX130" fmla="*/ 5612314 w 7023131"/>
                <a:gd name="connsiteY130" fmla="*/ 562812 h 3281108"/>
                <a:gd name="connsiteX131" fmla="*/ 5564689 w 7023131"/>
                <a:gd name="connsiteY131" fmla="*/ 572337 h 3281108"/>
                <a:gd name="connsiteX132" fmla="*/ 5440864 w 7023131"/>
                <a:gd name="connsiteY132" fmla="*/ 543762 h 3281108"/>
                <a:gd name="connsiteX133" fmla="*/ 5364664 w 7023131"/>
                <a:gd name="connsiteY133" fmla="*/ 534237 h 3281108"/>
                <a:gd name="connsiteX134" fmla="*/ 5355139 w 7023131"/>
                <a:gd name="connsiteY134" fmla="*/ 562812 h 3281108"/>
                <a:gd name="connsiteX135" fmla="*/ 5317039 w 7023131"/>
                <a:gd name="connsiteY135" fmla="*/ 581862 h 3281108"/>
                <a:gd name="connsiteX136" fmla="*/ 5307514 w 7023131"/>
                <a:gd name="connsiteY136" fmla="*/ 591387 h 3281108"/>
                <a:gd name="connsiteX137" fmla="*/ 5202739 w 7023131"/>
                <a:gd name="connsiteY137" fmla="*/ 591387 h 3281108"/>
                <a:gd name="connsiteX138" fmla="*/ 5136064 w 7023131"/>
                <a:gd name="connsiteY138" fmla="*/ 677112 h 3281108"/>
                <a:gd name="connsiteX139" fmla="*/ 5126539 w 7023131"/>
                <a:gd name="connsiteY139" fmla="*/ 724737 h 3281108"/>
                <a:gd name="connsiteX140" fmla="*/ 5136064 w 7023131"/>
                <a:gd name="connsiteY140" fmla="*/ 753312 h 3281108"/>
                <a:gd name="connsiteX141" fmla="*/ 5088439 w 7023131"/>
                <a:gd name="connsiteY141" fmla="*/ 810462 h 3281108"/>
                <a:gd name="connsiteX142" fmla="*/ 5050339 w 7023131"/>
                <a:gd name="connsiteY142" fmla="*/ 819987 h 3281108"/>
                <a:gd name="connsiteX143" fmla="*/ 5069389 w 7023131"/>
                <a:gd name="connsiteY143" fmla="*/ 886662 h 3281108"/>
                <a:gd name="connsiteX144" fmla="*/ 5050339 w 7023131"/>
                <a:gd name="connsiteY144" fmla="*/ 953337 h 3281108"/>
                <a:gd name="connsiteX145" fmla="*/ 5021764 w 7023131"/>
                <a:gd name="connsiteY145" fmla="*/ 991437 h 3281108"/>
                <a:gd name="connsiteX146" fmla="*/ 4955089 w 7023131"/>
                <a:gd name="connsiteY146" fmla="*/ 1029537 h 3281108"/>
                <a:gd name="connsiteX147" fmla="*/ 4878889 w 7023131"/>
                <a:gd name="connsiteY147" fmla="*/ 1086687 h 3281108"/>
                <a:gd name="connsiteX148" fmla="*/ 4859839 w 7023131"/>
                <a:gd name="connsiteY148" fmla="*/ 1105737 h 3281108"/>
                <a:gd name="connsiteX149" fmla="*/ 4821739 w 7023131"/>
                <a:gd name="connsiteY149" fmla="*/ 1134312 h 3281108"/>
                <a:gd name="connsiteX150" fmla="*/ 4783639 w 7023131"/>
                <a:gd name="connsiteY150" fmla="*/ 1134312 h 3281108"/>
                <a:gd name="connsiteX151" fmla="*/ 4755064 w 7023131"/>
                <a:gd name="connsiteY151" fmla="*/ 1220037 h 3281108"/>
                <a:gd name="connsiteX152" fmla="*/ 4793164 w 7023131"/>
                <a:gd name="connsiteY152" fmla="*/ 1258137 h 3281108"/>
                <a:gd name="connsiteX153" fmla="*/ 4840789 w 7023131"/>
                <a:gd name="connsiteY153" fmla="*/ 1305762 h 3281108"/>
                <a:gd name="connsiteX154" fmla="*/ 4888414 w 7023131"/>
                <a:gd name="connsiteY154" fmla="*/ 1343862 h 3281108"/>
                <a:gd name="connsiteX155" fmla="*/ 4926514 w 7023131"/>
                <a:gd name="connsiteY155" fmla="*/ 1429587 h 3281108"/>
                <a:gd name="connsiteX156" fmla="*/ 4916989 w 7023131"/>
                <a:gd name="connsiteY156" fmla="*/ 1486737 h 3281108"/>
                <a:gd name="connsiteX157" fmla="*/ 4936039 w 7023131"/>
                <a:gd name="connsiteY157" fmla="*/ 1486737 h 3281108"/>
                <a:gd name="connsiteX158" fmla="*/ 4936039 w 7023131"/>
                <a:gd name="connsiteY158" fmla="*/ 1534362 h 3281108"/>
                <a:gd name="connsiteX159" fmla="*/ 5078914 w 7023131"/>
                <a:gd name="connsiteY159" fmla="*/ 1601037 h 3281108"/>
                <a:gd name="connsiteX160" fmla="*/ 5097964 w 7023131"/>
                <a:gd name="connsiteY160" fmla="*/ 1601037 h 3281108"/>
                <a:gd name="connsiteX161" fmla="*/ 5174164 w 7023131"/>
                <a:gd name="connsiteY161" fmla="*/ 1648662 h 3281108"/>
                <a:gd name="connsiteX162" fmla="*/ 5297989 w 7023131"/>
                <a:gd name="connsiteY162" fmla="*/ 1648662 h 3281108"/>
                <a:gd name="connsiteX163" fmla="*/ 5374189 w 7023131"/>
                <a:gd name="connsiteY163" fmla="*/ 1686762 h 3281108"/>
                <a:gd name="connsiteX164" fmla="*/ 5431339 w 7023131"/>
                <a:gd name="connsiteY164" fmla="*/ 1715337 h 3281108"/>
                <a:gd name="connsiteX165" fmla="*/ 5517064 w 7023131"/>
                <a:gd name="connsiteY165" fmla="*/ 1677237 h 3281108"/>
                <a:gd name="connsiteX166" fmla="*/ 5650414 w 7023131"/>
                <a:gd name="connsiteY166" fmla="*/ 1686762 h 3281108"/>
                <a:gd name="connsiteX167" fmla="*/ 5736139 w 7023131"/>
                <a:gd name="connsiteY167" fmla="*/ 1715337 h 3281108"/>
                <a:gd name="connsiteX168" fmla="*/ 5850439 w 7023131"/>
                <a:gd name="connsiteY168" fmla="*/ 1782012 h 3281108"/>
                <a:gd name="connsiteX169" fmla="*/ 5869489 w 7023131"/>
                <a:gd name="connsiteY169" fmla="*/ 1705812 h 3281108"/>
                <a:gd name="connsiteX170" fmla="*/ 6021889 w 7023131"/>
                <a:gd name="connsiteY170" fmla="*/ 1772487 h 3281108"/>
                <a:gd name="connsiteX171" fmla="*/ 6107614 w 7023131"/>
                <a:gd name="connsiteY171" fmla="*/ 1782012 h 3281108"/>
                <a:gd name="connsiteX172" fmla="*/ 6193339 w 7023131"/>
                <a:gd name="connsiteY172" fmla="*/ 1791537 h 3281108"/>
                <a:gd name="connsiteX173" fmla="*/ 6326689 w 7023131"/>
                <a:gd name="connsiteY173" fmla="*/ 1839162 h 3281108"/>
                <a:gd name="connsiteX174" fmla="*/ 6374314 w 7023131"/>
                <a:gd name="connsiteY174" fmla="*/ 1848687 h 3281108"/>
                <a:gd name="connsiteX175" fmla="*/ 6555289 w 7023131"/>
                <a:gd name="connsiteY175" fmla="*/ 1934412 h 3281108"/>
                <a:gd name="connsiteX176" fmla="*/ 6660064 w 7023131"/>
                <a:gd name="connsiteY176" fmla="*/ 1915362 h 3281108"/>
                <a:gd name="connsiteX177" fmla="*/ 6745789 w 7023131"/>
                <a:gd name="connsiteY177" fmla="*/ 1924887 h 3281108"/>
                <a:gd name="connsiteX178" fmla="*/ 6688639 w 7023131"/>
                <a:gd name="connsiteY178" fmla="*/ 1982037 h 3281108"/>
                <a:gd name="connsiteX179" fmla="*/ 6641014 w 7023131"/>
                <a:gd name="connsiteY179" fmla="*/ 2010612 h 3281108"/>
                <a:gd name="connsiteX180" fmla="*/ 6707689 w 7023131"/>
                <a:gd name="connsiteY180" fmla="*/ 2048712 h 3281108"/>
                <a:gd name="connsiteX181" fmla="*/ 6745789 w 7023131"/>
                <a:gd name="connsiteY181" fmla="*/ 2124912 h 3281108"/>
                <a:gd name="connsiteX182" fmla="*/ 6841039 w 7023131"/>
                <a:gd name="connsiteY182" fmla="*/ 2182062 h 3281108"/>
                <a:gd name="connsiteX183" fmla="*/ 6945814 w 7023131"/>
                <a:gd name="connsiteY183" fmla="*/ 2210637 h 3281108"/>
                <a:gd name="connsiteX184" fmla="*/ 6993439 w 7023131"/>
                <a:gd name="connsiteY184" fmla="*/ 2296362 h 3281108"/>
                <a:gd name="connsiteX185" fmla="*/ 7022014 w 7023131"/>
                <a:gd name="connsiteY185" fmla="*/ 2343987 h 3281108"/>
                <a:gd name="connsiteX186" fmla="*/ 6955339 w 7023131"/>
                <a:gd name="connsiteY186" fmla="*/ 2353512 h 3281108"/>
                <a:gd name="connsiteX187" fmla="*/ 6793414 w 7023131"/>
                <a:gd name="connsiteY187" fmla="*/ 2239212 h 3281108"/>
                <a:gd name="connsiteX188" fmla="*/ 6745789 w 7023131"/>
                <a:gd name="connsiteY188" fmla="*/ 2210637 h 3281108"/>
                <a:gd name="connsiteX189" fmla="*/ 6698164 w 7023131"/>
                <a:gd name="connsiteY189" fmla="*/ 2239212 h 3281108"/>
                <a:gd name="connsiteX190" fmla="*/ 6612439 w 7023131"/>
                <a:gd name="connsiteY190" fmla="*/ 2248737 h 3281108"/>
                <a:gd name="connsiteX191" fmla="*/ 6555289 w 7023131"/>
                <a:gd name="connsiteY191" fmla="*/ 2229687 h 3281108"/>
                <a:gd name="connsiteX192" fmla="*/ 6507664 w 7023131"/>
                <a:gd name="connsiteY192" fmla="*/ 2191587 h 3281108"/>
                <a:gd name="connsiteX193" fmla="*/ 6460039 w 7023131"/>
                <a:gd name="connsiteY193" fmla="*/ 2248737 h 3281108"/>
                <a:gd name="connsiteX194" fmla="*/ 6402889 w 7023131"/>
                <a:gd name="connsiteY194" fmla="*/ 2210637 h 3281108"/>
                <a:gd name="connsiteX195" fmla="*/ 6364789 w 7023131"/>
                <a:gd name="connsiteY195" fmla="*/ 2191587 h 3281108"/>
                <a:gd name="connsiteX196" fmla="*/ 6355264 w 7023131"/>
                <a:gd name="connsiteY196" fmla="*/ 2239212 h 3281108"/>
                <a:gd name="connsiteX197" fmla="*/ 6288589 w 7023131"/>
                <a:gd name="connsiteY197" fmla="*/ 2286837 h 3281108"/>
                <a:gd name="connsiteX198" fmla="*/ 6212389 w 7023131"/>
                <a:gd name="connsiteY198" fmla="*/ 2286837 h 3281108"/>
                <a:gd name="connsiteX199" fmla="*/ 6050464 w 7023131"/>
                <a:gd name="connsiteY199" fmla="*/ 2201112 h 3281108"/>
                <a:gd name="connsiteX200" fmla="*/ 5983789 w 7023131"/>
                <a:gd name="connsiteY200" fmla="*/ 2172537 h 3281108"/>
                <a:gd name="connsiteX201" fmla="*/ 5898064 w 7023131"/>
                <a:gd name="connsiteY201" fmla="*/ 2105862 h 3281108"/>
                <a:gd name="connsiteX202" fmla="*/ 5783764 w 7023131"/>
                <a:gd name="connsiteY202" fmla="*/ 2067762 h 3281108"/>
                <a:gd name="connsiteX203" fmla="*/ 5745664 w 7023131"/>
                <a:gd name="connsiteY203" fmla="*/ 2029662 h 3281108"/>
                <a:gd name="connsiteX204" fmla="*/ 5688514 w 7023131"/>
                <a:gd name="connsiteY204" fmla="*/ 2010612 h 3281108"/>
                <a:gd name="connsiteX205" fmla="*/ 5612314 w 7023131"/>
                <a:gd name="connsiteY205" fmla="*/ 2010612 h 3281108"/>
                <a:gd name="connsiteX206" fmla="*/ 5450389 w 7023131"/>
                <a:gd name="connsiteY206" fmla="*/ 1934412 h 3281108"/>
                <a:gd name="connsiteX207" fmla="*/ 5412289 w 7023131"/>
                <a:gd name="connsiteY207" fmla="*/ 1924887 h 3281108"/>
                <a:gd name="connsiteX208" fmla="*/ 5317039 w 7023131"/>
                <a:gd name="connsiteY208" fmla="*/ 1934412 h 3281108"/>
                <a:gd name="connsiteX209" fmla="*/ 5212264 w 7023131"/>
                <a:gd name="connsiteY209" fmla="*/ 1905837 h 3281108"/>
                <a:gd name="connsiteX210" fmla="*/ 5069389 w 7023131"/>
                <a:gd name="connsiteY210" fmla="*/ 1886787 h 3281108"/>
                <a:gd name="connsiteX211" fmla="*/ 4964614 w 7023131"/>
                <a:gd name="connsiteY211" fmla="*/ 1877262 h 3281108"/>
                <a:gd name="connsiteX212" fmla="*/ 4945564 w 7023131"/>
                <a:gd name="connsiteY212" fmla="*/ 1924887 h 3281108"/>
                <a:gd name="connsiteX213" fmla="*/ 4916989 w 7023131"/>
                <a:gd name="connsiteY213" fmla="*/ 1953462 h 3281108"/>
                <a:gd name="connsiteX214" fmla="*/ 4878889 w 7023131"/>
                <a:gd name="connsiteY214" fmla="*/ 1982037 h 3281108"/>
                <a:gd name="connsiteX215" fmla="*/ 4907464 w 7023131"/>
                <a:gd name="connsiteY215" fmla="*/ 2048712 h 3281108"/>
                <a:gd name="connsiteX216" fmla="*/ 4840789 w 7023131"/>
                <a:gd name="connsiteY216" fmla="*/ 2096337 h 3281108"/>
                <a:gd name="connsiteX217" fmla="*/ 4840789 w 7023131"/>
                <a:gd name="connsiteY217" fmla="*/ 2105862 h 3281108"/>
                <a:gd name="connsiteX218" fmla="*/ 4793164 w 7023131"/>
                <a:gd name="connsiteY218" fmla="*/ 2163012 h 3281108"/>
                <a:gd name="connsiteX219" fmla="*/ 4840789 w 7023131"/>
                <a:gd name="connsiteY219" fmla="*/ 2229687 h 3281108"/>
                <a:gd name="connsiteX220" fmla="*/ 4888414 w 7023131"/>
                <a:gd name="connsiteY220" fmla="*/ 2267787 h 3281108"/>
                <a:gd name="connsiteX221" fmla="*/ 4993189 w 7023131"/>
                <a:gd name="connsiteY221" fmla="*/ 2286837 h 3281108"/>
                <a:gd name="connsiteX222" fmla="*/ 4831264 w 7023131"/>
                <a:gd name="connsiteY222" fmla="*/ 2391612 h 3281108"/>
                <a:gd name="connsiteX223" fmla="*/ 4878889 w 7023131"/>
                <a:gd name="connsiteY223" fmla="*/ 2420187 h 3281108"/>
                <a:gd name="connsiteX224" fmla="*/ 4831264 w 7023131"/>
                <a:gd name="connsiteY224" fmla="*/ 2477337 h 3281108"/>
                <a:gd name="connsiteX225" fmla="*/ 4783639 w 7023131"/>
                <a:gd name="connsiteY225" fmla="*/ 2544012 h 3281108"/>
                <a:gd name="connsiteX226" fmla="*/ 4755064 w 7023131"/>
                <a:gd name="connsiteY226" fmla="*/ 2620212 h 3281108"/>
                <a:gd name="connsiteX227" fmla="*/ 4697914 w 7023131"/>
                <a:gd name="connsiteY227" fmla="*/ 2696412 h 3281108"/>
                <a:gd name="connsiteX228" fmla="*/ 4640764 w 7023131"/>
                <a:gd name="connsiteY228" fmla="*/ 2715462 h 3281108"/>
                <a:gd name="connsiteX229" fmla="*/ 4469314 w 7023131"/>
                <a:gd name="connsiteY229" fmla="*/ 2715462 h 3281108"/>
                <a:gd name="connsiteX230" fmla="*/ 4383589 w 7023131"/>
                <a:gd name="connsiteY230" fmla="*/ 2715462 h 3281108"/>
                <a:gd name="connsiteX231" fmla="*/ 4364539 w 7023131"/>
                <a:gd name="connsiteY231" fmla="*/ 2686887 h 3281108"/>
                <a:gd name="connsiteX232" fmla="*/ 4326439 w 7023131"/>
                <a:gd name="connsiteY232" fmla="*/ 2648787 h 3281108"/>
                <a:gd name="connsiteX233" fmla="*/ 4307389 w 7023131"/>
                <a:gd name="connsiteY233" fmla="*/ 2591637 h 3281108"/>
                <a:gd name="connsiteX234" fmla="*/ 4307389 w 7023131"/>
                <a:gd name="connsiteY234" fmla="*/ 2505912 h 3281108"/>
                <a:gd name="connsiteX235" fmla="*/ 4297864 w 7023131"/>
                <a:gd name="connsiteY235" fmla="*/ 2429712 h 3281108"/>
                <a:gd name="connsiteX236" fmla="*/ 4269289 w 7023131"/>
                <a:gd name="connsiteY236" fmla="*/ 2334462 h 3281108"/>
                <a:gd name="connsiteX237" fmla="*/ 4250239 w 7023131"/>
                <a:gd name="connsiteY237" fmla="*/ 2258262 h 3281108"/>
                <a:gd name="connsiteX238" fmla="*/ 4145464 w 7023131"/>
                <a:gd name="connsiteY238" fmla="*/ 2258262 h 3281108"/>
                <a:gd name="connsiteX239" fmla="*/ 4050214 w 7023131"/>
                <a:gd name="connsiteY239" fmla="*/ 2239212 h 3281108"/>
                <a:gd name="connsiteX240" fmla="*/ 3983539 w 7023131"/>
                <a:gd name="connsiteY240" fmla="*/ 2296362 h 3281108"/>
                <a:gd name="connsiteX241" fmla="*/ 3821614 w 7023131"/>
                <a:gd name="connsiteY241" fmla="*/ 2353512 h 3281108"/>
                <a:gd name="connsiteX242" fmla="*/ 3802564 w 7023131"/>
                <a:gd name="connsiteY242" fmla="*/ 2420187 h 3281108"/>
                <a:gd name="connsiteX243" fmla="*/ 3650164 w 7023131"/>
                <a:gd name="connsiteY243" fmla="*/ 2420187 h 3281108"/>
                <a:gd name="connsiteX244" fmla="*/ 3564439 w 7023131"/>
                <a:gd name="connsiteY244" fmla="*/ 2515437 h 3281108"/>
                <a:gd name="connsiteX245" fmla="*/ 3450139 w 7023131"/>
                <a:gd name="connsiteY245" fmla="*/ 2629737 h 3281108"/>
                <a:gd name="connsiteX246" fmla="*/ 3421564 w 7023131"/>
                <a:gd name="connsiteY246" fmla="*/ 2763087 h 3281108"/>
                <a:gd name="connsiteX247" fmla="*/ 3326314 w 7023131"/>
                <a:gd name="connsiteY247" fmla="*/ 2839287 h 3281108"/>
                <a:gd name="connsiteX248" fmla="*/ 3231064 w 7023131"/>
                <a:gd name="connsiteY248" fmla="*/ 2915487 h 3281108"/>
                <a:gd name="connsiteX249" fmla="*/ 3154864 w 7023131"/>
                <a:gd name="connsiteY249" fmla="*/ 3029787 h 3281108"/>
                <a:gd name="connsiteX250" fmla="*/ 3107239 w 7023131"/>
                <a:gd name="connsiteY250" fmla="*/ 3144087 h 3281108"/>
                <a:gd name="connsiteX251" fmla="*/ 3050089 w 7023131"/>
                <a:gd name="connsiteY251" fmla="*/ 3220287 h 3281108"/>
                <a:gd name="connsiteX252" fmla="*/ 2973889 w 7023131"/>
                <a:gd name="connsiteY252" fmla="*/ 3229812 h 3281108"/>
                <a:gd name="connsiteX253" fmla="*/ 2878639 w 7023131"/>
                <a:gd name="connsiteY253" fmla="*/ 3163137 h 3281108"/>
                <a:gd name="connsiteX254" fmla="*/ 2802439 w 7023131"/>
                <a:gd name="connsiteY254" fmla="*/ 3105987 h 3281108"/>
                <a:gd name="connsiteX255" fmla="*/ 2726239 w 7023131"/>
                <a:gd name="connsiteY255" fmla="*/ 3096462 h 3281108"/>
                <a:gd name="connsiteX256" fmla="*/ 2630989 w 7023131"/>
                <a:gd name="connsiteY256" fmla="*/ 3153612 h 3281108"/>
                <a:gd name="connsiteX257" fmla="*/ 2659564 w 7023131"/>
                <a:gd name="connsiteY257" fmla="*/ 3210762 h 3281108"/>
                <a:gd name="connsiteX258" fmla="*/ 2545264 w 7023131"/>
                <a:gd name="connsiteY258" fmla="*/ 3220287 h 3281108"/>
                <a:gd name="connsiteX259" fmla="*/ 2383339 w 7023131"/>
                <a:gd name="connsiteY259" fmla="*/ 3229812 h 3281108"/>
                <a:gd name="connsiteX260" fmla="*/ 2307139 w 7023131"/>
                <a:gd name="connsiteY260" fmla="*/ 3267912 h 3281108"/>
                <a:gd name="connsiteX261" fmla="*/ 2221414 w 7023131"/>
                <a:gd name="connsiteY261" fmla="*/ 3277437 h 3281108"/>
                <a:gd name="connsiteX262" fmla="*/ 2192839 w 7023131"/>
                <a:gd name="connsiteY262" fmla="*/ 3210762 h 3281108"/>
                <a:gd name="connsiteX263" fmla="*/ 2088064 w 7023131"/>
                <a:gd name="connsiteY263" fmla="*/ 3144087 h 3281108"/>
                <a:gd name="connsiteX264" fmla="*/ 2116639 w 7023131"/>
                <a:gd name="connsiteY264" fmla="*/ 3077412 h 3281108"/>
                <a:gd name="connsiteX265" fmla="*/ 2145214 w 7023131"/>
                <a:gd name="connsiteY265" fmla="*/ 2982162 h 3281108"/>
                <a:gd name="connsiteX266" fmla="*/ 2154739 w 7023131"/>
                <a:gd name="connsiteY266" fmla="*/ 2886912 h 3281108"/>
                <a:gd name="connsiteX267" fmla="*/ 2078539 w 7023131"/>
                <a:gd name="connsiteY267" fmla="*/ 2867862 h 3281108"/>
                <a:gd name="connsiteX268" fmla="*/ 1973764 w 7023131"/>
                <a:gd name="connsiteY268" fmla="*/ 2848812 h 3281108"/>
                <a:gd name="connsiteX269" fmla="*/ 1840414 w 7023131"/>
                <a:gd name="connsiteY269" fmla="*/ 2829762 h 3281108"/>
                <a:gd name="connsiteX270" fmla="*/ 1678489 w 7023131"/>
                <a:gd name="connsiteY270" fmla="*/ 2820237 h 3281108"/>
                <a:gd name="connsiteX271" fmla="*/ 1602289 w 7023131"/>
                <a:gd name="connsiteY271" fmla="*/ 2810712 h 3281108"/>
                <a:gd name="connsiteX272" fmla="*/ 1507039 w 7023131"/>
                <a:gd name="connsiteY272" fmla="*/ 2848812 h 3281108"/>
                <a:gd name="connsiteX273" fmla="*/ 1326064 w 7023131"/>
                <a:gd name="connsiteY273" fmla="*/ 2858337 h 3281108"/>
                <a:gd name="connsiteX274" fmla="*/ 1126039 w 7023131"/>
                <a:gd name="connsiteY274" fmla="*/ 2791662 h 3281108"/>
                <a:gd name="connsiteX275" fmla="*/ 1021264 w 7023131"/>
                <a:gd name="connsiteY275" fmla="*/ 2791662 h 3281108"/>
                <a:gd name="connsiteX276" fmla="*/ 906964 w 7023131"/>
                <a:gd name="connsiteY276" fmla="*/ 2801187 h 3281108"/>
                <a:gd name="connsiteX277" fmla="*/ 802189 w 7023131"/>
                <a:gd name="connsiteY277" fmla="*/ 2877387 h 3281108"/>
                <a:gd name="connsiteX278" fmla="*/ 725989 w 7023131"/>
                <a:gd name="connsiteY278" fmla="*/ 2896437 h 3281108"/>
                <a:gd name="connsiteX279" fmla="*/ 716464 w 7023131"/>
                <a:gd name="connsiteY279" fmla="*/ 2744037 h 3281108"/>
                <a:gd name="connsiteX280" fmla="*/ 716464 w 7023131"/>
                <a:gd name="connsiteY280" fmla="*/ 2667837 h 3281108"/>
                <a:gd name="connsiteX281" fmla="*/ 706939 w 7023131"/>
                <a:gd name="connsiteY281" fmla="*/ 2572587 h 3281108"/>
                <a:gd name="connsiteX282" fmla="*/ 659314 w 7023131"/>
                <a:gd name="connsiteY282" fmla="*/ 2515437 h 3281108"/>
                <a:gd name="connsiteX283" fmla="*/ 735514 w 7023131"/>
                <a:gd name="connsiteY283" fmla="*/ 2467812 h 3281108"/>
                <a:gd name="connsiteX284" fmla="*/ 773614 w 7023131"/>
                <a:gd name="connsiteY284" fmla="*/ 2401137 h 3281108"/>
                <a:gd name="connsiteX285" fmla="*/ 659314 w 7023131"/>
                <a:gd name="connsiteY285" fmla="*/ 2420187 h 3281108"/>
                <a:gd name="connsiteX286" fmla="*/ 583114 w 7023131"/>
                <a:gd name="connsiteY286" fmla="*/ 2372562 h 3281108"/>
                <a:gd name="connsiteX287" fmla="*/ 402139 w 7023131"/>
                <a:gd name="connsiteY287" fmla="*/ 2410662 h 3281108"/>
                <a:gd name="connsiteX288" fmla="*/ 297364 w 7023131"/>
                <a:gd name="connsiteY288" fmla="*/ 2410662 h 3281108"/>
                <a:gd name="connsiteX289" fmla="*/ 249739 w 7023131"/>
                <a:gd name="connsiteY289" fmla="*/ 2372562 h 3281108"/>
                <a:gd name="connsiteX290" fmla="*/ 135439 w 7023131"/>
                <a:gd name="connsiteY290" fmla="*/ 2391612 h 3281108"/>
                <a:gd name="connsiteX291" fmla="*/ 116389 w 7023131"/>
                <a:gd name="connsiteY291" fmla="*/ 2420187 h 3281108"/>
                <a:gd name="connsiteX292" fmla="*/ 40189 w 7023131"/>
                <a:gd name="connsiteY292" fmla="*/ 2353512 h 3281108"/>
                <a:gd name="connsiteX293" fmla="*/ 21139 w 7023131"/>
                <a:gd name="connsiteY293" fmla="*/ 2296362 h 3281108"/>
                <a:gd name="connsiteX294" fmla="*/ 164014 w 7023131"/>
                <a:gd name="connsiteY294" fmla="*/ 2277312 h 3281108"/>
                <a:gd name="connsiteX295" fmla="*/ 211639 w 7023131"/>
                <a:gd name="connsiteY295" fmla="*/ 2220162 h 3281108"/>
                <a:gd name="connsiteX296" fmla="*/ 78289 w 7023131"/>
                <a:gd name="connsiteY296" fmla="*/ 2191587 h 3281108"/>
                <a:gd name="connsiteX297" fmla="*/ 30664 w 7023131"/>
                <a:gd name="connsiteY297" fmla="*/ 2115387 h 3281108"/>
                <a:gd name="connsiteX298" fmla="*/ 2089 w 7023131"/>
                <a:gd name="connsiteY298" fmla="*/ 2058237 h 3281108"/>
                <a:gd name="connsiteX299" fmla="*/ 87814 w 7023131"/>
                <a:gd name="connsiteY299" fmla="*/ 2020137 h 3281108"/>
                <a:gd name="connsiteX300" fmla="*/ 87814 w 7023131"/>
                <a:gd name="connsiteY300" fmla="*/ 1924887 h 3281108"/>
                <a:gd name="connsiteX301" fmla="*/ 173539 w 7023131"/>
                <a:gd name="connsiteY301" fmla="*/ 1896312 h 3281108"/>
                <a:gd name="connsiteX302" fmla="*/ 211639 w 7023131"/>
                <a:gd name="connsiteY302" fmla="*/ 1753437 h 3281108"/>
                <a:gd name="connsiteX303" fmla="*/ 306889 w 7023131"/>
                <a:gd name="connsiteY303" fmla="*/ 1715337 h 3281108"/>
                <a:gd name="connsiteX304" fmla="*/ 287839 w 7023131"/>
                <a:gd name="connsiteY304" fmla="*/ 1924887 h 3281108"/>
                <a:gd name="connsiteX305" fmla="*/ 459289 w 7023131"/>
                <a:gd name="connsiteY305" fmla="*/ 1934412 h 3281108"/>
                <a:gd name="connsiteX306" fmla="*/ 564064 w 7023131"/>
                <a:gd name="connsiteY306" fmla="*/ 1829637 h 3281108"/>
                <a:gd name="connsiteX307" fmla="*/ 478339 w 7023131"/>
                <a:gd name="connsiteY307" fmla="*/ 1724862 h 3281108"/>
                <a:gd name="connsiteX308" fmla="*/ 430714 w 7023131"/>
                <a:gd name="connsiteY308" fmla="*/ 1686762 h 3281108"/>
                <a:gd name="connsiteX309" fmla="*/ 554539 w 7023131"/>
                <a:gd name="connsiteY309" fmla="*/ 1610562 h 3281108"/>
                <a:gd name="connsiteX310" fmla="*/ 649789 w 7023131"/>
                <a:gd name="connsiteY310" fmla="*/ 1610562 h 3281108"/>
                <a:gd name="connsiteX311" fmla="*/ 697414 w 7023131"/>
                <a:gd name="connsiteY311" fmla="*/ 1562937 h 3281108"/>
                <a:gd name="connsiteX312" fmla="*/ 783139 w 7023131"/>
                <a:gd name="connsiteY312" fmla="*/ 1534362 h 3281108"/>
                <a:gd name="connsiteX313" fmla="*/ 935539 w 7023131"/>
                <a:gd name="connsiteY313" fmla="*/ 1572462 h 3281108"/>
                <a:gd name="connsiteX314" fmla="*/ 973639 w 7023131"/>
                <a:gd name="connsiteY314" fmla="*/ 1458162 h 3281108"/>
                <a:gd name="connsiteX315" fmla="*/ 973639 w 7023131"/>
                <a:gd name="connsiteY315" fmla="*/ 1372437 h 3281108"/>
                <a:gd name="connsiteX316" fmla="*/ 1154614 w 7023131"/>
                <a:gd name="connsiteY316" fmla="*/ 1296237 h 3281108"/>
                <a:gd name="connsiteX317" fmla="*/ 1154614 w 7023131"/>
                <a:gd name="connsiteY317" fmla="*/ 1277187 h 3281108"/>
                <a:gd name="connsiteX318" fmla="*/ 1278439 w 7023131"/>
                <a:gd name="connsiteY318" fmla="*/ 1191462 h 3281108"/>
                <a:gd name="connsiteX319" fmla="*/ 1326064 w 7023131"/>
                <a:gd name="connsiteY319" fmla="*/ 1153362 h 3281108"/>
                <a:gd name="connsiteX320" fmla="*/ 1192714 w 7023131"/>
                <a:gd name="connsiteY320" fmla="*/ 1096212 h 3281108"/>
                <a:gd name="connsiteX321" fmla="*/ 1068889 w 7023131"/>
                <a:gd name="connsiteY321" fmla="*/ 1143837 h 3281108"/>
                <a:gd name="connsiteX322" fmla="*/ 859339 w 7023131"/>
                <a:gd name="connsiteY322" fmla="*/ 1134312 h 3281108"/>
                <a:gd name="connsiteX323" fmla="*/ 1265104 w 7023131"/>
                <a:gd name="connsiteY323" fmla="*/ 774267 h 3281108"/>
                <a:gd name="connsiteX324" fmla="*/ 1335589 w 7023131"/>
                <a:gd name="connsiteY324" fmla="*/ 753312 h 3281108"/>
                <a:gd name="connsiteX325" fmla="*/ 1402264 w 7023131"/>
                <a:gd name="connsiteY325" fmla="*/ 715212 h 3281108"/>
                <a:gd name="connsiteX326" fmla="*/ 1497514 w 7023131"/>
                <a:gd name="connsiteY326" fmla="*/ 715212 h 3281108"/>
                <a:gd name="connsiteX327" fmla="*/ 1583239 w 7023131"/>
                <a:gd name="connsiteY327" fmla="*/ 696162 h 3281108"/>
                <a:gd name="connsiteX328" fmla="*/ 1602289 w 7023131"/>
                <a:gd name="connsiteY328" fmla="*/ 648537 h 3281108"/>
                <a:gd name="connsiteX329" fmla="*/ 1649914 w 7023131"/>
                <a:gd name="connsiteY329" fmla="*/ 715212 h 3281108"/>
                <a:gd name="connsiteX330" fmla="*/ 1722304 w 7023131"/>
                <a:gd name="connsiteY330" fmla="*/ 686637 h 3281108"/>
                <a:gd name="connsiteX331" fmla="*/ 1790884 w 7023131"/>
                <a:gd name="connsiteY331" fmla="*/ 694257 h 3281108"/>
                <a:gd name="connsiteX332" fmla="*/ 1840414 w 7023131"/>
                <a:gd name="connsiteY332" fmla="*/ 629487 h 3281108"/>
                <a:gd name="connsiteX333" fmla="*/ 1897564 w 7023131"/>
                <a:gd name="connsiteY333" fmla="*/ 619962 h 3281108"/>
                <a:gd name="connsiteX334" fmla="*/ 1983289 w 7023131"/>
                <a:gd name="connsiteY334" fmla="*/ 562812 h 3281108"/>
                <a:gd name="connsiteX335" fmla="*/ 2080444 w 7023131"/>
                <a:gd name="connsiteY335" fmla="*/ 538047 h 3281108"/>
                <a:gd name="connsiteX336" fmla="*/ 2023294 w 7023131"/>
                <a:gd name="connsiteY336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289994 w 7023131"/>
                <a:gd name="connsiteY42" fmla="*/ 198965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90094 w 7023131"/>
                <a:gd name="connsiteY58" fmla="*/ 141244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02514 w 7023131"/>
                <a:gd name="connsiteY61" fmla="*/ 1372437 h 3281108"/>
                <a:gd name="connsiteX62" fmla="*/ 3412039 w 7023131"/>
                <a:gd name="connsiteY62" fmla="*/ 1343862 h 3281108"/>
                <a:gd name="connsiteX63" fmla="*/ 3469189 w 7023131"/>
                <a:gd name="connsiteY63" fmla="*/ 1420062 h 3281108"/>
                <a:gd name="connsiteX64" fmla="*/ 3573964 w 7023131"/>
                <a:gd name="connsiteY64" fmla="*/ 1410537 h 3281108"/>
                <a:gd name="connsiteX65" fmla="*/ 3612064 w 7023131"/>
                <a:gd name="connsiteY65" fmla="*/ 1334337 h 3281108"/>
                <a:gd name="connsiteX66" fmla="*/ 3754939 w 7023131"/>
                <a:gd name="connsiteY66" fmla="*/ 1391487 h 3281108"/>
                <a:gd name="connsiteX67" fmla="*/ 3802564 w 7023131"/>
                <a:gd name="connsiteY67" fmla="*/ 1286712 h 3281108"/>
                <a:gd name="connsiteX68" fmla="*/ 3935914 w 7023131"/>
                <a:gd name="connsiteY68" fmla="*/ 1267662 h 3281108"/>
                <a:gd name="connsiteX69" fmla="*/ 3974014 w 7023131"/>
                <a:gd name="connsiteY69" fmla="*/ 1181937 h 3281108"/>
                <a:gd name="connsiteX70" fmla="*/ 3935914 w 7023131"/>
                <a:gd name="connsiteY70" fmla="*/ 1105737 h 3281108"/>
                <a:gd name="connsiteX71" fmla="*/ 3916864 w 7023131"/>
                <a:gd name="connsiteY71" fmla="*/ 1039062 h 3281108"/>
                <a:gd name="connsiteX72" fmla="*/ 3840664 w 7023131"/>
                <a:gd name="connsiteY72" fmla="*/ 962862 h 3281108"/>
                <a:gd name="connsiteX73" fmla="*/ 3764464 w 7023131"/>
                <a:gd name="connsiteY73" fmla="*/ 915237 h 3281108"/>
                <a:gd name="connsiteX74" fmla="*/ 3840664 w 7023131"/>
                <a:gd name="connsiteY74" fmla="*/ 734262 h 3281108"/>
                <a:gd name="connsiteX75" fmla="*/ 3897814 w 7023131"/>
                <a:gd name="connsiteY75" fmla="*/ 648537 h 3281108"/>
                <a:gd name="connsiteX76" fmla="*/ 3983539 w 7023131"/>
                <a:gd name="connsiteY76" fmla="*/ 591387 h 3281108"/>
                <a:gd name="connsiteX77" fmla="*/ 4069264 w 7023131"/>
                <a:gd name="connsiteY77" fmla="*/ 600912 h 3281108"/>
                <a:gd name="connsiteX78" fmla="*/ 4097839 w 7023131"/>
                <a:gd name="connsiteY78" fmla="*/ 553287 h 3281108"/>
                <a:gd name="connsiteX79" fmla="*/ 4154989 w 7023131"/>
                <a:gd name="connsiteY79" fmla="*/ 505662 h 3281108"/>
                <a:gd name="connsiteX80" fmla="*/ 4174039 w 7023131"/>
                <a:gd name="connsiteY80" fmla="*/ 496137 h 3281108"/>
                <a:gd name="connsiteX81" fmla="*/ 4259764 w 7023131"/>
                <a:gd name="connsiteY81" fmla="*/ 391362 h 3281108"/>
                <a:gd name="connsiteX82" fmla="*/ 4335964 w 7023131"/>
                <a:gd name="connsiteY82" fmla="*/ 429462 h 3281108"/>
                <a:gd name="connsiteX83" fmla="*/ 4431214 w 7023131"/>
                <a:gd name="connsiteY83" fmla="*/ 391362 h 3281108"/>
                <a:gd name="connsiteX84" fmla="*/ 4535989 w 7023131"/>
                <a:gd name="connsiteY84" fmla="*/ 391362 h 3281108"/>
                <a:gd name="connsiteX85" fmla="*/ 4583614 w 7023131"/>
                <a:gd name="connsiteY85" fmla="*/ 362787 h 3281108"/>
                <a:gd name="connsiteX86" fmla="*/ 4659814 w 7023131"/>
                <a:gd name="connsiteY86" fmla="*/ 343737 h 3281108"/>
                <a:gd name="connsiteX87" fmla="*/ 4697914 w 7023131"/>
                <a:gd name="connsiteY87" fmla="*/ 305637 h 3281108"/>
                <a:gd name="connsiteX88" fmla="*/ 4755064 w 7023131"/>
                <a:gd name="connsiteY88" fmla="*/ 343737 h 3281108"/>
                <a:gd name="connsiteX89" fmla="*/ 4840789 w 7023131"/>
                <a:gd name="connsiteY89" fmla="*/ 343737 h 3281108"/>
                <a:gd name="connsiteX90" fmla="*/ 4888414 w 7023131"/>
                <a:gd name="connsiteY90" fmla="*/ 315162 h 3281108"/>
                <a:gd name="connsiteX91" fmla="*/ 4936039 w 7023131"/>
                <a:gd name="connsiteY91" fmla="*/ 324687 h 3281108"/>
                <a:gd name="connsiteX92" fmla="*/ 5040814 w 7023131"/>
                <a:gd name="connsiteY92" fmla="*/ 324687 h 3281108"/>
                <a:gd name="connsiteX93" fmla="*/ 5097964 w 7023131"/>
                <a:gd name="connsiteY93" fmla="*/ 324687 h 3281108"/>
                <a:gd name="connsiteX94" fmla="*/ 5202739 w 7023131"/>
                <a:gd name="connsiteY94" fmla="*/ 334212 h 3281108"/>
                <a:gd name="connsiteX95" fmla="*/ 5307514 w 7023131"/>
                <a:gd name="connsiteY95" fmla="*/ 334212 h 3281108"/>
                <a:gd name="connsiteX96" fmla="*/ 5393239 w 7023131"/>
                <a:gd name="connsiteY96" fmla="*/ 258012 h 3281108"/>
                <a:gd name="connsiteX97" fmla="*/ 5459914 w 7023131"/>
                <a:gd name="connsiteY97" fmla="*/ 258012 h 3281108"/>
                <a:gd name="connsiteX98" fmla="*/ 5564689 w 7023131"/>
                <a:gd name="connsiteY98" fmla="*/ 267537 h 3281108"/>
                <a:gd name="connsiteX99" fmla="*/ 5602789 w 7023131"/>
                <a:gd name="connsiteY99" fmla="*/ 238962 h 3281108"/>
                <a:gd name="connsiteX100" fmla="*/ 5583739 w 7023131"/>
                <a:gd name="connsiteY100" fmla="*/ 162762 h 3281108"/>
                <a:gd name="connsiteX101" fmla="*/ 5545639 w 7023131"/>
                <a:gd name="connsiteY101" fmla="*/ 124662 h 3281108"/>
                <a:gd name="connsiteX102" fmla="*/ 5640889 w 7023131"/>
                <a:gd name="connsiteY102" fmla="*/ 124662 h 3281108"/>
                <a:gd name="connsiteX103" fmla="*/ 5717089 w 7023131"/>
                <a:gd name="connsiteY103" fmla="*/ 77037 h 3281108"/>
                <a:gd name="connsiteX104" fmla="*/ 5736139 w 7023131"/>
                <a:gd name="connsiteY104" fmla="*/ 29412 h 3281108"/>
                <a:gd name="connsiteX105" fmla="*/ 5802814 w 7023131"/>
                <a:gd name="connsiteY105" fmla="*/ 48462 h 3281108"/>
                <a:gd name="connsiteX106" fmla="*/ 5898064 w 7023131"/>
                <a:gd name="connsiteY106" fmla="*/ 67512 h 3281108"/>
                <a:gd name="connsiteX107" fmla="*/ 5898064 w 7023131"/>
                <a:gd name="connsiteY107" fmla="*/ 837 h 3281108"/>
                <a:gd name="connsiteX108" fmla="*/ 6012364 w 7023131"/>
                <a:gd name="connsiteY108" fmla="*/ 29412 h 3281108"/>
                <a:gd name="connsiteX109" fmla="*/ 6059989 w 7023131"/>
                <a:gd name="connsiteY109" fmla="*/ 19887 h 3281108"/>
                <a:gd name="connsiteX110" fmla="*/ 6126664 w 7023131"/>
                <a:gd name="connsiteY110" fmla="*/ 48462 h 3281108"/>
                <a:gd name="connsiteX111" fmla="*/ 6269539 w 7023131"/>
                <a:gd name="connsiteY111" fmla="*/ 96087 h 3281108"/>
                <a:gd name="connsiteX112" fmla="*/ 6364789 w 7023131"/>
                <a:gd name="connsiteY112" fmla="*/ 96087 h 3281108"/>
                <a:gd name="connsiteX113" fmla="*/ 6545764 w 7023131"/>
                <a:gd name="connsiteY113" fmla="*/ 143712 h 3281108"/>
                <a:gd name="connsiteX114" fmla="*/ 6650539 w 7023131"/>
                <a:gd name="connsiteY114" fmla="*/ 267537 h 3281108"/>
                <a:gd name="connsiteX115" fmla="*/ 6631489 w 7023131"/>
                <a:gd name="connsiteY115" fmla="*/ 315162 h 3281108"/>
                <a:gd name="connsiteX116" fmla="*/ 6621964 w 7023131"/>
                <a:gd name="connsiteY116" fmla="*/ 381837 h 3281108"/>
                <a:gd name="connsiteX117" fmla="*/ 6593389 w 7023131"/>
                <a:gd name="connsiteY117" fmla="*/ 410412 h 3281108"/>
                <a:gd name="connsiteX118" fmla="*/ 6469564 w 7023131"/>
                <a:gd name="connsiteY118" fmla="*/ 334212 h 3281108"/>
                <a:gd name="connsiteX119" fmla="*/ 6460039 w 7023131"/>
                <a:gd name="connsiteY119" fmla="*/ 391362 h 3281108"/>
                <a:gd name="connsiteX120" fmla="*/ 6345739 w 7023131"/>
                <a:gd name="connsiteY120" fmla="*/ 391362 h 3281108"/>
                <a:gd name="connsiteX121" fmla="*/ 6288589 w 7023131"/>
                <a:gd name="connsiteY121" fmla="*/ 419937 h 3281108"/>
                <a:gd name="connsiteX122" fmla="*/ 6145714 w 7023131"/>
                <a:gd name="connsiteY122" fmla="*/ 477087 h 3281108"/>
                <a:gd name="connsiteX123" fmla="*/ 6079039 w 7023131"/>
                <a:gd name="connsiteY123" fmla="*/ 467562 h 3281108"/>
                <a:gd name="connsiteX124" fmla="*/ 6031414 w 7023131"/>
                <a:gd name="connsiteY124" fmla="*/ 467562 h 3281108"/>
                <a:gd name="connsiteX125" fmla="*/ 5964739 w 7023131"/>
                <a:gd name="connsiteY125" fmla="*/ 515187 h 3281108"/>
                <a:gd name="connsiteX126" fmla="*/ 5831389 w 7023131"/>
                <a:gd name="connsiteY126" fmla="*/ 486612 h 3281108"/>
                <a:gd name="connsiteX127" fmla="*/ 5745664 w 7023131"/>
                <a:gd name="connsiteY127" fmla="*/ 486612 h 3281108"/>
                <a:gd name="connsiteX128" fmla="*/ 5621839 w 7023131"/>
                <a:gd name="connsiteY128" fmla="*/ 543762 h 3281108"/>
                <a:gd name="connsiteX129" fmla="*/ 5612314 w 7023131"/>
                <a:gd name="connsiteY129" fmla="*/ 562812 h 3281108"/>
                <a:gd name="connsiteX130" fmla="*/ 5564689 w 7023131"/>
                <a:gd name="connsiteY130" fmla="*/ 572337 h 3281108"/>
                <a:gd name="connsiteX131" fmla="*/ 5440864 w 7023131"/>
                <a:gd name="connsiteY131" fmla="*/ 543762 h 3281108"/>
                <a:gd name="connsiteX132" fmla="*/ 5364664 w 7023131"/>
                <a:gd name="connsiteY132" fmla="*/ 534237 h 3281108"/>
                <a:gd name="connsiteX133" fmla="*/ 5355139 w 7023131"/>
                <a:gd name="connsiteY133" fmla="*/ 562812 h 3281108"/>
                <a:gd name="connsiteX134" fmla="*/ 5317039 w 7023131"/>
                <a:gd name="connsiteY134" fmla="*/ 581862 h 3281108"/>
                <a:gd name="connsiteX135" fmla="*/ 5307514 w 7023131"/>
                <a:gd name="connsiteY135" fmla="*/ 591387 h 3281108"/>
                <a:gd name="connsiteX136" fmla="*/ 5202739 w 7023131"/>
                <a:gd name="connsiteY136" fmla="*/ 591387 h 3281108"/>
                <a:gd name="connsiteX137" fmla="*/ 5136064 w 7023131"/>
                <a:gd name="connsiteY137" fmla="*/ 677112 h 3281108"/>
                <a:gd name="connsiteX138" fmla="*/ 5126539 w 7023131"/>
                <a:gd name="connsiteY138" fmla="*/ 724737 h 3281108"/>
                <a:gd name="connsiteX139" fmla="*/ 5136064 w 7023131"/>
                <a:gd name="connsiteY139" fmla="*/ 753312 h 3281108"/>
                <a:gd name="connsiteX140" fmla="*/ 5088439 w 7023131"/>
                <a:gd name="connsiteY140" fmla="*/ 810462 h 3281108"/>
                <a:gd name="connsiteX141" fmla="*/ 5050339 w 7023131"/>
                <a:gd name="connsiteY141" fmla="*/ 819987 h 3281108"/>
                <a:gd name="connsiteX142" fmla="*/ 5069389 w 7023131"/>
                <a:gd name="connsiteY142" fmla="*/ 886662 h 3281108"/>
                <a:gd name="connsiteX143" fmla="*/ 5050339 w 7023131"/>
                <a:gd name="connsiteY143" fmla="*/ 953337 h 3281108"/>
                <a:gd name="connsiteX144" fmla="*/ 5021764 w 7023131"/>
                <a:gd name="connsiteY144" fmla="*/ 991437 h 3281108"/>
                <a:gd name="connsiteX145" fmla="*/ 4955089 w 7023131"/>
                <a:gd name="connsiteY145" fmla="*/ 1029537 h 3281108"/>
                <a:gd name="connsiteX146" fmla="*/ 4878889 w 7023131"/>
                <a:gd name="connsiteY146" fmla="*/ 1086687 h 3281108"/>
                <a:gd name="connsiteX147" fmla="*/ 4859839 w 7023131"/>
                <a:gd name="connsiteY147" fmla="*/ 1105737 h 3281108"/>
                <a:gd name="connsiteX148" fmla="*/ 4821739 w 7023131"/>
                <a:gd name="connsiteY148" fmla="*/ 1134312 h 3281108"/>
                <a:gd name="connsiteX149" fmla="*/ 4783639 w 7023131"/>
                <a:gd name="connsiteY149" fmla="*/ 1134312 h 3281108"/>
                <a:gd name="connsiteX150" fmla="*/ 4755064 w 7023131"/>
                <a:gd name="connsiteY150" fmla="*/ 1220037 h 3281108"/>
                <a:gd name="connsiteX151" fmla="*/ 4793164 w 7023131"/>
                <a:gd name="connsiteY151" fmla="*/ 1258137 h 3281108"/>
                <a:gd name="connsiteX152" fmla="*/ 4840789 w 7023131"/>
                <a:gd name="connsiteY152" fmla="*/ 1305762 h 3281108"/>
                <a:gd name="connsiteX153" fmla="*/ 4888414 w 7023131"/>
                <a:gd name="connsiteY153" fmla="*/ 1343862 h 3281108"/>
                <a:gd name="connsiteX154" fmla="*/ 4926514 w 7023131"/>
                <a:gd name="connsiteY154" fmla="*/ 1429587 h 3281108"/>
                <a:gd name="connsiteX155" fmla="*/ 4916989 w 7023131"/>
                <a:gd name="connsiteY155" fmla="*/ 1486737 h 3281108"/>
                <a:gd name="connsiteX156" fmla="*/ 4936039 w 7023131"/>
                <a:gd name="connsiteY156" fmla="*/ 1486737 h 3281108"/>
                <a:gd name="connsiteX157" fmla="*/ 4936039 w 7023131"/>
                <a:gd name="connsiteY157" fmla="*/ 1534362 h 3281108"/>
                <a:gd name="connsiteX158" fmla="*/ 5078914 w 7023131"/>
                <a:gd name="connsiteY158" fmla="*/ 1601037 h 3281108"/>
                <a:gd name="connsiteX159" fmla="*/ 5097964 w 7023131"/>
                <a:gd name="connsiteY159" fmla="*/ 1601037 h 3281108"/>
                <a:gd name="connsiteX160" fmla="*/ 5174164 w 7023131"/>
                <a:gd name="connsiteY160" fmla="*/ 1648662 h 3281108"/>
                <a:gd name="connsiteX161" fmla="*/ 5297989 w 7023131"/>
                <a:gd name="connsiteY161" fmla="*/ 1648662 h 3281108"/>
                <a:gd name="connsiteX162" fmla="*/ 5374189 w 7023131"/>
                <a:gd name="connsiteY162" fmla="*/ 1686762 h 3281108"/>
                <a:gd name="connsiteX163" fmla="*/ 5431339 w 7023131"/>
                <a:gd name="connsiteY163" fmla="*/ 1715337 h 3281108"/>
                <a:gd name="connsiteX164" fmla="*/ 5517064 w 7023131"/>
                <a:gd name="connsiteY164" fmla="*/ 1677237 h 3281108"/>
                <a:gd name="connsiteX165" fmla="*/ 5650414 w 7023131"/>
                <a:gd name="connsiteY165" fmla="*/ 1686762 h 3281108"/>
                <a:gd name="connsiteX166" fmla="*/ 5736139 w 7023131"/>
                <a:gd name="connsiteY166" fmla="*/ 1715337 h 3281108"/>
                <a:gd name="connsiteX167" fmla="*/ 5850439 w 7023131"/>
                <a:gd name="connsiteY167" fmla="*/ 1782012 h 3281108"/>
                <a:gd name="connsiteX168" fmla="*/ 5869489 w 7023131"/>
                <a:gd name="connsiteY168" fmla="*/ 1705812 h 3281108"/>
                <a:gd name="connsiteX169" fmla="*/ 6021889 w 7023131"/>
                <a:gd name="connsiteY169" fmla="*/ 1772487 h 3281108"/>
                <a:gd name="connsiteX170" fmla="*/ 6107614 w 7023131"/>
                <a:gd name="connsiteY170" fmla="*/ 1782012 h 3281108"/>
                <a:gd name="connsiteX171" fmla="*/ 6193339 w 7023131"/>
                <a:gd name="connsiteY171" fmla="*/ 1791537 h 3281108"/>
                <a:gd name="connsiteX172" fmla="*/ 6326689 w 7023131"/>
                <a:gd name="connsiteY172" fmla="*/ 1839162 h 3281108"/>
                <a:gd name="connsiteX173" fmla="*/ 6374314 w 7023131"/>
                <a:gd name="connsiteY173" fmla="*/ 1848687 h 3281108"/>
                <a:gd name="connsiteX174" fmla="*/ 6555289 w 7023131"/>
                <a:gd name="connsiteY174" fmla="*/ 1934412 h 3281108"/>
                <a:gd name="connsiteX175" fmla="*/ 6660064 w 7023131"/>
                <a:gd name="connsiteY175" fmla="*/ 1915362 h 3281108"/>
                <a:gd name="connsiteX176" fmla="*/ 6745789 w 7023131"/>
                <a:gd name="connsiteY176" fmla="*/ 1924887 h 3281108"/>
                <a:gd name="connsiteX177" fmla="*/ 6688639 w 7023131"/>
                <a:gd name="connsiteY177" fmla="*/ 1982037 h 3281108"/>
                <a:gd name="connsiteX178" fmla="*/ 6641014 w 7023131"/>
                <a:gd name="connsiteY178" fmla="*/ 2010612 h 3281108"/>
                <a:gd name="connsiteX179" fmla="*/ 6707689 w 7023131"/>
                <a:gd name="connsiteY179" fmla="*/ 2048712 h 3281108"/>
                <a:gd name="connsiteX180" fmla="*/ 6745789 w 7023131"/>
                <a:gd name="connsiteY180" fmla="*/ 2124912 h 3281108"/>
                <a:gd name="connsiteX181" fmla="*/ 6841039 w 7023131"/>
                <a:gd name="connsiteY181" fmla="*/ 2182062 h 3281108"/>
                <a:gd name="connsiteX182" fmla="*/ 6945814 w 7023131"/>
                <a:gd name="connsiteY182" fmla="*/ 2210637 h 3281108"/>
                <a:gd name="connsiteX183" fmla="*/ 6993439 w 7023131"/>
                <a:gd name="connsiteY183" fmla="*/ 2296362 h 3281108"/>
                <a:gd name="connsiteX184" fmla="*/ 7022014 w 7023131"/>
                <a:gd name="connsiteY184" fmla="*/ 2343987 h 3281108"/>
                <a:gd name="connsiteX185" fmla="*/ 6955339 w 7023131"/>
                <a:gd name="connsiteY185" fmla="*/ 2353512 h 3281108"/>
                <a:gd name="connsiteX186" fmla="*/ 6793414 w 7023131"/>
                <a:gd name="connsiteY186" fmla="*/ 2239212 h 3281108"/>
                <a:gd name="connsiteX187" fmla="*/ 6745789 w 7023131"/>
                <a:gd name="connsiteY187" fmla="*/ 2210637 h 3281108"/>
                <a:gd name="connsiteX188" fmla="*/ 6698164 w 7023131"/>
                <a:gd name="connsiteY188" fmla="*/ 2239212 h 3281108"/>
                <a:gd name="connsiteX189" fmla="*/ 6612439 w 7023131"/>
                <a:gd name="connsiteY189" fmla="*/ 2248737 h 3281108"/>
                <a:gd name="connsiteX190" fmla="*/ 6555289 w 7023131"/>
                <a:gd name="connsiteY190" fmla="*/ 2229687 h 3281108"/>
                <a:gd name="connsiteX191" fmla="*/ 6507664 w 7023131"/>
                <a:gd name="connsiteY191" fmla="*/ 2191587 h 3281108"/>
                <a:gd name="connsiteX192" fmla="*/ 6460039 w 7023131"/>
                <a:gd name="connsiteY192" fmla="*/ 2248737 h 3281108"/>
                <a:gd name="connsiteX193" fmla="*/ 6402889 w 7023131"/>
                <a:gd name="connsiteY193" fmla="*/ 2210637 h 3281108"/>
                <a:gd name="connsiteX194" fmla="*/ 6364789 w 7023131"/>
                <a:gd name="connsiteY194" fmla="*/ 2191587 h 3281108"/>
                <a:gd name="connsiteX195" fmla="*/ 6355264 w 7023131"/>
                <a:gd name="connsiteY195" fmla="*/ 2239212 h 3281108"/>
                <a:gd name="connsiteX196" fmla="*/ 6288589 w 7023131"/>
                <a:gd name="connsiteY196" fmla="*/ 2286837 h 3281108"/>
                <a:gd name="connsiteX197" fmla="*/ 6212389 w 7023131"/>
                <a:gd name="connsiteY197" fmla="*/ 2286837 h 3281108"/>
                <a:gd name="connsiteX198" fmla="*/ 6050464 w 7023131"/>
                <a:gd name="connsiteY198" fmla="*/ 2201112 h 3281108"/>
                <a:gd name="connsiteX199" fmla="*/ 5983789 w 7023131"/>
                <a:gd name="connsiteY199" fmla="*/ 2172537 h 3281108"/>
                <a:gd name="connsiteX200" fmla="*/ 5898064 w 7023131"/>
                <a:gd name="connsiteY200" fmla="*/ 2105862 h 3281108"/>
                <a:gd name="connsiteX201" fmla="*/ 5783764 w 7023131"/>
                <a:gd name="connsiteY201" fmla="*/ 2067762 h 3281108"/>
                <a:gd name="connsiteX202" fmla="*/ 5745664 w 7023131"/>
                <a:gd name="connsiteY202" fmla="*/ 2029662 h 3281108"/>
                <a:gd name="connsiteX203" fmla="*/ 5688514 w 7023131"/>
                <a:gd name="connsiteY203" fmla="*/ 2010612 h 3281108"/>
                <a:gd name="connsiteX204" fmla="*/ 5612314 w 7023131"/>
                <a:gd name="connsiteY204" fmla="*/ 2010612 h 3281108"/>
                <a:gd name="connsiteX205" fmla="*/ 5450389 w 7023131"/>
                <a:gd name="connsiteY205" fmla="*/ 1934412 h 3281108"/>
                <a:gd name="connsiteX206" fmla="*/ 5412289 w 7023131"/>
                <a:gd name="connsiteY206" fmla="*/ 1924887 h 3281108"/>
                <a:gd name="connsiteX207" fmla="*/ 5317039 w 7023131"/>
                <a:gd name="connsiteY207" fmla="*/ 1934412 h 3281108"/>
                <a:gd name="connsiteX208" fmla="*/ 5212264 w 7023131"/>
                <a:gd name="connsiteY208" fmla="*/ 1905837 h 3281108"/>
                <a:gd name="connsiteX209" fmla="*/ 5069389 w 7023131"/>
                <a:gd name="connsiteY209" fmla="*/ 1886787 h 3281108"/>
                <a:gd name="connsiteX210" fmla="*/ 4964614 w 7023131"/>
                <a:gd name="connsiteY210" fmla="*/ 1877262 h 3281108"/>
                <a:gd name="connsiteX211" fmla="*/ 4945564 w 7023131"/>
                <a:gd name="connsiteY211" fmla="*/ 1924887 h 3281108"/>
                <a:gd name="connsiteX212" fmla="*/ 4916989 w 7023131"/>
                <a:gd name="connsiteY212" fmla="*/ 1953462 h 3281108"/>
                <a:gd name="connsiteX213" fmla="*/ 4878889 w 7023131"/>
                <a:gd name="connsiteY213" fmla="*/ 1982037 h 3281108"/>
                <a:gd name="connsiteX214" fmla="*/ 4907464 w 7023131"/>
                <a:gd name="connsiteY214" fmla="*/ 2048712 h 3281108"/>
                <a:gd name="connsiteX215" fmla="*/ 4840789 w 7023131"/>
                <a:gd name="connsiteY215" fmla="*/ 2096337 h 3281108"/>
                <a:gd name="connsiteX216" fmla="*/ 4840789 w 7023131"/>
                <a:gd name="connsiteY216" fmla="*/ 2105862 h 3281108"/>
                <a:gd name="connsiteX217" fmla="*/ 4793164 w 7023131"/>
                <a:gd name="connsiteY217" fmla="*/ 2163012 h 3281108"/>
                <a:gd name="connsiteX218" fmla="*/ 4840789 w 7023131"/>
                <a:gd name="connsiteY218" fmla="*/ 2229687 h 3281108"/>
                <a:gd name="connsiteX219" fmla="*/ 4888414 w 7023131"/>
                <a:gd name="connsiteY219" fmla="*/ 2267787 h 3281108"/>
                <a:gd name="connsiteX220" fmla="*/ 4993189 w 7023131"/>
                <a:gd name="connsiteY220" fmla="*/ 2286837 h 3281108"/>
                <a:gd name="connsiteX221" fmla="*/ 4831264 w 7023131"/>
                <a:gd name="connsiteY221" fmla="*/ 2391612 h 3281108"/>
                <a:gd name="connsiteX222" fmla="*/ 4878889 w 7023131"/>
                <a:gd name="connsiteY222" fmla="*/ 2420187 h 3281108"/>
                <a:gd name="connsiteX223" fmla="*/ 4831264 w 7023131"/>
                <a:gd name="connsiteY223" fmla="*/ 2477337 h 3281108"/>
                <a:gd name="connsiteX224" fmla="*/ 4783639 w 7023131"/>
                <a:gd name="connsiteY224" fmla="*/ 2544012 h 3281108"/>
                <a:gd name="connsiteX225" fmla="*/ 4755064 w 7023131"/>
                <a:gd name="connsiteY225" fmla="*/ 2620212 h 3281108"/>
                <a:gd name="connsiteX226" fmla="*/ 4697914 w 7023131"/>
                <a:gd name="connsiteY226" fmla="*/ 2696412 h 3281108"/>
                <a:gd name="connsiteX227" fmla="*/ 4640764 w 7023131"/>
                <a:gd name="connsiteY227" fmla="*/ 2715462 h 3281108"/>
                <a:gd name="connsiteX228" fmla="*/ 4469314 w 7023131"/>
                <a:gd name="connsiteY228" fmla="*/ 2715462 h 3281108"/>
                <a:gd name="connsiteX229" fmla="*/ 4383589 w 7023131"/>
                <a:gd name="connsiteY229" fmla="*/ 2715462 h 3281108"/>
                <a:gd name="connsiteX230" fmla="*/ 4364539 w 7023131"/>
                <a:gd name="connsiteY230" fmla="*/ 2686887 h 3281108"/>
                <a:gd name="connsiteX231" fmla="*/ 4326439 w 7023131"/>
                <a:gd name="connsiteY231" fmla="*/ 2648787 h 3281108"/>
                <a:gd name="connsiteX232" fmla="*/ 4307389 w 7023131"/>
                <a:gd name="connsiteY232" fmla="*/ 2591637 h 3281108"/>
                <a:gd name="connsiteX233" fmla="*/ 4307389 w 7023131"/>
                <a:gd name="connsiteY233" fmla="*/ 2505912 h 3281108"/>
                <a:gd name="connsiteX234" fmla="*/ 4297864 w 7023131"/>
                <a:gd name="connsiteY234" fmla="*/ 2429712 h 3281108"/>
                <a:gd name="connsiteX235" fmla="*/ 4269289 w 7023131"/>
                <a:gd name="connsiteY235" fmla="*/ 2334462 h 3281108"/>
                <a:gd name="connsiteX236" fmla="*/ 4250239 w 7023131"/>
                <a:gd name="connsiteY236" fmla="*/ 2258262 h 3281108"/>
                <a:gd name="connsiteX237" fmla="*/ 4145464 w 7023131"/>
                <a:gd name="connsiteY237" fmla="*/ 2258262 h 3281108"/>
                <a:gd name="connsiteX238" fmla="*/ 4050214 w 7023131"/>
                <a:gd name="connsiteY238" fmla="*/ 2239212 h 3281108"/>
                <a:gd name="connsiteX239" fmla="*/ 3983539 w 7023131"/>
                <a:gd name="connsiteY239" fmla="*/ 2296362 h 3281108"/>
                <a:gd name="connsiteX240" fmla="*/ 3821614 w 7023131"/>
                <a:gd name="connsiteY240" fmla="*/ 2353512 h 3281108"/>
                <a:gd name="connsiteX241" fmla="*/ 3802564 w 7023131"/>
                <a:gd name="connsiteY241" fmla="*/ 2420187 h 3281108"/>
                <a:gd name="connsiteX242" fmla="*/ 3650164 w 7023131"/>
                <a:gd name="connsiteY242" fmla="*/ 2420187 h 3281108"/>
                <a:gd name="connsiteX243" fmla="*/ 3564439 w 7023131"/>
                <a:gd name="connsiteY243" fmla="*/ 2515437 h 3281108"/>
                <a:gd name="connsiteX244" fmla="*/ 3450139 w 7023131"/>
                <a:gd name="connsiteY244" fmla="*/ 2629737 h 3281108"/>
                <a:gd name="connsiteX245" fmla="*/ 3421564 w 7023131"/>
                <a:gd name="connsiteY245" fmla="*/ 2763087 h 3281108"/>
                <a:gd name="connsiteX246" fmla="*/ 3326314 w 7023131"/>
                <a:gd name="connsiteY246" fmla="*/ 2839287 h 3281108"/>
                <a:gd name="connsiteX247" fmla="*/ 3231064 w 7023131"/>
                <a:gd name="connsiteY247" fmla="*/ 2915487 h 3281108"/>
                <a:gd name="connsiteX248" fmla="*/ 3154864 w 7023131"/>
                <a:gd name="connsiteY248" fmla="*/ 3029787 h 3281108"/>
                <a:gd name="connsiteX249" fmla="*/ 3107239 w 7023131"/>
                <a:gd name="connsiteY249" fmla="*/ 3144087 h 3281108"/>
                <a:gd name="connsiteX250" fmla="*/ 3050089 w 7023131"/>
                <a:gd name="connsiteY250" fmla="*/ 3220287 h 3281108"/>
                <a:gd name="connsiteX251" fmla="*/ 2973889 w 7023131"/>
                <a:gd name="connsiteY251" fmla="*/ 3229812 h 3281108"/>
                <a:gd name="connsiteX252" fmla="*/ 2878639 w 7023131"/>
                <a:gd name="connsiteY252" fmla="*/ 3163137 h 3281108"/>
                <a:gd name="connsiteX253" fmla="*/ 2802439 w 7023131"/>
                <a:gd name="connsiteY253" fmla="*/ 3105987 h 3281108"/>
                <a:gd name="connsiteX254" fmla="*/ 2726239 w 7023131"/>
                <a:gd name="connsiteY254" fmla="*/ 3096462 h 3281108"/>
                <a:gd name="connsiteX255" fmla="*/ 2630989 w 7023131"/>
                <a:gd name="connsiteY255" fmla="*/ 3153612 h 3281108"/>
                <a:gd name="connsiteX256" fmla="*/ 2659564 w 7023131"/>
                <a:gd name="connsiteY256" fmla="*/ 3210762 h 3281108"/>
                <a:gd name="connsiteX257" fmla="*/ 2545264 w 7023131"/>
                <a:gd name="connsiteY257" fmla="*/ 3220287 h 3281108"/>
                <a:gd name="connsiteX258" fmla="*/ 2383339 w 7023131"/>
                <a:gd name="connsiteY258" fmla="*/ 3229812 h 3281108"/>
                <a:gd name="connsiteX259" fmla="*/ 2307139 w 7023131"/>
                <a:gd name="connsiteY259" fmla="*/ 3267912 h 3281108"/>
                <a:gd name="connsiteX260" fmla="*/ 2221414 w 7023131"/>
                <a:gd name="connsiteY260" fmla="*/ 3277437 h 3281108"/>
                <a:gd name="connsiteX261" fmla="*/ 2192839 w 7023131"/>
                <a:gd name="connsiteY261" fmla="*/ 3210762 h 3281108"/>
                <a:gd name="connsiteX262" fmla="*/ 2088064 w 7023131"/>
                <a:gd name="connsiteY262" fmla="*/ 3144087 h 3281108"/>
                <a:gd name="connsiteX263" fmla="*/ 2116639 w 7023131"/>
                <a:gd name="connsiteY263" fmla="*/ 3077412 h 3281108"/>
                <a:gd name="connsiteX264" fmla="*/ 2145214 w 7023131"/>
                <a:gd name="connsiteY264" fmla="*/ 2982162 h 3281108"/>
                <a:gd name="connsiteX265" fmla="*/ 2154739 w 7023131"/>
                <a:gd name="connsiteY265" fmla="*/ 2886912 h 3281108"/>
                <a:gd name="connsiteX266" fmla="*/ 2078539 w 7023131"/>
                <a:gd name="connsiteY266" fmla="*/ 2867862 h 3281108"/>
                <a:gd name="connsiteX267" fmla="*/ 1973764 w 7023131"/>
                <a:gd name="connsiteY267" fmla="*/ 2848812 h 3281108"/>
                <a:gd name="connsiteX268" fmla="*/ 1840414 w 7023131"/>
                <a:gd name="connsiteY268" fmla="*/ 2829762 h 3281108"/>
                <a:gd name="connsiteX269" fmla="*/ 1678489 w 7023131"/>
                <a:gd name="connsiteY269" fmla="*/ 2820237 h 3281108"/>
                <a:gd name="connsiteX270" fmla="*/ 1602289 w 7023131"/>
                <a:gd name="connsiteY270" fmla="*/ 2810712 h 3281108"/>
                <a:gd name="connsiteX271" fmla="*/ 1507039 w 7023131"/>
                <a:gd name="connsiteY271" fmla="*/ 2848812 h 3281108"/>
                <a:gd name="connsiteX272" fmla="*/ 1326064 w 7023131"/>
                <a:gd name="connsiteY272" fmla="*/ 2858337 h 3281108"/>
                <a:gd name="connsiteX273" fmla="*/ 1126039 w 7023131"/>
                <a:gd name="connsiteY273" fmla="*/ 2791662 h 3281108"/>
                <a:gd name="connsiteX274" fmla="*/ 1021264 w 7023131"/>
                <a:gd name="connsiteY274" fmla="*/ 2791662 h 3281108"/>
                <a:gd name="connsiteX275" fmla="*/ 906964 w 7023131"/>
                <a:gd name="connsiteY275" fmla="*/ 2801187 h 3281108"/>
                <a:gd name="connsiteX276" fmla="*/ 802189 w 7023131"/>
                <a:gd name="connsiteY276" fmla="*/ 2877387 h 3281108"/>
                <a:gd name="connsiteX277" fmla="*/ 725989 w 7023131"/>
                <a:gd name="connsiteY277" fmla="*/ 2896437 h 3281108"/>
                <a:gd name="connsiteX278" fmla="*/ 716464 w 7023131"/>
                <a:gd name="connsiteY278" fmla="*/ 2744037 h 3281108"/>
                <a:gd name="connsiteX279" fmla="*/ 716464 w 7023131"/>
                <a:gd name="connsiteY279" fmla="*/ 2667837 h 3281108"/>
                <a:gd name="connsiteX280" fmla="*/ 706939 w 7023131"/>
                <a:gd name="connsiteY280" fmla="*/ 2572587 h 3281108"/>
                <a:gd name="connsiteX281" fmla="*/ 659314 w 7023131"/>
                <a:gd name="connsiteY281" fmla="*/ 2515437 h 3281108"/>
                <a:gd name="connsiteX282" fmla="*/ 735514 w 7023131"/>
                <a:gd name="connsiteY282" fmla="*/ 2467812 h 3281108"/>
                <a:gd name="connsiteX283" fmla="*/ 773614 w 7023131"/>
                <a:gd name="connsiteY283" fmla="*/ 2401137 h 3281108"/>
                <a:gd name="connsiteX284" fmla="*/ 659314 w 7023131"/>
                <a:gd name="connsiteY284" fmla="*/ 2420187 h 3281108"/>
                <a:gd name="connsiteX285" fmla="*/ 583114 w 7023131"/>
                <a:gd name="connsiteY285" fmla="*/ 2372562 h 3281108"/>
                <a:gd name="connsiteX286" fmla="*/ 402139 w 7023131"/>
                <a:gd name="connsiteY286" fmla="*/ 2410662 h 3281108"/>
                <a:gd name="connsiteX287" fmla="*/ 297364 w 7023131"/>
                <a:gd name="connsiteY287" fmla="*/ 2410662 h 3281108"/>
                <a:gd name="connsiteX288" fmla="*/ 249739 w 7023131"/>
                <a:gd name="connsiteY288" fmla="*/ 2372562 h 3281108"/>
                <a:gd name="connsiteX289" fmla="*/ 135439 w 7023131"/>
                <a:gd name="connsiteY289" fmla="*/ 2391612 h 3281108"/>
                <a:gd name="connsiteX290" fmla="*/ 116389 w 7023131"/>
                <a:gd name="connsiteY290" fmla="*/ 2420187 h 3281108"/>
                <a:gd name="connsiteX291" fmla="*/ 40189 w 7023131"/>
                <a:gd name="connsiteY291" fmla="*/ 2353512 h 3281108"/>
                <a:gd name="connsiteX292" fmla="*/ 21139 w 7023131"/>
                <a:gd name="connsiteY292" fmla="*/ 2296362 h 3281108"/>
                <a:gd name="connsiteX293" fmla="*/ 164014 w 7023131"/>
                <a:gd name="connsiteY293" fmla="*/ 2277312 h 3281108"/>
                <a:gd name="connsiteX294" fmla="*/ 211639 w 7023131"/>
                <a:gd name="connsiteY294" fmla="*/ 2220162 h 3281108"/>
                <a:gd name="connsiteX295" fmla="*/ 78289 w 7023131"/>
                <a:gd name="connsiteY295" fmla="*/ 2191587 h 3281108"/>
                <a:gd name="connsiteX296" fmla="*/ 30664 w 7023131"/>
                <a:gd name="connsiteY296" fmla="*/ 2115387 h 3281108"/>
                <a:gd name="connsiteX297" fmla="*/ 2089 w 7023131"/>
                <a:gd name="connsiteY297" fmla="*/ 2058237 h 3281108"/>
                <a:gd name="connsiteX298" fmla="*/ 87814 w 7023131"/>
                <a:gd name="connsiteY298" fmla="*/ 2020137 h 3281108"/>
                <a:gd name="connsiteX299" fmla="*/ 87814 w 7023131"/>
                <a:gd name="connsiteY299" fmla="*/ 1924887 h 3281108"/>
                <a:gd name="connsiteX300" fmla="*/ 173539 w 7023131"/>
                <a:gd name="connsiteY300" fmla="*/ 1896312 h 3281108"/>
                <a:gd name="connsiteX301" fmla="*/ 211639 w 7023131"/>
                <a:gd name="connsiteY301" fmla="*/ 1753437 h 3281108"/>
                <a:gd name="connsiteX302" fmla="*/ 306889 w 7023131"/>
                <a:gd name="connsiteY302" fmla="*/ 1715337 h 3281108"/>
                <a:gd name="connsiteX303" fmla="*/ 287839 w 7023131"/>
                <a:gd name="connsiteY303" fmla="*/ 1924887 h 3281108"/>
                <a:gd name="connsiteX304" fmla="*/ 459289 w 7023131"/>
                <a:gd name="connsiteY304" fmla="*/ 1934412 h 3281108"/>
                <a:gd name="connsiteX305" fmla="*/ 564064 w 7023131"/>
                <a:gd name="connsiteY305" fmla="*/ 1829637 h 3281108"/>
                <a:gd name="connsiteX306" fmla="*/ 478339 w 7023131"/>
                <a:gd name="connsiteY306" fmla="*/ 1724862 h 3281108"/>
                <a:gd name="connsiteX307" fmla="*/ 430714 w 7023131"/>
                <a:gd name="connsiteY307" fmla="*/ 1686762 h 3281108"/>
                <a:gd name="connsiteX308" fmla="*/ 554539 w 7023131"/>
                <a:gd name="connsiteY308" fmla="*/ 1610562 h 3281108"/>
                <a:gd name="connsiteX309" fmla="*/ 649789 w 7023131"/>
                <a:gd name="connsiteY309" fmla="*/ 1610562 h 3281108"/>
                <a:gd name="connsiteX310" fmla="*/ 697414 w 7023131"/>
                <a:gd name="connsiteY310" fmla="*/ 1562937 h 3281108"/>
                <a:gd name="connsiteX311" fmla="*/ 783139 w 7023131"/>
                <a:gd name="connsiteY311" fmla="*/ 1534362 h 3281108"/>
                <a:gd name="connsiteX312" fmla="*/ 935539 w 7023131"/>
                <a:gd name="connsiteY312" fmla="*/ 1572462 h 3281108"/>
                <a:gd name="connsiteX313" fmla="*/ 973639 w 7023131"/>
                <a:gd name="connsiteY313" fmla="*/ 1458162 h 3281108"/>
                <a:gd name="connsiteX314" fmla="*/ 973639 w 7023131"/>
                <a:gd name="connsiteY314" fmla="*/ 1372437 h 3281108"/>
                <a:gd name="connsiteX315" fmla="*/ 1154614 w 7023131"/>
                <a:gd name="connsiteY315" fmla="*/ 1296237 h 3281108"/>
                <a:gd name="connsiteX316" fmla="*/ 1154614 w 7023131"/>
                <a:gd name="connsiteY316" fmla="*/ 1277187 h 3281108"/>
                <a:gd name="connsiteX317" fmla="*/ 1278439 w 7023131"/>
                <a:gd name="connsiteY317" fmla="*/ 1191462 h 3281108"/>
                <a:gd name="connsiteX318" fmla="*/ 1326064 w 7023131"/>
                <a:gd name="connsiteY318" fmla="*/ 1153362 h 3281108"/>
                <a:gd name="connsiteX319" fmla="*/ 1192714 w 7023131"/>
                <a:gd name="connsiteY319" fmla="*/ 1096212 h 3281108"/>
                <a:gd name="connsiteX320" fmla="*/ 1068889 w 7023131"/>
                <a:gd name="connsiteY320" fmla="*/ 1143837 h 3281108"/>
                <a:gd name="connsiteX321" fmla="*/ 859339 w 7023131"/>
                <a:gd name="connsiteY321" fmla="*/ 1134312 h 3281108"/>
                <a:gd name="connsiteX322" fmla="*/ 1265104 w 7023131"/>
                <a:gd name="connsiteY322" fmla="*/ 774267 h 3281108"/>
                <a:gd name="connsiteX323" fmla="*/ 1335589 w 7023131"/>
                <a:gd name="connsiteY323" fmla="*/ 753312 h 3281108"/>
                <a:gd name="connsiteX324" fmla="*/ 1402264 w 7023131"/>
                <a:gd name="connsiteY324" fmla="*/ 715212 h 3281108"/>
                <a:gd name="connsiteX325" fmla="*/ 1497514 w 7023131"/>
                <a:gd name="connsiteY325" fmla="*/ 715212 h 3281108"/>
                <a:gd name="connsiteX326" fmla="*/ 1583239 w 7023131"/>
                <a:gd name="connsiteY326" fmla="*/ 696162 h 3281108"/>
                <a:gd name="connsiteX327" fmla="*/ 1602289 w 7023131"/>
                <a:gd name="connsiteY327" fmla="*/ 648537 h 3281108"/>
                <a:gd name="connsiteX328" fmla="*/ 1649914 w 7023131"/>
                <a:gd name="connsiteY328" fmla="*/ 715212 h 3281108"/>
                <a:gd name="connsiteX329" fmla="*/ 1722304 w 7023131"/>
                <a:gd name="connsiteY329" fmla="*/ 686637 h 3281108"/>
                <a:gd name="connsiteX330" fmla="*/ 1790884 w 7023131"/>
                <a:gd name="connsiteY330" fmla="*/ 694257 h 3281108"/>
                <a:gd name="connsiteX331" fmla="*/ 1840414 w 7023131"/>
                <a:gd name="connsiteY331" fmla="*/ 629487 h 3281108"/>
                <a:gd name="connsiteX332" fmla="*/ 1897564 w 7023131"/>
                <a:gd name="connsiteY332" fmla="*/ 619962 h 3281108"/>
                <a:gd name="connsiteX333" fmla="*/ 1983289 w 7023131"/>
                <a:gd name="connsiteY333" fmla="*/ 562812 h 3281108"/>
                <a:gd name="connsiteX334" fmla="*/ 2080444 w 7023131"/>
                <a:gd name="connsiteY334" fmla="*/ 538047 h 3281108"/>
                <a:gd name="connsiteX335" fmla="*/ 2023294 w 7023131"/>
                <a:gd name="connsiteY335" fmla="*/ 663777 h 3281108"/>
                <a:gd name="connsiteX0" fmla="*/ 2002339 w 7023131"/>
                <a:gd name="connsiteY0" fmla="*/ 639012 h 3281108"/>
                <a:gd name="connsiteX1" fmla="*/ 1945189 w 7023131"/>
                <a:gd name="connsiteY1" fmla="*/ 696162 h 3281108"/>
                <a:gd name="connsiteX2" fmla="*/ 1945189 w 7023131"/>
                <a:gd name="connsiteY2" fmla="*/ 734262 h 3281108"/>
                <a:gd name="connsiteX3" fmla="*/ 2002339 w 7023131"/>
                <a:gd name="connsiteY3" fmla="*/ 743787 h 3281108"/>
                <a:gd name="connsiteX4" fmla="*/ 1926139 w 7023131"/>
                <a:gd name="connsiteY4" fmla="*/ 791412 h 3281108"/>
                <a:gd name="connsiteX5" fmla="*/ 1907089 w 7023131"/>
                <a:gd name="connsiteY5" fmla="*/ 839037 h 3281108"/>
                <a:gd name="connsiteX6" fmla="*/ 1840414 w 7023131"/>
                <a:gd name="connsiteY6" fmla="*/ 867612 h 3281108"/>
                <a:gd name="connsiteX7" fmla="*/ 1830889 w 7023131"/>
                <a:gd name="connsiteY7" fmla="*/ 934287 h 3281108"/>
                <a:gd name="connsiteX8" fmla="*/ 1764214 w 7023131"/>
                <a:gd name="connsiteY8" fmla="*/ 953337 h 3281108"/>
                <a:gd name="connsiteX9" fmla="*/ 1811839 w 7023131"/>
                <a:gd name="connsiteY9" fmla="*/ 1010487 h 3281108"/>
                <a:gd name="connsiteX10" fmla="*/ 1849939 w 7023131"/>
                <a:gd name="connsiteY10" fmla="*/ 1048587 h 3281108"/>
                <a:gd name="connsiteX11" fmla="*/ 1783264 w 7023131"/>
                <a:gd name="connsiteY11" fmla="*/ 1086687 h 3281108"/>
                <a:gd name="connsiteX12" fmla="*/ 1573714 w 7023131"/>
                <a:gd name="connsiteY12" fmla="*/ 1324812 h 3281108"/>
                <a:gd name="connsiteX13" fmla="*/ 1554664 w 7023131"/>
                <a:gd name="connsiteY13" fmla="*/ 1372437 h 3281108"/>
                <a:gd name="connsiteX14" fmla="*/ 1535614 w 7023131"/>
                <a:gd name="connsiteY14" fmla="*/ 1439112 h 3281108"/>
                <a:gd name="connsiteX15" fmla="*/ 1516564 w 7023131"/>
                <a:gd name="connsiteY15" fmla="*/ 1620087 h 3281108"/>
                <a:gd name="connsiteX16" fmla="*/ 1526089 w 7023131"/>
                <a:gd name="connsiteY16" fmla="*/ 1667712 h 3281108"/>
                <a:gd name="connsiteX17" fmla="*/ 1468939 w 7023131"/>
                <a:gd name="connsiteY17" fmla="*/ 1677237 h 3281108"/>
                <a:gd name="connsiteX18" fmla="*/ 1430839 w 7023131"/>
                <a:gd name="connsiteY18" fmla="*/ 1715337 h 3281108"/>
                <a:gd name="connsiteX19" fmla="*/ 1383214 w 7023131"/>
                <a:gd name="connsiteY19" fmla="*/ 1696287 h 3281108"/>
                <a:gd name="connsiteX20" fmla="*/ 1364164 w 7023131"/>
                <a:gd name="connsiteY20" fmla="*/ 1801062 h 3281108"/>
                <a:gd name="connsiteX21" fmla="*/ 1287964 w 7023131"/>
                <a:gd name="connsiteY21" fmla="*/ 1753437 h 3281108"/>
                <a:gd name="connsiteX22" fmla="*/ 1249864 w 7023131"/>
                <a:gd name="connsiteY22" fmla="*/ 1839162 h 3281108"/>
                <a:gd name="connsiteX23" fmla="*/ 1230814 w 7023131"/>
                <a:gd name="connsiteY23" fmla="*/ 1858212 h 3281108"/>
                <a:gd name="connsiteX24" fmla="*/ 1230814 w 7023131"/>
                <a:gd name="connsiteY24" fmla="*/ 1905837 h 3281108"/>
                <a:gd name="connsiteX25" fmla="*/ 1230814 w 7023131"/>
                <a:gd name="connsiteY25" fmla="*/ 1943937 h 3281108"/>
                <a:gd name="connsiteX26" fmla="*/ 1230814 w 7023131"/>
                <a:gd name="connsiteY26" fmla="*/ 1982037 h 3281108"/>
                <a:gd name="connsiteX27" fmla="*/ 1192714 w 7023131"/>
                <a:gd name="connsiteY27" fmla="*/ 1991562 h 3281108"/>
                <a:gd name="connsiteX28" fmla="*/ 1126039 w 7023131"/>
                <a:gd name="connsiteY28" fmla="*/ 2001087 h 3281108"/>
                <a:gd name="connsiteX29" fmla="*/ 1126039 w 7023131"/>
                <a:gd name="connsiteY29" fmla="*/ 2029662 h 3281108"/>
                <a:gd name="connsiteX30" fmla="*/ 1173664 w 7023131"/>
                <a:gd name="connsiteY30" fmla="*/ 2124912 h 3281108"/>
                <a:gd name="connsiteX31" fmla="*/ 1259389 w 7023131"/>
                <a:gd name="connsiteY31" fmla="*/ 2115387 h 3281108"/>
                <a:gd name="connsiteX32" fmla="*/ 1316539 w 7023131"/>
                <a:gd name="connsiteY32" fmla="*/ 2163012 h 3281108"/>
                <a:gd name="connsiteX33" fmla="*/ 1354639 w 7023131"/>
                <a:gd name="connsiteY33" fmla="*/ 2172537 h 3281108"/>
                <a:gd name="connsiteX34" fmla="*/ 1411789 w 7023131"/>
                <a:gd name="connsiteY34" fmla="*/ 2172537 h 3281108"/>
                <a:gd name="connsiteX35" fmla="*/ 1459414 w 7023131"/>
                <a:gd name="connsiteY35" fmla="*/ 2105862 h 3281108"/>
                <a:gd name="connsiteX36" fmla="*/ 1516564 w 7023131"/>
                <a:gd name="connsiteY36" fmla="*/ 2039187 h 3281108"/>
                <a:gd name="connsiteX37" fmla="*/ 1621339 w 7023131"/>
                <a:gd name="connsiteY37" fmla="*/ 2029662 h 3281108"/>
                <a:gd name="connsiteX38" fmla="*/ 1668964 w 7023131"/>
                <a:gd name="connsiteY38" fmla="*/ 2001087 h 3281108"/>
                <a:gd name="connsiteX39" fmla="*/ 1792789 w 7023131"/>
                <a:gd name="connsiteY39" fmla="*/ 2001087 h 3281108"/>
                <a:gd name="connsiteX40" fmla="*/ 2049964 w 7023131"/>
                <a:gd name="connsiteY40" fmla="*/ 2115387 h 3281108"/>
                <a:gd name="connsiteX41" fmla="*/ 2240464 w 7023131"/>
                <a:gd name="connsiteY41" fmla="*/ 2039187 h 3281108"/>
                <a:gd name="connsiteX42" fmla="*/ 2289994 w 7023131"/>
                <a:gd name="connsiteY42" fmla="*/ 1989657 h 3281108"/>
                <a:gd name="connsiteX43" fmla="*/ 2345239 w 7023131"/>
                <a:gd name="connsiteY43" fmla="*/ 2010612 h 3281108"/>
                <a:gd name="connsiteX44" fmla="*/ 2411914 w 7023131"/>
                <a:gd name="connsiteY44" fmla="*/ 1943937 h 3281108"/>
                <a:gd name="connsiteX45" fmla="*/ 2459539 w 7023131"/>
                <a:gd name="connsiteY45" fmla="*/ 1896312 h 3281108"/>
                <a:gd name="connsiteX46" fmla="*/ 2507164 w 7023131"/>
                <a:gd name="connsiteY46" fmla="*/ 1829637 h 3281108"/>
                <a:gd name="connsiteX47" fmla="*/ 2535739 w 7023131"/>
                <a:gd name="connsiteY47" fmla="*/ 1810587 h 3281108"/>
                <a:gd name="connsiteX48" fmla="*/ 2659564 w 7023131"/>
                <a:gd name="connsiteY48" fmla="*/ 1791537 h 3281108"/>
                <a:gd name="connsiteX49" fmla="*/ 2669089 w 7023131"/>
                <a:gd name="connsiteY49" fmla="*/ 1715337 h 3281108"/>
                <a:gd name="connsiteX50" fmla="*/ 2697664 w 7023131"/>
                <a:gd name="connsiteY50" fmla="*/ 1696287 h 3281108"/>
                <a:gd name="connsiteX51" fmla="*/ 2745289 w 7023131"/>
                <a:gd name="connsiteY51" fmla="*/ 1658187 h 3281108"/>
                <a:gd name="connsiteX52" fmla="*/ 2802439 w 7023131"/>
                <a:gd name="connsiteY52" fmla="*/ 1629612 h 3281108"/>
                <a:gd name="connsiteX53" fmla="*/ 2888164 w 7023131"/>
                <a:gd name="connsiteY53" fmla="*/ 1572462 h 3281108"/>
                <a:gd name="connsiteX54" fmla="*/ 2954839 w 7023131"/>
                <a:gd name="connsiteY54" fmla="*/ 1505787 h 3281108"/>
                <a:gd name="connsiteX55" fmla="*/ 2964364 w 7023131"/>
                <a:gd name="connsiteY55" fmla="*/ 1429587 h 3281108"/>
                <a:gd name="connsiteX56" fmla="*/ 3002464 w 7023131"/>
                <a:gd name="connsiteY56" fmla="*/ 1429587 h 3281108"/>
                <a:gd name="connsiteX57" fmla="*/ 2983414 w 7023131"/>
                <a:gd name="connsiteY57" fmla="*/ 1362912 h 3281108"/>
                <a:gd name="connsiteX58" fmla="*/ 3090094 w 7023131"/>
                <a:gd name="connsiteY58" fmla="*/ 1412442 h 3281108"/>
                <a:gd name="connsiteX59" fmla="*/ 3192964 w 7023131"/>
                <a:gd name="connsiteY59" fmla="*/ 1401012 h 3281108"/>
                <a:gd name="connsiteX60" fmla="*/ 3345364 w 7023131"/>
                <a:gd name="connsiteY60" fmla="*/ 1401012 h 3281108"/>
                <a:gd name="connsiteX61" fmla="*/ 3412039 w 7023131"/>
                <a:gd name="connsiteY61" fmla="*/ 1343862 h 3281108"/>
                <a:gd name="connsiteX62" fmla="*/ 3469189 w 7023131"/>
                <a:gd name="connsiteY62" fmla="*/ 1420062 h 3281108"/>
                <a:gd name="connsiteX63" fmla="*/ 3573964 w 7023131"/>
                <a:gd name="connsiteY63" fmla="*/ 1410537 h 3281108"/>
                <a:gd name="connsiteX64" fmla="*/ 3612064 w 7023131"/>
                <a:gd name="connsiteY64" fmla="*/ 1334337 h 3281108"/>
                <a:gd name="connsiteX65" fmla="*/ 3754939 w 7023131"/>
                <a:gd name="connsiteY65" fmla="*/ 1391487 h 3281108"/>
                <a:gd name="connsiteX66" fmla="*/ 3802564 w 7023131"/>
                <a:gd name="connsiteY66" fmla="*/ 1286712 h 3281108"/>
                <a:gd name="connsiteX67" fmla="*/ 3935914 w 7023131"/>
                <a:gd name="connsiteY67" fmla="*/ 1267662 h 3281108"/>
                <a:gd name="connsiteX68" fmla="*/ 3974014 w 7023131"/>
                <a:gd name="connsiteY68" fmla="*/ 1181937 h 3281108"/>
                <a:gd name="connsiteX69" fmla="*/ 3935914 w 7023131"/>
                <a:gd name="connsiteY69" fmla="*/ 1105737 h 3281108"/>
                <a:gd name="connsiteX70" fmla="*/ 3916864 w 7023131"/>
                <a:gd name="connsiteY70" fmla="*/ 1039062 h 3281108"/>
                <a:gd name="connsiteX71" fmla="*/ 3840664 w 7023131"/>
                <a:gd name="connsiteY71" fmla="*/ 962862 h 3281108"/>
                <a:gd name="connsiteX72" fmla="*/ 3764464 w 7023131"/>
                <a:gd name="connsiteY72" fmla="*/ 915237 h 3281108"/>
                <a:gd name="connsiteX73" fmla="*/ 3840664 w 7023131"/>
                <a:gd name="connsiteY73" fmla="*/ 734262 h 3281108"/>
                <a:gd name="connsiteX74" fmla="*/ 3897814 w 7023131"/>
                <a:gd name="connsiteY74" fmla="*/ 648537 h 3281108"/>
                <a:gd name="connsiteX75" fmla="*/ 3983539 w 7023131"/>
                <a:gd name="connsiteY75" fmla="*/ 591387 h 3281108"/>
                <a:gd name="connsiteX76" fmla="*/ 4069264 w 7023131"/>
                <a:gd name="connsiteY76" fmla="*/ 600912 h 3281108"/>
                <a:gd name="connsiteX77" fmla="*/ 4097839 w 7023131"/>
                <a:gd name="connsiteY77" fmla="*/ 553287 h 3281108"/>
                <a:gd name="connsiteX78" fmla="*/ 4154989 w 7023131"/>
                <a:gd name="connsiteY78" fmla="*/ 505662 h 3281108"/>
                <a:gd name="connsiteX79" fmla="*/ 4174039 w 7023131"/>
                <a:gd name="connsiteY79" fmla="*/ 496137 h 3281108"/>
                <a:gd name="connsiteX80" fmla="*/ 4259764 w 7023131"/>
                <a:gd name="connsiteY80" fmla="*/ 391362 h 3281108"/>
                <a:gd name="connsiteX81" fmla="*/ 4335964 w 7023131"/>
                <a:gd name="connsiteY81" fmla="*/ 429462 h 3281108"/>
                <a:gd name="connsiteX82" fmla="*/ 4431214 w 7023131"/>
                <a:gd name="connsiteY82" fmla="*/ 391362 h 3281108"/>
                <a:gd name="connsiteX83" fmla="*/ 4535989 w 7023131"/>
                <a:gd name="connsiteY83" fmla="*/ 391362 h 3281108"/>
                <a:gd name="connsiteX84" fmla="*/ 4583614 w 7023131"/>
                <a:gd name="connsiteY84" fmla="*/ 362787 h 3281108"/>
                <a:gd name="connsiteX85" fmla="*/ 4659814 w 7023131"/>
                <a:gd name="connsiteY85" fmla="*/ 343737 h 3281108"/>
                <a:gd name="connsiteX86" fmla="*/ 4697914 w 7023131"/>
                <a:gd name="connsiteY86" fmla="*/ 305637 h 3281108"/>
                <a:gd name="connsiteX87" fmla="*/ 4755064 w 7023131"/>
                <a:gd name="connsiteY87" fmla="*/ 343737 h 3281108"/>
                <a:gd name="connsiteX88" fmla="*/ 4840789 w 7023131"/>
                <a:gd name="connsiteY88" fmla="*/ 343737 h 3281108"/>
                <a:gd name="connsiteX89" fmla="*/ 4888414 w 7023131"/>
                <a:gd name="connsiteY89" fmla="*/ 315162 h 3281108"/>
                <a:gd name="connsiteX90" fmla="*/ 4936039 w 7023131"/>
                <a:gd name="connsiteY90" fmla="*/ 324687 h 3281108"/>
                <a:gd name="connsiteX91" fmla="*/ 5040814 w 7023131"/>
                <a:gd name="connsiteY91" fmla="*/ 324687 h 3281108"/>
                <a:gd name="connsiteX92" fmla="*/ 5097964 w 7023131"/>
                <a:gd name="connsiteY92" fmla="*/ 324687 h 3281108"/>
                <a:gd name="connsiteX93" fmla="*/ 5202739 w 7023131"/>
                <a:gd name="connsiteY93" fmla="*/ 334212 h 3281108"/>
                <a:gd name="connsiteX94" fmla="*/ 5307514 w 7023131"/>
                <a:gd name="connsiteY94" fmla="*/ 334212 h 3281108"/>
                <a:gd name="connsiteX95" fmla="*/ 5393239 w 7023131"/>
                <a:gd name="connsiteY95" fmla="*/ 258012 h 3281108"/>
                <a:gd name="connsiteX96" fmla="*/ 5459914 w 7023131"/>
                <a:gd name="connsiteY96" fmla="*/ 258012 h 3281108"/>
                <a:gd name="connsiteX97" fmla="*/ 5564689 w 7023131"/>
                <a:gd name="connsiteY97" fmla="*/ 267537 h 3281108"/>
                <a:gd name="connsiteX98" fmla="*/ 5602789 w 7023131"/>
                <a:gd name="connsiteY98" fmla="*/ 238962 h 3281108"/>
                <a:gd name="connsiteX99" fmla="*/ 5583739 w 7023131"/>
                <a:gd name="connsiteY99" fmla="*/ 162762 h 3281108"/>
                <a:gd name="connsiteX100" fmla="*/ 5545639 w 7023131"/>
                <a:gd name="connsiteY100" fmla="*/ 124662 h 3281108"/>
                <a:gd name="connsiteX101" fmla="*/ 5640889 w 7023131"/>
                <a:gd name="connsiteY101" fmla="*/ 124662 h 3281108"/>
                <a:gd name="connsiteX102" fmla="*/ 5717089 w 7023131"/>
                <a:gd name="connsiteY102" fmla="*/ 77037 h 3281108"/>
                <a:gd name="connsiteX103" fmla="*/ 5736139 w 7023131"/>
                <a:gd name="connsiteY103" fmla="*/ 29412 h 3281108"/>
                <a:gd name="connsiteX104" fmla="*/ 5802814 w 7023131"/>
                <a:gd name="connsiteY104" fmla="*/ 48462 h 3281108"/>
                <a:gd name="connsiteX105" fmla="*/ 5898064 w 7023131"/>
                <a:gd name="connsiteY105" fmla="*/ 67512 h 3281108"/>
                <a:gd name="connsiteX106" fmla="*/ 5898064 w 7023131"/>
                <a:gd name="connsiteY106" fmla="*/ 837 h 3281108"/>
                <a:gd name="connsiteX107" fmla="*/ 6012364 w 7023131"/>
                <a:gd name="connsiteY107" fmla="*/ 29412 h 3281108"/>
                <a:gd name="connsiteX108" fmla="*/ 6059989 w 7023131"/>
                <a:gd name="connsiteY108" fmla="*/ 19887 h 3281108"/>
                <a:gd name="connsiteX109" fmla="*/ 6126664 w 7023131"/>
                <a:gd name="connsiteY109" fmla="*/ 48462 h 3281108"/>
                <a:gd name="connsiteX110" fmla="*/ 6269539 w 7023131"/>
                <a:gd name="connsiteY110" fmla="*/ 96087 h 3281108"/>
                <a:gd name="connsiteX111" fmla="*/ 6364789 w 7023131"/>
                <a:gd name="connsiteY111" fmla="*/ 96087 h 3281108"/>
                <a:gd name="connsiteX112" fmla="*/ 6545764 w 7023131"/>
                <a:gd name="connsiteY112" fmla="*/ 143712 h 3281108"/>
                <a:gd name="connsiteX113" fmla="*/ 6650539 w 7023131"/>
                <a:gd name="connsiteY113" fmla="*/ 267537 h 3281108"/>
                <a:gd name="connsiteX114" fmla="*/ 6631489 w 7023131"/>
                <a:gd name="connsiteY114" fmla="*/ 315162 h 3281108"/>
                <a:gd name="connsiteX115" fmla="*/ 6621964 w 7023131"/>
                <a:gd name="connsiteY115" fmla="*/ 381837 h 3281108"/>
                <a:gd name="connsiteX116" fmla="*/ 6593389 w 7023131"/>
                <a:gd name="connsiteY116" fmla="*/ 410412 h 3281108"/>
                <a:gd name="connsiteX117" fmla="*/ 6469564 w 7023131"/>
                <a:gd name="connsiteY117" fmla="*/ 334212 h 3281108"/>
                <a:gd name="connsiteX118" fmla="*/ 6460039 w 7023131"/>
                <a:gd name="connsiteY118" fmla="*/ 391362 h 3281108"/>
                <a:gd name="connsiteX119" fmla="*/ 6345739 w 7023131"/>
                <a:gd name="connsiteY119" fmla="*/ 391362 h 3281108"/>
                <a:gd name="connsiteX120" fmla="*/ 6288589 w 7023131"/>
                <a:gd name="connsiteY120" fmla="*/ 419937 h 3281108"/>
                <a:gd name="connsiteX121" fmla="*/ 6145714 w 7023131"/>
                <a:gd name="connsiteY121" fmla="*/ 477087 h 3281108"/>
                <a:gd name="connsiteX122" fmla="*/ 6079039 w 7023131"/>
                <a:gd name="connsiteY122" fmla="*/ 467562 h 3281108"/>
                <a:gd name="connsiteX123" fmla="*/ 6031414 w 7023131"/>
                <a:gd name="connsiteY123" fmla="*/ 467562 h 3281108"/>
                <a:gd name="connsiteX124" fmla="*/ 5964739 w 7023131"/>
                <a:gd name="connsiteY124" fmla="*/ 515187 h 3281108"/>
                <a:gd name="connsiteX125" fmla="*/ 5831389 w 7023131"/>
                <a:gd name="connsiteY125" fmla="*/ 486612 h 3281108"/>
                <a:gd name="connsiteX126" fmla="*/ 5745664 w 7023131"/>
                <a:gd name="connsiteY126" fmla="*/ 486612 h 3281108"/>
                <a:gd name="connsiteX127" fmla="*/ 5621839 w 7023131"/>
                <a:gd name="connsiteY127" fmla="*/ 543762 h 3281108"/>
                <a:gd name="connsiteX128" fmla="*/ 5612314 w 7023131"/>
                <a:gd name="connsiteY128" fmla="*/ 562812 h 3281108"/>
                <a:gd name="connsiteX129" fmla="*/ 5564689 w 7023131"/>
                <a:gd name="connsiteY129" fmla="*/ 572337 h 3281108"/>
                <a:gd name="connsiteX130" fmla="*/ 5440864 w 7023131"/>
                <a:gd name="connsiteY130" fmla="*/ 543762 h 3281108"/>
                <a:gd name="connsiteX131" fmla="*/ 5364664 w 7023131"/>
                <a:gd name="connsiteY131" fmla="*/ 534237 h 3281108"/>
                <a:gd name="connsiteX132" fmla="*/ 5355139 w 7023131"/>
                <a:gd name="connsiteY132" fmla="*/ 562812 h 3281108"/>
                <a:gd name="connsiteX133" fmla="*/ 5317039 w 7023131"/>
                <a:gd name="connsiteY133" fmla="*/ 581862 h 3281108"/>
                <a:gd name="connsiteX134" fmla="*/ 5307514 w 7023131"/>
                <a:gd name="connsiteY134" fmla="*/ 591387 h 3281108"/>
                <a:gd name="connsiteX135" fmla="*/ 5202739 w 7023131"/>
                <a:gd name="connsiteY135" fmla="*/ 591387 h 3281108"/>
                <a:gd name="connsiteX136" fmla="*/ 5136064 w 7023131"/>
                <a:gd name="connsiteY136" fmla="*/ 677112 h 3281108"/>
                <a:gd name="connsiteX137" fmla="*/ 5126539 w 7023131"/>
                <a:gd name="connsiteY137" fmla="*/ 724737 h 3281108"/>
                <a:gd name="connsiteX138" fmla="*/ 5136064 w 7023131"/>
                <a:gd name="connsiteY138" fmla="*/ 753312 h 3281108"/>
                <a:gd name="connsiteX139" fmla="*/ 5088439 w 7023131"/>
                <a:gd name="connsiteY139" fmla="*/ 810462 h 3281108"/>
                <a:gd name="connsiteX140" fmla="*/ 5050339 w 7023131"/>
                <a:gd name="connsiteY140" fmla="*/ 819987 h 3281108"/>
                <a:gd name="connsiteX141" fmla="*/ 5069389 w 7023131"/>
                <a:gd name="connsiteY141" fmla="*/ 886662 h 3281108"/>
                <a:gd name="connsiteX142" fmla="*/ 5050339 w 7023131"/>
                <a:gd name="connsiteY142" fmla="*/ 953337 h 3281108"/>
                <a:gd name="connsiteX143" fmla="*/ 5021764 w 7023131"/>
                <a:gd name="connsiteY143" fmla="*/ 991437 h 3281108"/>
                <a:gd name="connsiteX144" fmla="*/ 4955089 w 7023131"/>
                <a:gd name="connsiteY144" fmla="*/ 1029537 h 3281108"/>
                <a:gd name="connsiteX145" fmla="*/ 4878889 w 7023131"/>
                <a:gd name="connsiteY145" fmla="*/ 1086687 h 3281108"/>
                <a:gd name="connsiteX146" fmla="*/ 4859839 w 7023131"/>
                <a:gd name="connsiteY146" fmla="*/ 1105737 h 3281108"/>
                <a:gd name="connsiteX147" fmla="*/ 4821739 w 7023131"/>
                <a:gd name="connsiteY147" fmla="*/ 1134312 h 3281108"/>
                <a:gd name="connsiteX148" fmla="*/ 4783639 w 7023131"/>
                <a:gd name="connsiteY148" fmla="*/ 1134312 h 3281108"/>
                <a:gd name="connsiteX149" fmla="*/ 4755064 w 7023131"/>
                <a:gd name="connsiteY149" fmla="*/ 1220037 h 3281108"/>
                <a:gd name="connsiteX150" fmla="*/ 4793164 w 7023131"/>
                <a:gd name="connsiteY150" fmla="*/ 1258137 h 3281108"/>
                <a:gd name="connsiteX151" fmla="*/ 4840789 w 7023131"/>
                <a:gd name="connsiteY151" fmla="*/ 1305762 h 3281108"/>
                <a:gd name="connsiteX152" fmla="*/ 4888414 w 7023131"/>
                <a:gd name="connsiteY152" fmla="*/ 1343862 h 3281108"/>
                <a:gd name="connsiteX153" fmla="*/ 4926514 w 7023131"/>
                <a:gd name="connsiteY153" fmla="*/ 1429587 h 3281108"/>
                <a:gd name="connsiteX154" fmla="*/ 4916989 w 7023131"/>
                <a:gd name="connsiteY154" fmla="*/ 1486737 h 3281108"/>
                <a:gd name="connsiteX155" fmla="*/ 4936039 w 7023131"/>
                <a:gd name="connsiteY155" fmla="*/ 1486737 h 3281108"/>
                <a:gd name="connsiteX156" fmla="*/ 4936039 w 7023131"/>
                <a:gd name="connsiteY156" fmla="*/ 1534362 h 3281108"/>
                <a:gd name="connsiteX157" fmla="*/ 5078914 w 7023131"/>
                <a:gd name="connsiteY157" fmla="*/ 1601037 h 3281108"/>
                <a:gd name="connsiteX158" fmla="*/ 5097964 w 7023131"/>
                <a:gd name="connsiteY158" fmla="*/ 1601037 h 3281108"/>
                <a:gd name="connsiteX159" fmla="*/ 5174164 w 7023131"/>
                <a:gd name="connsiteY159" fmla="*/ 1648662 h 3281108"/>
                <a:gd name="connsiteX160" fmla="*/ 5297989 w 7023131"/>
                <a:gd name="connsiteY160" fmla="*/ 1648662 h 3281108"/>
                <a:gd name="connsiteX161" fmla="*/ 5374189 w 7023131"/>
                <a:gd name="connsiteY161" fmla="*/ 1686762 h 3281108"/>
                <a:gd name="connsiteX162" fmla="*/ 5431339 w 7023131"/>
                <a:gd name="connsiteY162" fmla="*/ 1715337 h 3281108"/>
                <a:gd name="connsiteX163" fmla="*/ 5517064 w 7023131"/>
                <a:gd name="connsiteY163" fmla="*/ 1677237 h 3281108"/>
                <a:gd name="connsiteX164" fmla="*/ 5650414 w 7023131"/>
                <a:gd name="connsiteY164" fmla="*/ 1686762 h 3281108"/>
                <a:gd name="connsiteX165" fmla="*/ 5736139 w 7023131"/>
                <a:gd name="connsiteY165" fmla="*/ 1715337 h 3281108"/>
                <a:gd name="connsiteX166" fmla="*/ 5850439 w 7023131"/>
                <a:gd name="connsiteY166" fmla="*/ 1782012 h 3281108"/>
                <a:gd name="connsiteX167" fmla="*/ 5869489 w 7023131"/>
                <a:gd name="connsiteY167" fmla="*/ 1705812 h 3281108"/>
                <a:gd name="connsiteX168" fmla="*/ 6021889 w 7023131"/>
                <a:gd name="connsiteY168" fmla="*/ 1772487 h 3281108"/>
                <a:gd name="connsiteX169" fmla="*/ 6107614 w 7023131"/>
                <a:gd name="connsiteY169" fmla="*/ 1782012 h 3281108"/>
                <a:gd name="connsiteX170" fmla="*/ 6193339 w 7023131"/>
                <a:gd name="connsiteY170" fmla="*/ 1791537 h 3281108"/>
                <a:gd name="connsiteX171" fmla="*/ 6326689 w 7023131"/>
                <a:gd name="connsiteY171" fmla="*/ 1839162 h 3281108"/>
                <a:gd name="connsiteX172" fmla="*/ 6374314 w 7023131"/>
                <a:gd name="connsiteY172" fmla="*/ 1848687 h 3281108"/>
                <a:gd name="connsiteX173" fmla="*/ 6555289 w 7023131"/>
                <a:gd name="connsiteY173" fmla="*/ 1934412 h 3281108"/>
                <a:gd name="connsiteX174" fmla="*/ 6660064 w 7023131"/>
                <a:gd name="connsiteY174" fmla="*/ 1915362 h 3281108"/>
                <a:gd name="connsiteX175" fmla="*/ 6745789 w 7023131"/>
                <a:gd name="connsiteY175" fmla="*/ 1924887 h 3281108"/>
                <a:gd name="connsiteX176" fmla="*/ 6688639 w 7023131"/>
                <a:gd name="connsiteY176" fmla="*/ 1982037 h 3281108"/>
                <a:gd name="connsiteX177" fmla="*/ 6641014 w 7023131"/>
                <a:gd name="connsiteY177" fmla="*/ 2010612 h 3281108"/>
                <a:gd name="connsiteX178" fmla="*/ 6707689 w 7023131"/>
                <a:gd name="connsiteY178" fmla="*/ 2048712 h 3281108"/>
                <a:gd name="connsiteX179" fmla="*/ 6745789 w 7023131"/>
                <a:gd name="connsiteY179" fmla="*/ 2124912 h 3281108"/>
                <a:gd name="connsiteX180" fmla="*/ 6841039 w 7023131"/>
                <a:gd name="connsiteY180" fmla="*/ 2182062 h 3281108"/>
                <a:gd name="connsiteX181" fmla="*/ 6945814 w 7023131"/>
                <a:gd name="connsiteY181" fmla="*/ 2210637 h 3281108"/>
                <a:gd name="connsiteX182" fmla="*/ 6993439 w 7023131"/>
                <a:gd name="connsiteY182" fmla="*/ 2296362 h 3281108"/>
                <a:gd name="connsiteX183" fmla="*/ 7022014 w 7023131"/>
                <a:gd name="connsiteY183" fmla="*/ 2343987 h 3281108"/>
                <a:gd name="connsiteX184" fmla="*/ 6955339 w 7023131"/>
                <a:gd name="connsiteY184" fmla="*/ 2353512 h 3281108"/>
                <a:gd name="connsiteX185" fmla="*/ 6793414 w 7023131"/>
                <a:gd name="connsiteY185" fmla="*/ 2239212 h 3281108"/>
                <a:gd name="connsiteX186" fmla="*/ 6745789 w 7023131"/>
                <a:gd name="connsiteY186" fmla="*/ 2210637 h 3281108"/>
                <a:gd name="connsiteX187" fmla="*/ 6698164 w 7023131"/>
                <a:gd name="connsiteY187" fmla="*/ 2239212 h 3281108"/>
                <a:gd name="connsiteX188" fmla="*/ 6612439 w 7023131"/>
                <a:gd name="connsiteY188" fmla="*/ 2248737 h 3281108"/>
                <a:gd name="connsiteX189" fmla="*/ 6555289 w 7023131"/>
                <a:gd name="connsiteY189" fmla="*/ 2229687 h 3281108"/>
                <a:gd name="connsiteX190" fmla="*/ 6507664 w 7023131"/>
                <a:gd name="connsiteY190" fmla="*/ 2191587 h 3281108"/>
                <a:gd name="connsiteX191" fmla="*/ 6460039 w 7023131"/>
                <a:gd name="connsiteY191" fmla="*/ 2248737 h 3281108"/>
                <a:gd name="connsiteX192" fmla="*/ 6402889 w 7023131"/>
                <a:gd name="connsiteY192" fmla="*/ 2210637 h 3281108"/>
                <a:gd name="connsiteX193" fmla="*/ 6364789 w 7023131"/>
                <a:gd name="connsiteY193" fmla="*/ 2191587 h 3281108"/>
                <a:gd name="connsiteX194" fmla="*/ 6355264 w 7023131"/>
                <a:gd name="connsiteY194" fmla="*/ 2239212 h 3281108"/>
                <a:gd name="connsiteX195" fmla="*/ 6288589 w 7023131"/>
                <a:gd name="connsiteY195" fmla="*/ 2286837 h 3281108"/>
                <a:gd name="connsiteX196" fmla="*/ 6212389 w 7023131"/>
                <a:gd name="connsiteY196" fmla="*/ 2286837 h 3281108"/>
                <a:gd name="connsiteX197" fmla="*/ 6050464 w 7023131"/>
                <a:gd name="connsiteY197" fmla="*/ 2201112 h 3281108"/>
                <a:gd name="connsiteX198" fmla="*/ 5983789 w 7023131"/>
                <a:gd name="connsiteY198" fmla="*/ 2172537 h 3281108"/>
                <a:gd name="connsiteX199" fmla="*/ 5898064 w 7023131"/>
                <a:gd name="connsiteY199" fmla="*/ 2105862 h 3281108"/>
                <a:gd name="connsiteX200" fmla="*/ 5783764 w 7023131"/>
                <a:gd name="connsiteY200" fmla="*/ 2067762 h 3281108"/>
                <a:gd name="connsiteX201" fmla="*/ 5745664 w 7023131"/>
                <a:gd name="connsiteY201" fmla="*/ 2029662 h 3281108"/>
                <a:gd name="connsiteX202" fmla="*/ 5688514 w 7023131"/>
                <a:gd name="connsiteY202" fmla="*/ 2010612 h 3281108"/>
                <a:gd name="connsiteX203" fmla="*/ 5612314 w 7023131"/>
                <a:gd name="connsiteY203" fmla="*/ 2010612 h 3281108"/>
                <a:gd name="connsiteX204" fmla="*/ 5450389 w 7023131"/>
                <a:gd name="connsiteY204" fmla="*/ 1934412 h 3281108"/>
                <a:gd name="connsiteX205" fmla="*/ 5412289 w 7023131"/>
                <a:gd name="connsiteY205" fmla="*/ 1924887 h 3281108"/>
                <a:gd name="connsiteX206" fmla="*/ 5317039 w 7023131"/>
                <a:gd name="connsiteY206" fmla="*/ 1934412 h 3281108"/>
                <a:gd name="connsiteX207" fmla="*/ 5212264 w 7023131"/>
                <a:gd name="connsiteY207" fmla="*/ 1905837 h 3281108"/>
                <a:gd name="connsiteX208" fmla="*/ 5069389 w 7023131"/>
                <a:gd name="connsiteY208" fmla="*/ 1886787 h 3281108"/>
                <a:gd name="connsiteX209" fmla="*/ 4964614 w 7023131"/>
                <a:gd name="connsiteY209" fmla="*/ 1877262 h 3281108"/>
                <a:gd name="connsiteX210" fmla="*/ 4945564 w 7023131"/>
                <a:gd name="connsiteY210" fmla="*/ 1924887 h 3281108"/>
                <a:gd name="connsiteX211" fmla="*/ 4916989 w 7023131"/>
                <a:gd name="connsiteY211" fmla="*/ 1953462 h 3281108"/>
                <a:gd name="connsiteX212" fmla="*/ 4878889 w 7023131"/>
                <a:gd name="connsiteY212" fmla="*/ 1982037 h 3281108"/>
                <a:gd name="connsiteX213" fmla="*/ 4907464 w 7023131"/>
                <a:gd name="connsiteY213" fmla="*/ 2048712 h 3281108"/>
                <a:gd name="connsiteX214" fmla="*/ 4840789 w 7023131"/>
                <a:gd name="connsiteY214" fmla="*/ 2096337 h 3281108"/>
                <a:gd name="connsiteX215" fmla="*/ 4840789 w 7023131"/>
                <a:gd name="connsiteY215" fmla="*/ 2105862 h 3281108"/>
                <a:gd name="connsiteX216" fmla="*/ 4793164 w 7023131"/>
                <a:gd name="connsiteY216" fmla="*/ 2163012 h 3281108"/>
                <a:gd name="connsiteX217" fmla="*/ 4840789 w 7023131"/>
                <a:gd name="connsiteY217" fmla="*/ 2229687 h 3281108"/>
                <a:gd name="connsiteX218" fmla="*/ 4888414 w 7023131"/>
                <a:gd name="connsiteY218" fmla="*/ 2267787 h 3281108"/>
                <a:gd name="connsiteX219" fmla="*/ 4993189 w 7023131"/>
                <a:gd name="connsiteY219" fmla="*/ 2286837 h 3281108"/>
                <a:gd name="connsiteX220" fmla="*/ 4831264 w 7023131"/>
                <a:gd name="connsiteY220" fmla="*/ 2391612 h 3281108"/>
                <a:gd name="connsiteX221" fmla="*/ 4878889 w 7023131"/>
                <a:gd name="connsiteY221" fmla="*/ 2420187 h 3281108"/>
                <a:gd name="connsiteX222" fmla="*/ 4831264 w 7023131"/>
                <a:gd name="connsiteY222" fmla="*/ 2477337 h 3281108"/>
                <a:gd name="connsiteX223" fmla="*/ 4783639 w 7023131"/>
                <a:gd name="connsiteY223" fmla="*/ 2544012 h 3281108"/>
                <a:gd name="connsiteX224" fmla="*/ 4755064 w 7023131"/>
                <a:gd name="connsiteY224" fmla="*/ 2620212 h 3281108"/>
                <a:gd name="connsiteX225" fmla="*/ 4697914 w 7023131"/>
                <a:gd name="connsiteY225" fmla="*/ 2696412 h 3281108"/>
                <a:gd name="connsiteX226" fmla="*/ 4640764 w 7023131"/>
                <a:gd name="connsiteY226" fmla="*/ 2715462 h 3281108"/>
                <a:gd name="connsiteX227" fmla="*/ 4469314 w 7023131"/>
                <a:gd name="connsiteY227" fmla="*/ 2715462 h 3281108"/>
                <a:gd name="connsiteX228" fmla="*/ 4383589 w 7023131"/>
                <a:gd name="connsiteY228" fmla="*/ 2715462 h 3281108"/>
                <a:gd name="connsiteX229" fmla="*/ 4364539 w 7023131"/>
                <a:gd name="connsiteY229" fmla="*/ 2686887 h 3281108"/>
                <a:gd name="connsiteX230" fmla="*/ 4326439 w 7023131"/>
                <a:gd name="connsiteY230" fmla="*/ 2648787 h 3281108"/>
                <a:gd name="connsiteX231" fmla="*/ 4307389 w 7023131"/>
                <a:gd name="connsiteY231" fmla="*/ 2591637 h 3281108"/>
                <a:gd name="connsiteX232" fmla="*/ 4307389 w 7023131"/>
                <a:gd name="connsiteY232" fmla="*/ 2505912 h 3281108"/>
                <a:gd name="connsiteX233" fmla="*/ 4297864 w 7023131"/>
                <a:gd name="connsiteY233" fmla="*/ 2429712 h 3281108"/>
                <a:gd name="connsiteX234" fmla="*/ 4269289 w 7023131"/>
                <a:gd name="connsiteY234" fmla="*/ 2334462 h 3281108"/>
                <a:gd name="connsiteX235" fmla="*/ 4250239 w 7023131"/>
                <a:gd name="connsiteY235" fmla="*/ 2258262 h 3281108"/>
                <a:gd name="connsiteX236" fmla="*/ 4145464 w 7023131"/>
                <a:gd name="connsiteY236" fmla="*/ 2258262 h 3281108"/>
                <a:gd name="connsiteX237" fmla="*/ 4050214 w 7023131"/>
                <a:gd name="connsiteY237" fmla="*/ 2239212 h 3281108"/>
                <a:gd name="connsiteX238" fmla="*/ 3983539 w 7023131"/>
                <a:gd name="connsiteY238" fmla="*/ 2296362 h 3281108"/>
                <a:gd name="connsiteX239" fmla="*/ 3821614 w 7023131"/>
                <a:gd name="connsiteY239" fmla="*/ 2353512 h 3281108"/>
                <a:gd name="connsiteX240" fmla="*/ 3802564 w 7023131"/>
                <a:gd name="connsiteY240" fmla="*/ 2420187 h 3281108"/>
                <a:gd name="connsiteX241" fmla="*/ 3650164 w 7023131"/>
                <a:gd name="connsiteY241" fmla="*/ 2420187 h 3281108"/>
                <a:gd name="connsiteX242" fmla="*/ 3564439 w 7023131"/>
                <a:gd name="connsiteY242" fmla="*/ 2515437 h 3281108"/>
                <a:gd name="connsiteX243" fmla="*/ 3450139 w 7023131"/>
                <a:gd name="connsiteY243" fmla="*/ 2629737 h 3281108"/>
                <a:gd name="connsiteX244" fmla="*/ 3421564 w 7023131"/>
                <a:gd name="connsiteY244" fmla="*/ 2763087 h 3281108"/>
                <a:gd name="connsiteX245" fmla="*/ 3326314 w 7023131"/>
                <a:gd name="connsiteY245" fmla="*/ 2839287 h 3281108"/>
                <a:gd name="connsiteX246" fmla="*/ 3231064 w 7023131"/>
                <a:gd name="connsiteY246" fmla="*/ 2915487 h 3281108"/>
                <a:gd name="connsiteX247" fmla="*/ 3154864 w 7023131"/>
                <a:gd name="connsiteY247" fmla="*/ 3029787 h 3281108"/>
                <a:gd name="connsiteX248" fmla="*/ 3107239 w 7023131"/>
                <a:gd name="connsiteY248" fmla="*/ 3144087 h 3281108"/>
                <a:gd name="connsiteX249" fmla="*/ 3050089 w 7023131"/>
                <a:gd name="connsiteY249" fmla="*/ 3220287 h 3281108"/>
                <a:gd name="connsiteX250" fmla="*/ 2973889 w 7023131"/>
                <a:gd name="connsiteY250" fmla="*/ 3229812 h 3281108"/>
                <a:gd name="connsiteX251" fmla="*/ 2878639 w 7023131"/>
                <a:gd name="connsiteY251" fmla="*/ 3163137 h 3281108"/>
                <a:gd name="connsiteX252" fmla="*/ 2802439 w 7023131"/>
                <a:gd name="connsiteY252" fmla="*/ 3105987 h 3281108"/>
                <a:gd name="connsiteX253" fmla="*/ 2726239 w 7023131"/>
                <a:gd name="connsiteY253" fmla="*/ 3096462 h 3281108"/>
                <a:gd name="connsiteX254" fmla="*/ 2630989 w 7023131"/>
                <a:gd name="connsiteY254" fmla="*/ 3153612 h 3281108"/>
                <a:gd name="connsiteX255" fmla="*/ 2659564 w 7023131"/>
                <a:gd name="connsiteY255" fmla="*/ 3210762 h 3281108"/>
                <a:gd name="connsiteX256" fmla="*/ 2545264 w 7023131"/>
                <a:gd name="connsiteY256" fmla="*/ 3220287 h 3281108"/>
                <a:gd name="connsiteX257" fmla="*/ 2383339 w 7023131"/>
                <a:gd name="connsiteY257" fmla="*/ 3229812 h 3281108"/>
                <a:gd name="connsiteX258" fmla="*/ 2307139 w 7023131"/>
                <a:gd name="connsiteY258" fmla="*/ 3267912 h 3281108"/>
                <a:gd name="connsiteX259" fmla="*/ 2221414 w 7023131"/>
                <a:gd name="connsiteY259" fmla="*/ 3277437 h 3281108"/>
                <a:gd name="connsiteX260" fmla="*/ 2192839 w 7023131"/>
                <a:gd name="connsiteY260" fmla="*/ 3210762 h 3281108"/>
                <a:gd name="connsiteX261" fmla="*/ 2088064 w 7023131"/>
                <a:gd name="connsiteY261" fmla="*/ 3144087 h 3281108"/>
                <a:gd name="connsiteX262" fmla="*/ 2116639 w 7023131"/>
                <a:gd name="connsiteY262" fmla="*/ 3077412 h 3281108"/>
                <a:gd name="connsiteX263" fmla="*/ 2145214 w 7023131"/>
                <a:gd name="connsiteY263" fmla="*/ 2982162 h 3281108"/>
                <a:gd name="connsiteX264" fmla="*/ 2154739 w 7023131"/>
                <a:gd name="connsiteY264" fmla="*/ 2886912 h 3281108"/>
                <a:gd name="connsiteX265" fmla="*/ 2078539 w 7023131"/>
                <a:gd name="connsiteY265" fmla="*/ 2867862 h 3281108"/>
                <a:gd name="connsiteX266" fmla="*/ 1973764 w 7023131"/>
                <a:gd name="connsiteY266" fmla="*/ 2848812 h 3281108"/>
                <a:gd name="connsiteX267" fmla="*/ 1840414 w 7023131"/>
                <a:gd name="connsiteY267" fmla="*/ 2829762 h 3281108"/>
                <a:gd name="connsiteX268" fmla="*/ 1678489 w 7023131"/>
                <a:gd name="connsiteY268" fmla="*/ 2820237 h 3281108"/>
                <a:gd name="connsiteX269" fmla="*/ 1602289 w 7023131"/>
                <a:gd name="connsiteY269" fmla="*/ 2810712 h 3281108"/>
                <a:gd name="connsiteX270" fmla="*/ 1507039 w 7023131"/>
                <a:gd name="connsiteY270" fmla="*/ 2848812 h 3281108"/>
                <a:gd name="connsiteX271" fmla="*/ 1326064 w 7023131"/>
                <a:gd name="connsiteY271" fmla="*/ 2858337 h 3281108"/>
                <a:gd name="connsiteX272" fmla="*/ 1126039 w 7023131"/>
                <a:gd name="connsiteY272" fmla="*/ 2791662 h 3281108"/>
                <a:gd name="connsiteX273" fmla="*/ 1021264 w 7023131"/>
                <a:gd name="connsiteY273" fmla="*/ 2791662 h 3281108"/>
                <a:gd name="connsiteX274" fmla="*/ 906964 w 7023131"/>
                <a:gd name="connsiteY274" fmla="*/ 2801187 h 3281108"/>
                <a:gd name="connsiteX275" fmla="*/ 802189 w 7023131"/>
                <a:gd name="connsiteY275" fmla="*/ 2877387 h 3281108"/>
                <a:gd name="connsiteX276" fmla="*/ 725989 w 7023131"/>
                <a:gd name="connsiteY276" fmla="*/ 2896437 h 3281108"/>
                <a:gd name="connsiteX277" fmla="*/ 716464 w 7023131"/>
                <a:gd name="connsiteY277" fmla="*/ 2744037 h 3281108"/>
                <a:gd name="connsiteX278" fmla="*/ 716464 w 7023131"/>
                <a:gd name="connsiteY278" fmla="*/ 2667837 h 3281108"/>
                <a:gd name="connsiteX279" fmla="*/ 706939 w 7023131"/>
                <a:gd name="connsiteY279" fmla="*/ 2572587 h 3281108"/>
                <a:gd name="connsiteX280" fmla="*/ 659314 w 7023131"/>
                <a:gd name="connsiteY280" fmla="*/ 2515437 h 3281108"/>
                <a:gd name="connsiteX281" fmla="*/ 735514 w 7023131"/>
                <a:gd name="connsiteY281" fmla="*/ 2467812 h 3281108"/>
                <a:gd name="connsiteX282" fmla="*/ 773614 w 7023131"/>
                <a:gd name="connsiteY282" fmla="*/ 2401137 h 3281108"/>
                <a:gd name="connsiteX283" fmla="*/ 659314 w 7023131"/>
                <a:gd name="connsiteY283" fmla="*/ 2420187 h 3281108"/>
                <a:gd name="connsiteX284" fmla="*/ 583114 w 7023131"/>
                <a:gd name="connsiteY284" fmla="*/ 2372562 h 3281108"/>
                <a:gd name="connsiteX285" fmla="*/ 402139 w 7023131"/>
                <a:gd name="connsiteY285" fmla="*/ 2410662 h 3281108"/>
                <a:gd name="connsiteX286" fmla="*/ 297364 w 7023131"/>
                <a:gd name="connsiteY286" fmla="*/ 2410662 h 3281108"/>
                <a:gd name="connsiteX287" fmla="*/ 249739 w 7023131"/>
                <a:gd name="connsiteY287" fmla="*/ 2372562 h 3281108"/>
                <a:gd name="connsiteX288" fmla="*/ 135439 w 7023131"/>
                <a:gd name="connsiteY288" fmla="*/ 2391612 h 3281108"/>
                <a:gd name="connsiteX289" fmla="*/ 116389 w 7023131"/>
                <a:gd name="connsiteY289" fmla="*/ 2420187 h 3281108"/>
                <a:gd name="connsiteX290" fmla="*/ 40189 w 7023131"/>
                <a:gd name="connsiteY290" fmla="*/ 2353512 h 3281108"/>
                <a:gd name="connsiteX291" fmla="*/ 21139 w 7023131"/>
                <a:gd name="connsiteY291" fmla="*/ 2296362 h 3281108"/>
                <a:gd name="connsiteX292" fmla="*/ 164014 w 7023131"/>
                <a:gd name="connsiteY292" fmla="*/ 2277312 h 3281108"/>
                <a:gd name="connsiteX293" fmla="*/ 211639 w 7023131"/>
                <a:gd name="connsiteY293" fmla="*/ 2220162 h 3281108"/>
                <a:gd name="connsiteX294" fmla="*/ 78289 w 7023131"/>
                <a:gd name="connsiteY294" fmla="*/ 2191587 h 3281108"/>
                <a:gd name="connsiteX295" fmla="*/ 30664 w 7023131"/>
                <a:gd name="connsiteY295" fmla="*/ 2115387 h 3281108"/>
                <a:gd name="connsiteX296" fmla="*/ 2089 w 7023131"/>
                <a:gd name="connsiteY296" fmla="*/ 2058237 h 3281108"/>
                <a:gd name="connsiteX297" fmla="*/ 87814 w 7023131"/>
                <a:gd name="connsiteY297" fmla="*/ 2020137 h 3281108"/>
                <a:gd name="connsiteX298" fmla="*/ 87814 w 7023131"/>
                <a:gd name="connsiteY298" fmla="*/ 1924887 h 3281108"/>
                <a:gd name="connsiteX299" fmla="*/ 173539 w 7023131"/>
                <a:gd name="connsiteY299" fmla="*/ 1896312 h 3281108"/>
                <a:gd name="connsiteX300" fmla="*/ 211639 w 7023131"/>
                <a:gd name="connsiteY300" fmla="*/ 1753437 h 3281108"/>
                <a:gd name="connsiteX301" fmla="*/ 306889 w 7023131"/>
                <a:gd name="connsiteY301" fmla="*/ 1715337 h 3281108"/>
                <a:gd name="connsiteX302" fmla="*/ 287839 w 7023131"/>
                <a:gd name="connsiteY302" fmla="*/ 1924887 h 3281108"/>
                <a:gd name="connsiteX303" fmla="*/ 459289 w 7023131"/>
                <a:gd name="connsiteY303" fmla="*/ 1934412 h 3281108"/>
                <a:gd name="connsiteX304" fmla="*/ 564064 w 7023131"/>
                <a:gd name="connsiteY304" fmla="*/ 1829637 h 3281108"/>
                <a:gd name="connsiteX305" fmla="*/ 478339 w 7023131"/>
                <a:gd name="connsiteY305" fmla="*/ 1724862 h 3281108"/>
                <a:gd name="connsiteX306" fmla="*/ 430714 w 7023131"/>
                <a:gd name="connsiteY306" fmla="*/ 1686762 h 3281108"/>
                <a:gd name="connsiteX307" fmla="*/ 554539 w 7023131"/>
                <a:gd name="connsiteY307" fmla="*/ 1610562 h 3281108"/>
                <a:gd name="connsiteX308" fmla="*/ 649789 w 7023131"/>
                <a:gd name="connsiteY308" fmla="*/ 1610562 h 3281108"/>
                <a:gd name="connsiteX309" fmla="*/ 697414 w 7023131"/>
                <a:gd name="connsiteY309" fmla="*/ 1562937 h 3281108"/>
                <a:gd name="connsiteX310" fmla="*/ 783139 w 7023131"/>
                <a:gd name="connsiteY310" fmla="*/ 1534362 h 3281108"/>
                <a:gd name="connsiteX311" fmla="*/ 935539 w 7023131"/>
                <a:gd name="connsiteY311" fmla="*/ 1572462 h 3281108"/>
                <a:gd name="connsiteX312" fmla="*/ 973639 w 7023131"/>
                <a:gd name="connsiteY312" fmla="*/ 1458162 h 3281108"/>
                <a:gd name="connsiteX313" fmla="*/ 973639 w 7023131"/>
                <a:gd name="connsiteY313" fmla="*/ 1372437 h 3281108"/>
                <a:gd name="connsiteX314" fmla="*/ 1154614 w 7023131"/>
                <a:gd name="connsiteY314" fmla="*/ 1296237 h 3281108"/>
                <a:gd name="connsiteX315" fmla="*/ 1154614 w 7023131"/>
                <a:gd name="connsiteY315" fmla="*/ 1277187 h 3281108"/>
                <a:gd name="connsiteX316" fmla="*/ 1278439 w 7023131"/>
                <a:gd name="connsiteY316" fmla="*/ 1191462 h 3281108"/>
                <a:gd name="connsiteX317" fmla="*/ 1326064 w 7023131"/>
                <a:gd name="connsiteY317" fmla="*/ 1153362 h 3281108"/>
                <a:gd name="connsiteX318" fmla="*/ 1192714 w 7023131"/>
                <a:gd name="connsiteY318" fmla="*/ 1096212 h 3281108"/>
                <a:gd name="connsiteX319" fmla="*/ 1068889 w 7023131"/>
                <a:gd name="connsiteY319" fmla="*/ 1143837 h 3281108"/>
                <a:gd name="connsiteX320" fmla="*/ 859339 w 7023131"/>
                <a:gd name="connsiteY320" fmla="*/ 1134312 h 3281108"/>
                <a:gd name="connsiteX321" fmla="*/ 1265104 w 7023131"/>
                <a:gd name="connsiteY321" fmla="*/ 774267 h 3281108"/>
                <a:gd name="connsiteX322" fmla="*/ 1335589 w 7023131"/>
                <a:gd name="connsiteY322" fmla="*/ 753312 h 3281108"/>
                <a:gd name="connsiteX323" fmla="*/ 1402264 w 7023131"/>
                <a:gd name="connsiteY323" fmla="*/ 715212 h 3281108"/>
                <a:gd name="connsiteX324" fmla="*/ 1497514 w 7023131"/>
                <a:gd name="connsiteY324" fmla="*/ 715212 h 3281108"/>
                <a:gd name="connsiteX325" fmla="*/ 1583239 w 7023131"/>
                <a:gd name="connsiteY325" fmla="*/ 696162 h 3281108"/>
                <a:gd name="connsiteX326" fmla="*/ 1602289 w 7023131"/>
                <a:gd name="connsiteY326" fmla="*/ 648537 h 3281108"/>
                <a:gd name="connsiteX327" fmla="*/ 1649914 w 7023131"/>
                <a:gd name="connsiteY327" fmla="*/ 715212 h 3281108"/>
                <a:gd name="connsiteX328" fmla="*/ 1722304 w 7023131"/>
                <a:gd name="connsiteY328" fmla="*/ 686637 h 3281108"/>
                <a:gd name="connsiteX329" fmla="*/ 1790884 w 7023131"/>
                <a:gd name="connsiteY329" fmla="*/ 694257 h 3281108"/>
                <a:gd name="connsiteX330" fmla="*/ 1840414 w 7023131"/>
                <a:gd name="connsiteY330" fmla="*/ 629487 h 3281108"/>
                <a:gd name="connsiteX331" fmla="*/ 1897564 w 7023131"/>
                <a:gd name="connsiteY331" fmla="*/ 619962 h 3281108"/>
                <a:gd name="connsiteX332" fmla="*/ 1983289 w 7023131"/>
                <a:gd name="connsiteY332" fmla="*/ 562812 h 3281108"/>
                <a:gd name="connsiteX333" fmla="*/ 2080444 w 7023131"/>
                <a:gd name="connsiteY333" fmla="*/ 538047 h 3281108"/>
                <a:gd name="connsiteX334" fmla="*/ 2023294 w 7023131"/>
                <a:gd name="connsiteY334" fmla="*/ 663777 h 328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7023131" h="3281108">
                  <a:moveTo>
                    <a:pt x="2002339" y="639012"/>
                  </a:moveTo>
                  <a:cubicBezTo>
                    <a:pt x="1969002" y="669174"/>
                    <a:pt x="1954714" y="680287"/>
                    <a:pt x="1945189" y="696162"/>
                  </a:cubicBezTo>
                  <a:cubicBezTo>
                    <a:pt x="1935664" y="712037"/>
                    <a:pt x="1935664" y="726325"/>
                    <a:pt x="1945189" y="734262"/>
                  </a:cubicBezTo>
                  <a:cubicBezTo>
                    <a:pt x="1954714" y="742199"/>
                    <a:pt x="2005514" y="734262"/>
                    <a:pt x="2002339" y="743787"/>
                  </a:cubicBezTo>
                  <a:cubicBezTo>
                    <a:pt x="1999164" y="753312"/>
                    <a:pt x="1942014" y="775537"/>
                    <a:pt x="1926139" y="791412"/>
                  </a:cubicBezTo>
                  <a:cubicBezTo>
                    <a:pt x="1910264" y="807287"/>
                    <a:pt x="1921376" y="826337"/>
                    <a:pt x="1907089" y="839037"/>
                  </a:cubicBezTo>
                  <a:cubicBezTo>
                    <a:pt x="1892801" y="851737"/>
                    <a:pt x="1853114" y="851737"/>
                    <a:pt x="1840414" y="867612"/>
                  </a:cubicBezTo>
                  <a:cubicBezTo>
                    <a:pt x="1827714" y="883487"/>
                    <a:pt x="1843589" y="920000"/>
                    <a:pt x="1830889" y="934287"/>
                  </a:cubicBezTo>
                  <a:cubicBezTo>
                    <a:pt x="1818189" y="948575"/>
                    <a:pt x="1767389" y="940637"/>
                    <a:pt x="1764214" y="953337"/>
                  </a:cubicBezTo>
                  <a:cubicBezTo>
                    <a:pt x="1761039" y="966037"/>
                    <a:pt x="1797551" y="994612"/>
                    <a:pt x="1811839" y="1010487"/>
                  </a:cubicBezTo>
                  <a:cubicBezTo>
                    <a:pt x="1826126" y="1026362"/>
                    <a:pt x="1854702" y="1035887"/>
                    <a:pt x="1849939" y="1048587"/>
                  </a:cubicBezTo>
                  <a:cubicBezTo>
                    <a:pt x="1845176" y="1061287"/>
                    <a:pt x="1829301" y="1040650"/>
                    <a:pt x="1783264" y="1086687"/>
                  </a:cubicBezTo>
                  <a:cubicBezTo>
                    <a:pt x="1737227" y="1132724"/>
                    <a:pt x="1611814" y="1277187"/>
                    <a:pt x="1573714" y="1324812"/>
                  </a:cubicBezTo>
                  <a:cubicBezTo>
                    <a:pt x="1535614" y="1372437"/>
                    <a:pt x="1561014" y="1353387"/>
                    <a:pt x="1554664" y="1372437"/>
                  </a:cubicBezTo>
                  <a:cubicBezTo>
                    <a:pt x="1548314" y="1391487"/>
                    <a:pt x="1541964" y="1397837"/>
                    <a:pt x="1535614" y="1439112"/>
                  </a:cubicBezTo>
                  <a:cubicBezTo>
                    <a:pt x="1529264" y="1480387"/>
                    <a:pt x="1518152" y="1581987"/>
                    <a:pt x="1516564" y="1620087"/>
                  </a:cubicBezTo>
                  <a:cubicBezTo>
                    <a:pt x="1514976" y="1658187"/>
                    <a:pt x="1534026" y="1658187"/>
                    <a:pt x="1526089" y="1667712"/>
                  </a:cubicBezTo>
                  <a:cubicBezTo>
                    <a:pt x="1518152" y="1677237"/>
                    <a:pt x="1484814" y="1669300"/>
                    <a:pt x="1468939" y="1677237"/>
                  </a:cubicBezTo>
                  <a:cubicBezTo>
                    <a:pt x="1453064" y="1685174"/>
                    <a:pt x="1445126" y="1712162"/>
                    <a:pt x="1430839" y="1715337"/>
                  </a:cubicBezTo>
                  <a:cubicBezTo>
                    <a:pt x="1416552" y="1718512"/>
                    <a:pt x="1394326" y="1682000"/>
                    <a:pt x="1383214" y="1696287"/>
                  </a:cubicBezTo>
                  <a:cubicBezTo>
                    <a:pt x="1372101" y="1710575"/>
                    <a:pt x="1380039" y="1791537"/>
                    <a:pt x="1364164" y="1801062"/>
                  </a:cubicBezTo>
                  <a:cubicBezTo>
                    <a:pt x="1348289" y="1810587"/>
                    <a:pt x="1307014" y="1747087"/>
                    <a:pt x="1287964" y="1753437"/>
                  </a:cubicBezTo>
                  <a:cubicBezTo>
                    <a:pt x="1268914" y="1759787"/>
                    <a:pt x="1259389" y="1821700"/>
                    <a:pt x="1249864" y="1839162"/>
                  </a:cubicBezTo>
                  <a:cubicBezTo>
                    <a:pt x="1240339" y="1856625"/>
                    <a:pt x="1233989" y="1847099"/>
                    <a:pt x="1230814" y="1858212"/>
                  </a:cubicBezTo>
                  <a:cubicBezTo>
                    <a:pt x="1227639" y="1869325"/>
                    <a:pt x="1230814" y="1905837"/>
                    <a:pt x="1230814" y="1905837"/>
                  </a:cubicBezTo>
                  <a:lnTo>
                    <a:pt x="1230814" y="1943937"/>
                  </a:lnTo>
                  <a:cubicBezTo>
                    <a:pt x="1230814" y="1956637"/>
                    <a:pt x="1237164" y="1974100"/>
                    <a:pt x="1230814" y="1982037"/>
                  </a:cubicBezTo>
                  <a:cubicBezTo>
                    <a:pt x="1224464" y="1989974"/>
                    <a:pt x="1210176" y="1988387"/>
                    <a:pt x="1192714" y="1991562"/>
                  </a:cubicBezTo>
                  <a:cubicBezTo>
                    <a:pt x="1175251" y="1994737"/>
                    <a:pt x="1137151" y="1994737"/>
                    <a:pt x="1126039" y="2001087"/>
                  </a:cubicBezTo>
                  <a:cubicBezTo>
                    <a:pt x="1114927" y="2007437"/>
                    <a:pt x="1118102" y="2009025"/>
                    <a:pt x="1126039" y="2029662"/>
                  </a:cubicBezTo>
                  <a:cubicBezTo>
                    <a:pt x="1133977" y="2050300"/>
                    <a:pt x="1151439" y="2110624"/>
                    <a:pt x="1173664" y="2124912"/>
                  </a:cubicBezTo>
                  <a:cubicBezTo>
                    <a:pt x="1195889" y="2139200"/>
                    <a:pt x="1235577" y="2109037"/>
                    <a:pt x="1259389" y="2115387"/>
                  </a:cubicBezTo>
                  <a:cubicBezTo>
                    <a:pt x="1283201" y="2121737"/>
                    <a:pt x="1300664" y="2153487"/>
                    <a:pt x="1316539" y="2163012"/>
                  </a:cubicBezTo>
                  <a:cubicBezTo>
                    <a:pt x="1332414" y="2172537"/>
                    <a:pt x="1338764" y="2170950"/>
                    <a:pt x="1354639" y="2172537"/>
                  </a:cubicBezTo>
                  <a:cubicBezTo>
                    <a:pt x="1370514" y="2174125"/>
                    <a:pt x="1394327" y="2183649"/>
                    <a:pt x="1411789" y="2172537"/>
                  </a:cubicBezTo>
                  <a:cubicBezTo>
                    <a:pt x="1429251" y="2161425"/>
                    <a:pt x="1441952" y="2128087"/>
                    <a:pt x="1459414" y="2105862"/>
                  </a:cubicBezTo>
                  <a:cubicBezTo>
                    <a:pt x="1476876" y="2083637"/>
                    <a:pt x="1489577" y="2051887"/>
                    <a:pt x="1516564" y="2039187"/>
                  </a:cubicBezTo>
                  <a:cubicBezTo>
                    <a:pt x="1543551" y="2026487"/>
                    <a:pt x="1595939" y="2036012"/>
                    <a:pt x="1621339" y="2029662"/>
                  </a:cubicBezTo>
                  <a:cubicBezTo>
                    <a:pt x="1646739" y="2023312"/>
                    <a:pt x="1640389" y="2005849"/>
                    <a:pt x="1668964" y="2001087"/>
                  </a:cubicBezTo>
                  <a:cubicBezTo>
                    <a:pt x="1697539" y="1996325"/>
                    <a:pt x="1729289" y="1982037"/>
                    <a:pt x="1792789" y="2001087"/>
                  </a:cubicBezTo>
                  <a:cubicBezTo>
                    <a:pt x="1856289" y="2020137"/>
                    <a:pt x="1975352" y="2109037"/>
                    <a:pt x="2049964" y="2115387"/>
                  </a:cubicBezTo>
                  <a:cubicBezTo>
                    <a:pt x="2124576" y="2121737"/>
                    <a:pt x="2200459" y="2060142"/>
                    <a:pt x="2240464" y="2039187"/>
                  </a:cubicBezTo>
                  <a:cubicBezTo>
                    <a:pt x="2280469" y="2018232"/>
                    <a:pt x="2272531" y="1994420"/>
                    <a:pt x="2289994" y="1989657"/>
                  </a:cubicBezTo>
                  <a:cubicBezTo>
                    <a:pt x="2307457" y="1984894"/>
                    <a:pt x="2324919" y="2018232"/>
                    <a:pt x="2345239" y="2010612"/>
                  </a:cubicBezTo>
                  <a:cubicBezTo>
                    <a:pt x="2365559" y="2002992"/>
                    <a:pt x="2411914" y="1943937"/>
                    <a:pt x="2411914" y="1943937"/>
                  </a:cubicBezTo>
                  <a:cubicBezTo>
                    <a:pt x="2430964" y="1924887"/>
                    <a:pt x="2443664" y="1915362"/>
                    <a:pt x="2459539" y="1896312"/>
                  </a:cubicBezTo>
                  <a:cubicBezTo>
                    <a:pt x="2475414" y="1877262"/>
                    <a:pt x="2494464" y="1843925"/>
                    <a:pt x="2507164" y="1829637"/>
                  </a:cubicBezTo>
                  <a:cubicBezTo>
                    <a:pt x="2519864" y="1815350"/>
                    <a:pt x="2510339" y="1816937"/>
                    <a:pt x="2535739" y="1810587"/>
                  </a:cubicBezTo>
                  <a:cubicBezTo>
                    <a:pt x="2561139" y="1804237"/>
                    <a:pt x="2637339" y="1807412"/>
                    <a:pt x="2659564" y="1791537"/>
                  </a:cubicBezTo>
                  <a:cubicBezTo>
                    <a:pt x="2681789" y="1775662"/>
                    <a:pt x="2662739" y="1731212"/>
                    <a:pt x="2669089" y="1715337"/>
                  </a:cubicBezTo>
                  <a:cubicBezTo>
                    <a:pt x="2675439" y="1699462"/>
                    <a:pt x="2684964" y="1705812"/>
                    <a:pt x="2697664" y="1696287"/>
                  </a:cubicBezTo>
                  <a:cubicBezTo>
                    <a:pt x="2710364" y="1686762"/>
                    <a:pt x="2727827" y="1669299"/>
                    <a:pt x="2745289" y="1658187"/>
                  </a:cubicBezTo>
                  <a:cubicBezTo>
                    <a:pt x="2762751" y="1647075"/>
                    <a:pt x="2778627" y="1643899"/>
                    <a:pt x="2802439" y="1629612"/>
                  </a:cubicBezTo>
                  <a:cubicBezTo>
                    <a:pt x="2826251" y="1615325"/>
                    <a:pt x="2862764" y="1593100"/>
                    <a:pt x="2888164" y="1572462"/>
                  </a:cubicBezTo>
                  <a:cubicBezTo>
                    <a:pt x="2913564" y="1551824"/>
                    <a:pt x="2942139" y="1529600"/>
                    <a:pt x="2954839" y="1505787"/>
                  </a:cubicBezTo>
                  <a:cubicBezTo>
                    <a:pt x="2967539" y="1481975"/>
                    <a:pt x="2956427" y="1442287"/>
                    <a:pt x="2964364" y="1429587"/>
                  </a:cubicBezTo>
                  <a:cubicBezTo>
                    <a:pt x="2972301" y="1416887"/>
                    <a:pt x="2999289" y="1440700"/>
                    <a:pt x="3002464" y="1429587"/>
                  </a:cubicBezTo>
                  <a:cubicBezTo>
                    <a:pt x="3005639" y="1418474"/>
                    <a:pt x="2968809" y="1365769"/>
                    <a:pt x="2983414" y="1362912"/>
                  </a:cubicBezTo>
                  <a:cubicBezTo>
                    <a:pt x="2998019" y="1360055"/>
                    <a:pt x="3055169" y="1406092"/>
                    <a:pt x="3090094" y="1412442"/>
                  </a:cubicBezTo>
                  <a:cubicBezTo>
                    <a:pt x="3125019" y="1418792"/>
                    <a:pt x="3150419" y="1402917"/>
                    <a:pt x="3192964" y="1401012"/>
                  </a:cubicBezTo>
                  <a:cubicBezTo>
                    <a:pt x="3235509" y="1399107"/>
                    <a:pt x="3308852" y="1410537"/>
                    <a:pt x="3345364" y="1401012"/>
                  </a:cubicBezTo>
                  <a:cubicBezTo>
                    <a:pt x="3381876" y="1391487"/>
                    <a:pt x="3391402" y="1340687"/>
                    <a:pt x="3412039" y="1343862"/>
                  </a:cubicBezTo>
                  <a:cubicBezTo>
                    <a:pt x="3432677" y="1347037"/>
                    <a:pt x="3442202" y="1408950"/>
                    <a:pt x="3469189" y="1420062"/>
                  </a:cubicBezTo>
                  <a:cubicBezTo>
                    <a:pt x="3496176" y="1431174"/>
                    <a:pt x="3550152" y="1424824"/>
                    <a:pt x="3573964" y="1410537"/>
                  </a:cubicBezTo>
                  <a:cubicBezTo>
                    <a:pt x="3597776" y="1396250"/>
                    <a:pt x="3581901" y="1337512"/>
                    <a:pt x="3612064" y="1334337"/>
                  </a:cubicBezTo>
                  <a:cubicBezTo>
                    <a:pt x="3642227" y="1331162"/>
                    <a:pt x="3723189" y="1399424"/>
                    <a:pt x="3754939" y="1391487"/>
                  </a:cubicBezTo>
                  <a:cubicBezTo>
                    <a:pt x="3786689" y="1383550"/>
                    <a:pt x="3772402" y="1307349"/>
                    <a:pt x="3802564" y="1286712"/>
                  </a:cubicBezTo>
                  <a:cubicBezTo>
                    <a:pt x="3832726" y="1266075"/>
                    <a:pt x="3907339" y="1285124"/>
                    <a:pt x="3935914" y="1267662"/>
                  </a:cubicBezTo>
                  <a:cubicBezTo>
                    <a:pt x="3964489" y="1250200"/>
                    <a:pt x="3974014" y="1208924"/>
                    <a:pt x="3974014" y="1181937"/>
                  </a:cubicBezTo>
                  <a:cubicBezTo>
                    <a:pt x="3974014" y="1154950"/>
                    <a:pt x="3945439" y="1129550"/>
                    <a:pt x="3935914" y="1105737"/>
                  </a:cubicBezTo>
                  <a:cubicBezTo>
                    <a:pt x="3926389" y="1081925"/>
                    <a:pt x="3932739" y="1062875"/>
                    <a:pt x="3916864" y="1039062"/>
                  </a:cubicBezTo>
                  <a:cubicBezTo>
                    <a:pt x="3900989" y="1015250"/>
                    <a:pt x="3866064" y="983500"/>
                    <a:pt x="3840664" y="962862"/>
                  </a:cubicBezTo>
                  <a:cubicBezTo>
                    <a:pt x="3815264" y="942224"/>
                    <a:pt x="3764464" y="953337"/>
                    <a:pt x="3764464" y="915237"/>
                  </a:cubicBezTo>
                  <a:cubicBezTo>
                    <a:pt x="3764464" y="877137"/>
                    <a:pt x="3818439" y="778712"/>
                    <a:pt x="3840664" y="734262"/>
                  </a:cubicBezTo>
                  <a:cubicBezTo>
                    <a:pt x="3862889" y="689812"/>
                    <a:pt x="3874002" y="672349"/>
                    <a:pt x="3897814" y="648537"/>
                  </a:cubicBezTo>
                  <a:cubicBezTo>
                    <a:pt x="3921626" y="624725"/>
                    <a:pt x="3954964" y="599325"/>
                    <a:pt x="3983539" y="591387"/>
                  </a:cubicBezTo>
                  <a:cubicBezTo>
                    <a:pt x="4012114" y="583449"/>
                    <a:pt x="4050214" y="607262"/>
                    <a:pt x="4069264" y="600912"/>
                  </a:cubicBezTo>
                  <a:cubicBezTo>
                    <a:pt x="4088314" y="594562"/>
                    <a:pt x="4083552" y="569162"/>
                    <a:pt x="4097839" y="553287"/>
                  </a:cubicBezTo>
                  <a:cubicBezTo>
                    <a:pt x="4112127" y="537412"/>
                    <a:pt x="4142289" y="515187"/>
                    <a:pt x="4154989" y="505662"/>
                  </a:cubicBezTo>
                  <a:cubicBezTo>
                    <a:pt x="4167689" y="496137"/>
                    <a:pt x="4156577" y="515187"/>
                    <a:pt x="4174039" y="496137"/>
                  </a:cubicBezTo>
                  <a:cubicBezTo>
                    <a:pt x="4191501" y="477087"/>
                    <a:pt x="4232777" y="402474"/>
                    <a:pt x="4259764" y="391362"/>
                  </a:cubicBezTo>
                  <a:cubicBezTo>
                    <a:pt x="4286751" y="380250"/>
                    <a:pt x="4307389" y="429462"/>
                    <a:pt x="4335964" y="429462"/>
                  </a:cubicBezTo>
                  <a:cubicBezTo>
                    <a:pt x="4364539" y="429462"/>
                    <a:pt x="4397877" y="397712"/>
                    <a:pt x="4431214" y="391362"/>
                  </a:cubicBezTo>
                  <a:cubicBezTo>
                    <a:pt x="4464552" y="385012"/>
                    <a:pt x="4510589" y="396124"/>
                    <a:pt x="4535989" y="391362"/>
                  </a:cubicBezTo>
                  <a:cubicBezTo>
                    <a:pt x="4561389" y="386600"/>
                    <a:pt x="4562977" y="370724"/>
                    <a:pt x="4583614" y="362787"/>
                  </a:cubicBezTo>
                  <a:cubicBezTo>
                    <a:pt x="4604252" y="354849"/>
                    <a:pt x="4640764" y="353262"/>
                    <a:pt x="4659814" y="343737"/>
                  </a:cubicBezTo>
                  <a:cubicBezTo>
                    <a:pt x="4678864" y="334212"/>
                    <a:pt x="4682039" y="305637"/>
                    <a:pt x="4697914" y="305637"/>
                  </a:cubicBezTo>
                  <a:cubicBezTo>
                    <a:pt x="4713789" y="305637"/>
                    <a:pt x="4731252" y="337387"/>
                    <a:pt x="4755064" y="343737"/>
                  </a:cubicBezTo>
                  <a:cubicBezTo>
                    <a:pt x="4778876" y="350087"/>
                    <a:pt x="4818564" y="348499"/>
                    <a:pt x="4840789" y="343737"/>
                  </a:cubicBezTo>
                  <a:cubicBezTo>
                    <a:pt x="4863014" y="338974"/>
                    <a:pt x="4872539" y="318337"/>
                    <a:pt x="4888414" y="315162"/>
                  </a:cubicBezTo>
                  <a:cubicBezTo>
                    <a:pt x="4904289" y="311987"/>
                    <a:pt x="4910639" y="323099"/>
                    <a:pt x="4936039" y="324687"/>
                  </a:cubicBezTo>
                  <a:cubicBezTo>
                    <a:pt x="4961439" y="326274"/>
                    <a:pt x="5040814" y="324687"/>
                    <a:pt x="5040814" y="324687"/>
                  </a:cubicBezTo>
                  <a:cubicBezTo>
                    <a:pt x="5067801" y="324687"/>
                    <a:pt x="5070977" y="323100"/>
                    <a:pt x="5097964" y="324687"/>
                  </a:cubicBezTo>
                  <a:cubicBezTo>
                    <a:pt x="5124951" y="326274"/>
                    <a:pt x="5167814" y="332624"/>
                    <a:pt x="5202739" y="334212"/>
                  </a:cubicBezTo>
                  <a:cubicBezTo>
                    <a:pt x="5237664" y="335800"/>
                    <a:pt x="5275764" y="346912"/>
                    <a:pt x="5307514" y="334212"/>
                  </a:cubicBezTo>
                  <a:cubicBezTo>
                    <a:pt x="5339264" y="321512"/>
                    <a:pt x="5367839" y="270712"/>
                    <a:pt x="5393239" y="258012"/>
                  </a:cubicBezTo>
                  <a:cubicBezTo>
                    <a:pt x="5418639" y="245312"/>
                    <a:pt x="5431339" y="256424"/>
                    <a:pt x="5459914" y="258012"/>
                  </a:cubicBezTo>
                  <a:cubicBezTo>
                    <a:pt x="5488489" y="259599"/>
                    <a:pt x="5540877" y="270712"/>
                    <a:pt x="5564689" y="267537"/>
                  </a:cubicBezTo>
                  <a:cubicBezTo>
                    <a:pt x="5588502" y="264362"/>
                    <a:pt x="5599614" y="256424"/>
                    <a:pt x="5602789" y="238962"/>
                  </a:cubicBezTo>
                  <a:cubicBezTo>
                    <a:pt x="5605964" y="221499"/>
                    <a:pt x="5593264" y="181812"/>
                    <a:pt x="5583739" y="162762"/>
                  </a:cubicBezTo>
                  <a:cubicBezTo>
                    <a:pt x="5574214" y="143712"/>
                    <a:pt x="5536114" y="131012"/>
                    <a:pt x="5545639" y="124662"/>
                  </a:cubicBezTo>
                  <a:cubicBezTo>
                    <a:pt x="5555164" y="118312"/>
                    <a:pt x="5612314" y="132600"/>
                    <a:pt x="5640889" y="124662"/>
                  </a:cubicBezTo>
                  <a:cubicBezTo>
                    <a:pt x="5669464" y="116724"/>
                    <a:pt x="5701214" y="92912"/>
                    <a:pt x="5717089" y="77037"/>
                  </a:cubicBezTo>
                  <a:cubicBezTo>
                    <a:pt x="5732964" y="61162"/>
                    <a:pt x="5721851" y="34175"/>
                    <a:pt x="5736139" y="29412"/>
                  </a:cubicBezTo>
                  <a:cubicBezTo>
                    <a:pt x="5750427" y="24649"/>
                    <a:pt x="5775827" y="42112"/>
                    <a:pt x="5802814" y="48462"/>
                  </a:cubicBezTo>
                  <a:cubicBezTo>
                    <a:pt x="5829801" y="54812"/>
                    <a:pt x="5882189" y="75449"/>
                    <a:pt x="5898064" y="67512"/>
                  </a:cubicBezTo>
                  <a:cubicBezTo>
                    <a:pt x="5913939" y="59575"/>
                    <a:pt x="5879014" y="7187"/>
                    <a:pt x="5898064" y="837"/>
                  </a:cubicBezTo>
                  <a:cubicBezTo>
                    <a:pt x="5917114" y="-5513"/>
                    <a:pt x="5985376" y="26237"/>
                    <a:pt x="6012364" y="29412"/>
                  </a:cubicBezTo>
                  <a:cubicBezTo>
                    <a:pt x="6039352" y="32587"/>
                    <a:pt x="6040939" y="16712"/>
                    <a:pt x="6059989" y="19887"/>
                  </a:cubicBezTo>
                  <a:cubicBezTo>
                    <a:pt x="6079039" y="23062"/>
                    <a:pt x="6091739" y="35762"/>
                    <a:pt x="6126664" y="48462"/>
                  </a:cubicBezTo>
                  <a:cubicBezTo>
                    <a:pt x="6161589" y="61162"/>
                    <a:pt x="6229852" y="88150"/>
                    <a:pt x="6269539" y="96087"/>
                  </a:cubicBezTo>
                  <a:cubicBezTo>
                    <a:pt x="6309226" y="104024"/>
                    <a:pt x="6318752" y="88150"/>
                    <a:pt x="6364789" y="96087"/>
                  </a:cubicBezTo>
                  <a:cubicBezTo>
                    <a:pt x="6410826" y="104024"/>
                    <a:pt x="6498139" y="115137"/>
                    <a:pt x="6545764" y="143712"/>
                  </a:cubicBezTo>
                  <a:cubicBezTo>
                    <a:pt x="6593389" y="172287"/>
                    <a:pt x="6636252" y="238962"/>
                    <a:pt x="6650539" y="267537"/>
                  </a:cubicBezTo>
                  <a:cubicBezTo>
                    <a:pt x="6664826" y="296112"/>
                    <a:pt x="6636251" y="296112"/>
                    <a:pt x="6631489" y="315162"/>
                  </a:cubicBezTo>
                  <a:cubicBezTo>
                    <a:pt x="6626727" y="334212"/>
                    <a:pt x="6628314" y="365962"/>
                    <a:pt x="6621964" y="381837"/>
                  </a:cubicBezTo>
                  <a:cubicBezTo>
                    <a:pt x="6615614" y="397712"/>
                    <a:pt x="6618789" y="418349"/>
                    <a:pt x="6593389" y="410412"/>
                  </a:cubicBezTo>
                  <a:cubicBezTo>
                    <a:pt x="6567989" y="402475"/>
                    <a:pt x="6491789" y="337387"/>
                    <a:pt x="6469564" y="334212"/>
                  </a:cubicBezTo>
                  <a:cubicBezTo>
                    <a:pt x="6447339" y="331037"/>
                    <a:pt x="6480676" y="381837"/>
                    <a:pt x="6460039" y="391362"/>
                  </a:cubicBezTo>
                  <a:cubicBezTo>
                    <a:pt x="6439402" y="400887"/>
                    <a:pt x="6374314" y="386600"/>
                    <a:pt x="6345739" y="391362"/>
                  </a:cubicBezTo>
                  <a:cubicBezTo>
                    <a:pt x="6317164" y="396124"/>
                    <a:pt x="6321926" y="405650"/>
                    <a:pt x="6288589" y="419937"/>
                  </a:cubicBezTo>
                  <a:cubicBezTo>
                    <a:pt x="6255252" y="434224"/>
                    <a:pt x="6180639" y="469150"/>
                    <a:pt x="6145714" y="477087"/>
                  </a:cubicBezTo>
                  <a:cubicBezTo>
                    <a:pt x="6110789" y="485024"/>
                    <a:pt x="6098089" y="469149"/>
                    <a:pt x="6079039" y="467562"/>
                  </a:cubicBezTo>
                  <a:cubicBezTo>
                    <a:pt x="6059989" y="465975"/>
                    <a:pt x="6050464" y="459625"/>
                    <a:pt x="6031414" y="467562"/>
                  </a:cubicBezTo>
                  <a:cubicBezTo>
                    <a:pt x="6012364" y="475499"/>
                    <a:pt x="5998076" y="512012"/>
                    <a:pt x="5964739" y="515187"/>
                  </a:cubicBezTo>
                  <a:cubicBezTo>
                    <a:pt x="5931402" y="518362"/>
                    <a:pt x="5867902" y="491374"/>
                    <a:pt x="5831389" y="486612"/>
                  </a:cubicBezTo>
                  <a:cubicBezTo>
                    <a:pt x="5794877" y="481849"/>
                    <a:pt x="5780589" y="477087"/>
                    <a:pt x="5745664" y="486612"/>
                  </a:cubicBezTo>
                  <a:cubicBezTo>
                    <a:pt x="5710739" y="496137"/>
                    <a:pt x="5644064" y="531062"/>
                    <a:pt x="5621839" y="543762"/>
                  </a:cubicBezTo>
                  <a:cubicBezTo>
                    <a:pt x="5599614" y="556462"/>
                    <a:pt x="5621839" y="558049"/>
                    <a:pt x="5612314" y="562812"/>
                  </a:cubicBezTo>
                  <a:cubicBezTo>
                    <a:pt x="5602789" y="567575"/>
                    <a:pt x="5593264" y="575512"/>
                    <a:pt x="5564689" y="572337"/>
                  </a:cubicBezTo>
                  <a:cubicBezTo>
                    <a:pt x="5536114" y="569162"/>
                    <a:pt x="5474202" y="550112"/>
                    <a:pt x="5440864" y="543762"/>
                  </a:cubicBezTo>
                  <a:cubicBezTo>
                    <a:pt x="5407527" y="537412"/>
                    <a:pt x="5378951" y="531062"/>
                    <a:pt x="5364664" y="534237"/>
                  </a:cubicBezTo>
                  <a:cubicBezTo>
                    <a:pt x="5350377" y="537412"/>
                    <a:pt x="5363076" y="554875"/>
                    <a:pt x="5355139" y="562812"/>
                  </a:cubicBezTo>
                  <a:cubicBezTo>
                    <a:pt x="5347202" y="570749"/>
                    <a:pt x="5324977" y="577100"/>
                    <a:pt x="5317039" y="581862"/>
                  </a:cubicBezTo>
                  <a:cubicBezTo>
                    <a:pt x="5309102" y="586625"/>
                    <a:pt x="5326564" y="589800"/>
                    <a:pt x="5307514" y="591387"/>
                  </a:cubicBezTo>
                  <a:cubicBezTo>
                    <a:pt x="5288464" y="592974"/>
                    <a:pt x="5231314" y="577100"/>
                    <a:pt x="5202739" y="591387"/>
                  </a:cubicBezTo>
                  <a:cubicBezTo>
                    <a:pt x="5174164" y="605674"/>
                    <a:pt x="5148764" y="654887"/>
                    <a:pt x="5136064" y="677112"/>
                  </a:cubicBezTo>
                  <a:cubicBezTo>
                    <a:pt x="5123364" y="699337"/>
                    <a:pt x="5126539" y="712037"/>
                    <a:pt x="5126539" y="724737"/>
                  </a:cubicBezTo>
                  <a:cubicBezTo>
                    <a:pt x="5126539" y="737437"/>
                    <a:pt x="5142414" y="739024"/>
                    <a:pt x="5136064" y="753312"/>
                  </a:cubicBezTo>
                  <a:cubicBezTo>
                    <a:pt x="5129714" y="767600"/>
                    <a:pt x="5102727" y="799350"/>
                    <a:pt x="5088439" y="810462"/>
                  </a:cubicBezTo>
                  <a:cubicBezTo>
                    <a:pt x="5074152" y="821575"/>
                    <a:pt x="5053514" y="807287"/>
                    <a:pt x="5050339" y="819987"/>
                  </a:cubicBezTo>
                  <a:cubicBezTo>
                    <a:pt x="5047164" y="832687"/>
                    <a:pt x="5069389" y="864437"/>
                    <a:pt x="5069389" y="886662"/>
                  </a:cubicBezTo>
                  <a:cubicBezTo>
                    <a:pt x="5069389" y="908887"/>
                    <a:pt x="5058276" y="935875"/>
                    <a:pt x="5050339" y="953337"/>
                  </a:cubicBezTo>
                  <a:cubicBezTo>
                    <a:pt x="5042402" y="970799"/>
                    <a:pt x="5037639" y="978737"/>
                    <a:pt x="5021764" y="991437"/>
                  </a:cubicBezTo>
                  <a:cubicBezTo>
                    <a:pt x="5005889" y="1004137"/>
                    <a:pt x="4978902" y="1013662"/>
                    <a:pt x="4955089" y="1029537"/>
                  </a:cubicBezTo>
                  <a:cubicBezTo>
                    <a:pt x="4931277" y="1045412"/>
                    <a:pt x="4894764" y="1073987"/>
                    <a:pt x="4878889" y="1086687"/>
                  </a:cubicBezTo>
                  <a:cubicBezTo>
                    <a:pt x="4863014" y="1099387"/>
                    <a:pt x="4869364" y="1097800"/>
                    <a:pt x="4859839" y="1105737"/>
                  </a:cubicBezTo>
                  <a:cubicBezTo>
                    <a:pt x="4850314" y="1113674"/>
                    <a:pt x="4834439" y="1129549"/>
                    <a:pt x="4821739" y="1134312"/>
                  </a:cubicBezTo>
                  <a:cubicBezTo>
                    <a:pt x="4809039" y="1139075"/>
                    <a:pt x="4794752" y="1120025"/>
                    <a:pt x="4783639" y="1134312"/>
                  </a:cubicBezTo>
                  <a:cubicBezTo>
                    <a:pt x="4772527" y="1148600"/>
                    <a:pt x="4753477" y="1199400"/>
                    <a:pt x="4755064" y="1220037"/>
                  </a:cubicBezTo>
                  <a:cubicBezTo>
                    <a:pt x="4756651" y="1240674"/>
                    <a:pt x="4793164" y="1258137"/>
                    <a:pt x="4793164" y="1258137"/>
                  </a:cubicBezTo>
                  <a:cubicBezTo>
                    <a:pt x="4807451" y="1272424"/>
                    <a:pt x="4824914" y="1291475"/>
                    <a:pt x="4840789" y="1305762"/>
                  </a:cubicBezTo>
                  <a:cubicBezTo>
                    <a:pt x="4856664" y="1320050"/>
                    <a:pt x="4874127" y="1323225"/>
                    <a:pt x="4888414" y="1343862"/>
                  </a:cubicBezTo>
                  <a:cubicBezTo>
                    <a:pt x="4902701" y="1364499"/>
                    <a:pt x="4921752" y="1405775"/>
                    <a:pt x="4926514" y="1429587"/>
                  </a:cubicBezTo>
                  <a:cubicBezTo>
                    <a:pt x="4931276" y="1453399"/>
                    <a:pt x="4915402" y="1477212"/>
                    <a:pt x="4916989" y="1486737"/>
                  </a:cubicBezTo>
                  <a:cubicBezTo>
                    <a:pt x="4918577" y="1496262"/>
                    <a:pt x="4932864" y="1478799"/>
                    <a:pt x="4936039" y="1486737"/>
                  </a:cubicBezTo>
                  <a:cubicBezTo>
                    <a:pt x="4939214" y="1494675"/>
                    <a:pt x="4912227" y="1515312"/>
                    <a:pt x="4936039" y="1534362"/>
                  </a:cubicBezTo>
                  <a:cubicBezTo>
                    <a:pt x="4959851" y="1553412"/>
                    <a:pt x="5051927" y="1589925"/>
                    <a:pt x="5078914" y="1601037"/>
                  </a:cubicBezTo>
                  <a:cubicBezTo>
                    <a:pt x="5105901" y="1612149"/>
                    <a:pt x="5082089" y="1593100"/>
                    <a:pt x="5097964" y="1601037"/>
                  </a:cubicBezTo>
                  <a:cubicBezTo>
                    <a:pt x="5113839" y="1608974"/>
                    <a:pt x="5140827" y="1640725"/>
                    <a:pt x="5174164" y="1648662"/>
                  </a:cubicBezTo>
                  <a:cubicBezTo>
                    <a:pt x="5207501" y="1656599"/>
                    <a:pt x="5264652" y="1642312"/>
                    <a:pt x="5297989" y="1648662"/>
                  </a:cubicBezTo>
                  <a:cubicBezTo>
                    <a:pt x="5331327" y="1655012"/>
                    <a:pt x="5374189" y="1686762"/>
                    <a:pt x="5374189" y="1686762"/>
                  </a:cubicBezTo>
                  <a:cubicBezTo>
                    <a:pt x="5396414" y="1697874"/>
                    <a:pt x="5407526" y="1716925"/>
                    <a:pt x="5431339" y="1715337"/>
                  </a:cubicBezTo>
                  <a:cubicBezTo>
                    <a:pt x="5455152" y="1713749"/>
                    <a:pt x="5480552" y="1682000"/>
                    <a:pt x="5517064" y="1677237"/>
                  </a:cubicBezTo>
                  <a:cubicBezTo>
                    <a:pt x="5553577" y="1672475"/>
                    <a:pt x="5613902" y="1680412"/>
                    <a:pt x="5650414" y="1686762"/>
                  </a:cubicBezTo>
                  <a:cubicBezTo>
                    <a:pt x="5686926" y="1693112"/>
                    <a:pt x="5702802" y="1699462"/>
                    <a:pt x="5736139" y="1715337"/>
                  </a:cubicBezTo>
                  <a:cubicBezTo>
                    <a:pt x="5769476" y="1731212"/>
                    <a:pt x="5828214" y="1783599"/>
                    <a:pt x="5850439" y="1782012"/>
                  </a:cubicBezTo>
                  <a:cubicBezTo>
                    <a:pt x="5872664" y="1780425"/>
                    <a:pt x="5840914" y="1707400"/>
                    <a:pt x="5869489" y="1705812"/>
                  </a:cubicBezTo>
                  <a:cubicBezTo>
                    <a:pt x="5898064" y="1704225"/>
                    <a:pt x="5982202" y="1759787"/>
                    <a:pt x="6021889" y="1772487"/>
                  </a:cubicBezTo>
                  <a:cubicBezTo>
                    <a:pt x="6061577" y="1785187"/>
                    <a:pt x="6107614" y="1782012"/>
                    <a:pt x="6107614" y="1782012"/>
                  </a:cubicBezTo>
                  <a:cubicBezTo>
                    <a:pt x="6136189" y="1785187"/>
                    <a:pt x="6156827" y="1782012"/>
                    <a:pt x="6193339" y="1791537"/>
                  </a:cubicBezTo>
                  <a:cubicBezTo>
                    <a:pt x="6229851" y="1801062"/>
                    <a:pt x="6296527" y="1829637"/>
                    <a:pt x="6326689" y="1839162"/>
                  </a:cubicBezTo>
                  <a:cubicBezTo>
                    <a:pt x="6356851" y="1848687"/>
                    <a:pt x="6336214" y="1832812"/>
                    <a:pt x="6374314" y="1848687"/>
                  </a:cubicBezTo>
                  <a:cubicBezTo>
                    <a:pt x="6412414" y="1864562"/>
                    <a:pt x="6507664" y="1923300"/>
                    <a:pt x="6555289" y="1934412"/>
                  </a:cubicBezTo>
                  <a:cubicBezTo>
                    <a:pt x="6602914" y="1945524"/>
                    <a:pt x="6628314" y="1916950"/>
                    <a:pt x="6660064" y="1915362"/>
                  </a:cubicBezTo>
                  <a:cubicBezTo>
                    <a:pt x="6691814" y="1913774"/>
                    <a:pt x="6741027" y="1913775"/>
                    <a:pt x="6745789" y="1924887"/>
                  </a:cubicBezTo>
                  <a:cubicBezTo>
                    <a:pt x="6750551" y="1935999"/>
                    <a:pt x="6706101" y="1967750"/>
                    <a:pt x="6688639" y="1982037"/>
                  </a:cubicBezTo>
                  <a:cubicBezTo>
                    <a:pt x="6671177" y="1996324"/>
                    <a:pt x="6637839" y="1999499"/>
                    <a:pt x="6641014" y="2010612"/>
                  </a:cubicBezTo>
                  <a:cubicBezTo>
                    <a:pt x="6644189" y="2021725"/>
                    <a:pt x="6690227" y="2029662"/>
                    <a:pt x="6707689" y="2048712"/>
                  </a:cubicBezTo>
                  <a:cubicBezTo>
                    <a:pt x="6725151" y="2067762"/>
                    <a:pt x="6723564" y="2102687"/>
                    <a:pt x="6745789" y="2124912"/>
                  </a:cubicBezTo>
                  <a:cubicBezTo>
                    <a:pt x="6768014" y="2147137"/>
                    <a:pt x="6807702" y="2167775"/>
                    <a:pt x="6841039" y="2182062"/>
                  </a:cubicBezTo>
                  <a:cubicBezTo>
                    <a:pt x="6874376" y="2196349"/>
                    <a:pt x="6920414" y="2191587"/>
                    <a:pt x="6945814" y="2210637"/>
                  </a:cubicBezTo>
                  <a:cubicBezTo>
                    <a:pt x="6971214" y="2229687"/>
                    <a:pt x="6980739" y="2274137"/>
                    <a:pt x="6993439" y="2296362"/>
                  </a:cubicBezTo>
                  <a:cubicBezTo>
                    <a:pt x="7006139" y="2318587"/>
                    <a:pt x="7028364" y="2334462"/>
                    <a:pt x="7022014" y="2343987"/>
                  </a:cubicBezTo>
                  <a:cubicBezTo>
                    <a:pt x="7015664" y="2353512"/>
                    <a:pt x="6993439" y="2370974"/>
                    <a:pt x="6955339" y="2353512"/>
                  </a:cubicBezTo>
                  <a:cubicBezTo>
                    <a:pt x="6917239" y="2336050"/>
                    <a:pt x="6828339" y="2263024"/>
                    <a:pt x="6793414" y="2239212"/>
                  </a:cubicBezTo>
                  <a:cubicBezTo>
                    <a:pt x="6758489" y="2215400"/>
                    <a:pt x="6761664" y="2210637"/>
                    <a:pt x="6745789" y="2210637"/>
                  </a:cubicBezTo>
                  <a:cubicBezTo>
                    <a:pt x="6729914" y="2210637"/>
                    <a:pt x="6720389" y="2232862"/>
                    <a:pt x="6698164" y="2239212"/>
                  </a:cubicBezTo>
                  <a:cubicBezTo>
                    <a:pt x="6675939" y="2245562"/>
                    <a:pt x="6636252" y="2250325"/>
                    <a:pt x="6612439" y="2248737"/>
                  </a:cubicBezTo>
                  <a:cubicBezTo>
                    <a:pt x="6588626" y="2247149"/>
                    <a:pt x="6572752" y="2239212"/>
                    <a:pt x="6555289" y="2229687"/>
                  </a:cubicBezTo>
                  <a:cubicBezTo>
                    <a:pt x="6537827" y="2220162"/>
                    <a:pt x="6523539" y="2188412"/>
                    <a:pt x="6507664" y="2191587"/>
                  </a:cubicBezTo>
                  <a:cubicBezTo>
                    <a:pt x="6491789" y="2194762"/>
                    <a:pt x="6477502" y="2245562"/>
                    <a:pt x="6460039" y="2248737"/>
                  </a:cubicBezTo>
                  <a:cubicBezTo>
                    <a:pt x="6442577" y="2251912"/>
                    <a:pt x="6418764" y="2220162"/>
                    <a:pt x="6402889" y="2210637"/>
                  </a:cubicBezTo>
                  <a:cubicBezTo>
                    <a:pt x="6387014" y="2201112"/>
                    <a:pt x="6372727" y="2186825"/>
                    <a:pt x="6364789" y="2191587"/>
                  </a:cubicBezTo>
                  <a:cubicBezTo>
                    <a:pt x="6356852" y="2196350"/>
                    <a:pt x="6367964" y="2223337"/>
                    <a:pt x="6355264" y="2239212"/>
                  </a:cubicBezTo>
                  <a:cubicBezTo>
                    <a:pt x="6342564" y="2255087"/>
                    <a:pt x="6312402" y="2278900"/>
                    <a:pt x="6288589" y="2286837"/>
                  </a:cubicBezTo>
                  <a:cubicBezTo>
                    <a:pt x="6264777" y="2294775"/>
                    <a:pt x="6252076" y="2301124"/>
                    <a:pt x="6212389" y="2286837"/>
                  </a:cubicBezTo>
                  <a:cubicBezTo>
                    <a:pt x="6172702" y="2272550"/>
                    <a:pt x="6088564" y="2220162"/>
                    <a:pt x="6050464" y="2201112"/>
                  </a:cubicBezTo>
                  <a:cubicBezTo>
                    <a:pt x="6012364" y="2182062"/>
                    <a:pt x="6009189" y="2188412"/>
                    <a:pt x="5983789" y="2172537"/>
                  </a:cubicBezTo>
                  <a:cubicBezTo>
                    <a:pt x="5958389" y="2156662"/>
                    <a:pt x="5931401" y="2123324"/>
                    <a:pt x="5898064" y="2105862"/>
                  </a:cubicBezTo>
                  <a:cubicBezTo>
                    <a:pt x="5864727" y="2088400"/>
                    <a:pt x="5809164" y="2080462"/>
                    <a:pt x="5783764" y="2067762"/>
                  </a:cubicBezTo>
                  <a:cubicBezTo>
                    <a:pt x="5758364" y="2055062"/>
                    <a:pt x="5761539" y="2039187"/>
                    <a:pt x="5745664" y="2029662"/>
                  </a:cubicBezTo>
                  <a:cubicBezTo>
                    <a:pt x="5729789" y="2020137"/>
                    <a:pt x="5710739" y="2013787"/>
                    <a:pt x="5688514" y="2010612"/>
                  </a:cubicBezTo>
                  <a:cubicBezTo>
                    <a:pt x="5666289" y="2007437"/>
                    <a:pt x="5652002" y="2023312"/>
                    <a:pt x="5612314" y="2010612"/>
                  </a:cubicBezTo>
                  <a:cubicBezTo>
                    <a:pt x="5572627" y="1997912"/>
                    <a:pt x="5483726" y="1948699"/>
                    <a:pt x="5450389" y="1934412"/>
                  </a:cubicBezTo>
                  <a:cubicBezTo>
                    <a:pt x="5417052" y="1920125"/>
                    <a:pt x="5434514" y="1924887"/>
                    <a:pt x="5412289" y="1924887"/>
                  </a:cubicBezTo>
                  <a:cubicBezTo>
                    <a:pt x="5390064" y="1924887"/>
                    <a:pt x="5350376" y="1937587"/>
                    <a:pt x="5317039" y="1934412"/>
                  </a:cubicBezTo>
                  <a:cubicBezTo>
                    <a:pt x="5283702" y="1931237"/>
                    <a:pt x="5253539" y="1913774"/>
                    <a:pt x="5212264" y="1905837"/>
                  </a:cubicBezTo>
                  <a:cubicBezTo>
                    <a:pt x="5170989" y="1897900"/>
                    <a:pt x="5110664" y="1891549"/>
                    <a:pt x="5069389" y="1886787"/>
                  </a:cubicBezTo>
                  <a:cubicBezTo>
                    <a:pt x="5028114" y="1882025"/>
                    <a:pt x="4985251" y="1870912"/>
                    <a:pt x="4964614" y="1877262"/>
                  </a:cubicBezTo>
                  <a:cubicBezTo>
                    <a:pt x="4943977" y="1883612"/>
                    <a:pt x="4953501" y="1912187"/>
                    <a:pt x="4945564" y="1924887"/>
                  </a:cubicBezTo>
                  <a:cubicBezTo>
                    <a:pt x="4937627" y="1937587"/>
                    <a:pt x="4928102" y="1943937"/>
                    <a:pt x="4916989" y="1953462"/>
                  </a:cubicBezTo>
                  <a:cubicBezTo>
                    <a:pt x="4905877" y="1962987"/>
                    <a:pt x="4880477" y="1966162"/>
                    <a:pt x="4878889" y="1982037"/>
                  </a:cubicBezTo>
                  <a:cubicBezTo>
                    <a:pt x="4877302" y="1997912"/>
                    <a:pt x="4913814" y="2029662"/>
                    <a:pt x="4907464" y="2048712"/>
                  </a:cubicBezTo>
                  <a:cubicBezTo>
                    <a:pt x="4901114" y="2067762"/>
                    <a:pt x="4851902" y="2086812"/>
                    <a:pt x="4840789" y="2096337"/>
                  </a:cubicBezTo>
                  <a:cubicBezTo>
                    <a:pt x="4829677" y="2105862"/>
                    <a:pt x="4848727" y="2094750"/>
                    <a:pt x="4840789" y="2105862"/>
                  </a:cubicBezTo>
                  <a:cubicBezTo>
                    <a:pt x="4832852" y="2116975"/>
                    <a:pt x="4793164" y="2142375"/>
                    <a:pt x="4793164" y="2163012"/>
                  </a:cubicBezTo>
                  <a:cubicBezTo>
                    <a:pt x="4793164" y="2183649"/>
                    <a:pt x="4824914" y="2212225"/>
                    <a:pt x="4840789" y="2229687"/>
                  </a:cubicBezTo>
                  <a:cubicBezTo>
                    <a:pt x="4856664" y="2247149"/>
                    <a:pt x="4863014" y="2258262"/>
                    <a:pt x="4888414" y="2267787"/>
                  </a:cubicBezTo>
                  <a:cubicBezTo>
                    <a:pt x="4913814" y="2277312"/>
                    <a:pt x="5002714" y="2266200"/>
                    <a:pt x="4993189" y="2286837"/>
                  </a:cubicBezTo>
                  <a:cubicBezTo>
                    <a:pt x="4983664" y="2307474"/>
                    <a:pt x="4850314" y="2369387"/>
                    <a:pt x="4831264" y="2391612"/>
                  </a:cubicBezTo>
                  <a:cubicBezTo>
                    <a:pt x="4812214" y="2413837"/>
                    <a:pt x="4878889" y="2405900"/>
                    <a:pt x="4878889" y="2420187"/>
                  </a:cubicBezTo>
                  <a:cubicBezTo>
                    <a:pt x="4878889" y="2434474"/>
                    <a:pt x="4847139" y="2456700"/>
                    <a:pt x="4831264" y="2477337"/>
                  </a:cubicBezTo>
                  <a:cubicBezTo>
                    <a:pt x="4815389" y="2497975"/>
                    <a:pt x="4796339" y="2520200"/>
                    <a:pt x="4783639" y="2544012"/>
                  </a:cubicBezTo>
                  <a:cubicBezTo>
                    <a:pt x="4770939" y="2567825"/>
                    <a:pt x="4769351" y="2594812"/>
                    <a:pt x="4755064" y="2620212"/>
                  </a:cubicBezTo>
                  <a:cubicBezTo>
                    <a:pt x="4740777" y="2645612"/>
                    <a:pt x="4716964" y="2680537"/>
                    <a:pt x="4697914" y="2696412"/>
                  </a:cubicBezTo>
                  <a:cubicBezTo>
                    <a:pt x="4678864" y="2712287"/>
                    <a:pt x="4678864" y="2712287"/>
                    <a:pt x="4640764" y="2715462"/>
                  </a:cubicBezTo>
                  <a:cubicBezTo>
                    <a:pt x="4602664" y="2718637"/>
                    <a:pt x="4469314" y="2715462"/>
                    <a:pt x="4469314" y="2715462"/>
                  </a:cubicBezTo>
                  <a:cubicBezTo>
                    <a:pt x="4426452" y="2715462"/>
                    <a:pt x="4401052" y="2720225"/>
                    <a:pt x="4383589" y="2715462"/>
                  </a:cubicBezTo>
                  <a:cubicBezTo>
                    <a:pt x="4366126" y="2710699"/>
                    <a:pt x="4374064" y="2698000"/>
                    <a:pt x="4364539" y="2686887"/>
                  </a:cubicBezTo>
                  <a:cubicBezTo>
                    <a:pt x="4355014" y="2675775"/>
                    <a:pt x="4335964" y="2664662"/>
                    <a:pt x="4326439" y="2648787"/>
                  </a:cubicBezTo>
                  <a:cubicBezTo>
                    <a:pt x="4316914" y="2632912"/>
                    <a:pt x="4310564" y="2615450"/>
                    <a:pt x="4307389" y="2591637"/>
                  </a:cubicBezTo>
                  <a:cubicBezTo>
                    <a:pt x="4304214" y="2567825"/>
                    <a:pt x="4308976" y="2532899"/>
                    <a:pt x="4307389" y="2505912"/>
                  </a:cubicBezTo>
                  <a:cubicBezTo>
                    <a:pt x="4305802" y="2478925"/>
                    <a:pt x="4304214" y="2458287"/>
                    <a:pt x="4297864" y="2429712"/>
                  </a:cubicBezTo>
                  <a:cubicBezTo>
                    <a:pt x="4291514" y="2401137"/>
                    <a:pt x="4277227" y="2363037"/>
                    <a:pt x="4269289" y="2334462"/>
                  </a:cubicBezTo>
                  <a:cubicBezTo>
                    <a:pt x="4261351" y="2305887"/>
                    <a:pt x="4270876" y="2270962"/>
                    <a:pt x="4250239" y="2258262"/>
                  </a:cubicBezTo>
                  <a:cubicBezTo>
                    <a:pt x="4229602" y="2245562"/>
                    <a:pt x="4178801" y="2261437"/>
                    <a:pt x="4145464" y="2258262"/>
                  </a:cubicBezTo>
                  <a:cubicBezTo>
                    <a:pt x="4112127" y="2255087"/>
                    <a:pt x="4077201" y="2232862"/>
                    <a:pt x="4050214" y="2239212"/>
                  </a:cubicBezTo>
                  <a:cubicBezTo>
                    <a:pt x="4023227" y="2245562"/>
                    <a:pt x="4021639" y="2277312"/>
                    <a:pt x="3983539" y="2296362"/>
                  </a:cubicBezTo>
                  <a:cubicBezTo>
                    <a:pt x="3945439" y="2315412"/>
                    <a:pt x="3851776" y="2332875"/>
                    <a:pt x="3821614" y="2353512"/>
                  </a:cubicBezTo>
                  <a:cubicBezTo>
                    <a:pt x="3791452" y="2374149"/>
                    <a:pt x="3831139" y="2409075"/>
                    <a:pt x="3802564" y="2420187"/>
                  </a:cubicBezTo>
                  <a:cubicBezTo>
                    <a:pt x="3773989" y="2431299"/>
                    <a:pt x="3689851" y="2404312"/>
                    <a:pt x="3650164" y="2420187"/>
                  </a:cubicBezTo>
                  <a:cubicBezTo>
                    <a:pt x="3610477" y="2436062"/>
                    <a:pt x="3597777" y="2480512"/>
                    <a:pt x="3564439" y="2515437"/>
                  </a:cubicBezTo>
                  <a:cubicBezTo>
                    <a:pt x="3531102" y="2550362"/>
                    <a:pt x="3473951" y="2588462"/>
                    <a:pt x="3450139" y="2629737"/>
                  </a:cubicBezTo>
                  <a:cubicBezTo>
                    <a:pt x="3426327" y="2671012"/>
                    <a:pt x="3442202" y="2728162"/>
                    <a:pt x="3421564" y="2763087"/>
                  </a:cubicBezTo>
                  <a:cubicBezTo>
                    <a:pt x="3400926" y="2798012"/>
                    <a:pt x="3326314" y="2839287"/>
                    <a:pt x="3326314" y="2839287"/>
                  </a:cubicBezTo>
                  <a:cubicBezTo>
                    <a:pt x="3294564" y="2864687"/>
                    <a:pt x="3259639" y="2883737"/>
                    <a:pt x="3231064" y="2915487"/>
                  </a:cubicBezTo>
                  <a:cubicBezTo>
                    <a:pt x="3202489" y="2947237"/>
                    <a:pt x="3175501" y="2991687"/>
                    <a:pt x="3154864" y="3029787"/>
                  </a:cubicBezTo>
                  <a:cubicBezTo>
                    <a:pt x="3134227" y="3067887"/>
                    <a:pt x="3124701" y="3112337"/>
                    <a:pt x="3107239" y="3144087"/>
                  </a:cubicBezTo>
                  <a:cubicBezTo>
                    <a:pt x="3089777" y="3175837"/>
                    <a:pt x="3072314" y="3205999"/>
                    <a:pt x="3050089" y="3220287"/>
                  </a:cubicBezTo>
                  <a:cubicBezTo>
                    <a:pt x="3027864" y="3234575"/>
                    <a:pt x="3002464" y="3239337"/>
                    <a:pt x="2973889" y="3229812"/>
                  </a:cubicBezTo>
                  <a:cubicBezTo>
                    <a:pt x="2945314" y="3220287"/>
                    <a:pt x="2907214" y="3183774"/>
                    <a:pt x="2878639" y="3163137"/>
                  </a:cubicBezTo>
                  <a:cubicBezTo>
                    <a:pt x="2850064" y="3142500"/>
                    <a:pt x="2827839" y="3117099"/>
                    <a:pt x="2802439" y="3105987"/>
                  </a:cubicBezTo>
                  <a:cubicBezTo>
                    <a:pt x="2777039" y="3094875"/>
                    <a:pt x="2754814" y="3088524"/>
                    <a:pt x="2726239" y="3096462"/>
                  </a:cubicBezTo>
                  <a:cubicBezTo>
                    <a:pt x="2697664" y="3104400"/>
                    <a:pt x="2642101" y="3134562"/>
                    <a:pt x="2630989" y="3153612"/>
                  </a:cubicBezTo>
                  <a:cubicBezTo>
                    <a:pt x="2619877" y="3172662"/>
                    <a:pt x="2673852" y="3199650"/>
                    <a:pt x="2659564" y="3210762"/>
                  </a:cubicBezTo>
                  <a:cubicBezTo>
                    <a:pt x="2645277" y="3221875"/>
                    <a:pt x="2591301" y="3217112"/>
                    <a:pt x="2545264" y="3220287"/>
                  </a:cubicBezTo>
                  <a:cubicBezTo>
                    <a:pt x="2499227" y="3223462"/>
                    <a:pt x="2423026" y="3221875"/>
                    <a:pt x="2383339" y="3229812"/>
                  </a:cubicBezTo>
                  <a:cubicBezTo>
                    <a:pt x="2343652" y="3237749"/>
                    <a:pt x="2334126" y="3259975"/>
                    <a:pt x="2307139" y="3267912"/>
                  </a:cubicBezTo>
                  <a:cubicBezTo>
                    <a:pt x="2280152" y="3275849"/>
                    <a:pt x="2240464" y="3286962"/>
                    <a:pt x="2221414" y="3277437"/>
                  </a:cubicBezTo>
                  <a:cubicBezTo>
                    <a:pt x="2202364" y="3267912"/>
                    <a:pt x="2215064" y="3232987"/>
                    <a:pt x="2192839" y="3210762"/>
                  </a:cubicBezTo>
                  <a:cubicBezTo>
                    <a:pt x="2170614" y="3188537"/>
                    <a:pt x="2100764" y="3166312"/>
                    <a:pt x="2088064" y="3144087"/>
                  </a:cubicBezTo>
                  <a:cubicBezTo>
                    <a:pt x="2075364" y="3121862"/>
                    <a:pt x="2107114" y="3104399"/>
                    <a:pt x="2116639" y="3077412"/>
                  </a:cubicBezTo>
                  <a:cubicBezTo>
                    <a:pt x="2126164" y="3050425"/>
                    <a:pt x="2138864" y="3013912"/>
                    <a:pt x="2145214" y="2982162"/>
                  </a:cubicBezTo>
                  <a:cubicBezTo>
                    <a:pt x="2151564" y="2950412"/>
                    <a:pt x="2165851" y="2905962"/>
                    <a:pt x="2154739" y="2886912"/>
                  </a:cubicBezTo>
                  <a:cubicBezTo>
                    <a:pt x="2143627" y="2867862"/>
                    <a:pt x="2108701" y="2874212"/>
                    <a:pt x="2078539" y="2867862"/>
                  </a:cubicBezTo>
                  <a:cubicBezTo>
                    <a:pt x="2048377" y="2861512"/>
                    <a:pt x="2013451" y="2855162"/>
                    <a:pt x="1973764" y="2848812"/>
                  </a:cubicBezTo>
                  <a:cubicBezTo>
                    <a:pt x="1934077" y="2842462"/>
                    <a:pt x="1889626" y="2834525"/>
                    <a:pt x="1840414" y="2829762"/>
                  </a:cubicBezTo>
                  <a:cubicBezTo>
                    <a:pt x="1791201" y="2825000"/>
                    <a:pt x="1718176" y="2823412"/>
                    <a:pt x="1678489" y="2820237"/>
                  </a:cubicBezTo>
                  <a:cubicBezTo>
                    <a:pt x="1638802" y="2817062"/>
                    <a:pt x="1630864" y="2805950"/>
                    <a:pt x="1602289" y="2810712"/>
                  </a:cubicBezTo>
                  <a:cubicBezTo>
                    <a:pt x="1573714" y="2815474"/>
                    <a:pt x="1553076" y="2840875"/>
                    <a:pt x="1507039" y="2848812"/>
                  </a:cubicBezTo>
                  <a:cubicBezTo>
                    <a:pt x="1461002" y="2856749"/>
                    <a:pt x="1389564" y="2867862"/>
                    <a:pt x="1326064" y="2858337"/>
                  </a:cubicBezTo>
                  <a:cubicBezTo>
                    <a:pt x="1262564" y="2848812"/>
                    <a:pt x="1176839" y="2802775"/>
                    <a:pt x="1126039" y="2791662"/>
                  </a:cubicBezTo>
                  <a:cubicBezTo>
                    <a:pt x="1075239" y="2780550"/>
                    <a:pt x="1057776" y="2790075"/>
                    <a:pt x="1021264" y="2791662"/>
                  </a:cubicBezTo>
                  <a:cubicBezTo>
                    <a:pt x="984752" y="2793249"/>
                    <a:pt x="943476" y="2786900"/>
                    <a:pt x="906964" y="2801187"/>
                  </a:cubicBezTo>
                  <a:cubicBezTo>
                    <a:pt x="870452" y="2815474"/>
                    <a:pt x="832351" y="2861512"/>
                    <a:pt x="802189" y="2877387"/>
                  </a:cubicBezTo>
                  <a:cubicBezTo>
                    <a:pt x="772027" y="2893262"/>
                    <a:pt x="740277" y="2918662"/>
                    <a:pt x="725989" y="2896437"/>
                  </a:cubicBezTo>
                  <a:cubicBezTo>
                    <a:pt x="711701" y="2874212"/>
                    <a:pt x="718052" y="2782137"/>
                    <a:pt x="716464" y="2744037"/>
                  </a:cubicBezTo>
                  <a:cubicBezTo>
                    <a:pt x="714876" y="2705937"/>
                    <a:pt x="718051" y="2696412"/>
                    <a:pt x="716464" y="2667837"/>
                  </a:cubicBezTo>
                  <a:cubicBezTo>
                    <a:pt x="714876" y="2639262"/>
                    <a:pt x="716464" y="2597987"/>
                    <a:pt x="706939" y="2572587"/>
                  </a:cubicBezTo>
                  <a:cubicBezTo>
                    <a:pt x="697414" y="2547187"/>
                    <a:pt x="654551" y="2532900"/>
                    <a:pt x="659314" y="2515437"/>
                  </a:cubicBezTo>
                  <a:cubicBezTo>
                    <a:pt x="664077" y="2497974"/>
                    <a:pt x="716464" y="2486862"/>
                    <a:pt x="735514" y="2467812"/>
                  </a:cubicBezTo>
                  <a:cubicBezTo>
                    <a:pt x="754564" y="2448762"/>
                    <a:pt x="786314" y="2409074"/>
                    <a:pt x="773614" y="2401137"/>
                  </a:cubicBezTo>
                  <a:cubicBezTo>
                    <a:pt x="760914" y="2393200"/>
                    <a:pt x="691064" y="2424949"/>
                    <a:pt x="659314" y="2420187"/>
                  </a:cubicBezTo>
                  <a:cubicBezTo>
                    <a:pt x="627564" y="2415425"/>
                    <a:pt x="625976" y="2374149"/>
                    <a:pt x="583114" y="2372562"/>
                  </a:cubicBezTo>
                  <a:cubicBezTo>
                    <a:pt x="540252" y="2370975"/>
                    <a:pt x="449764" y="2404312"/>
                    <a:pt x="402139" y="2410662"/>
                  </a:cubicBezTo>
                  <a:cubicBezTo>
                    <a:pt x="354514" y="2417012"/>
                    <a:pt x="322764" y="2417012"/>
                    <a:pt x="297364" y="2410662"/>
                  </a:cubicBezTo>
                  <a:cubicBezTo>
                    <a:pt x="271964" y="2404312"/>
                    <a:pt x="276727" y="2375737"/>
                    <a:pt x="249739" y="2372562"/>
                  </a:cubicBezTo>
                  <a:cubicBezTo>
                    <a:pt x="222751" y="2369387"/>
                    <a:pt x="157664" y="2383675"/>
                    <a:pt x="135439" y="2391612"/>
                  </a:cubicBezTo>
                  <a:cubicBezTo>
                    <a:pt x="113214" y="2399550"/>
                    <a:pt x="132264" y="2426537"/>
                    <a:pt x="116389" y="2420187"/>
                  </a:cubicBezTo>
                  <a:cubicBezTo>
                    <a:pt x="100514" y="2413837"/>
                    <a:pt x="56064" y="2374150"/>
                    <a:pt x="40189" y="2353512"/>
                  </a:cubicBezTo>
                  <a:cubicBezTo>
                    <a:pt x="24314" y="2332875"/>
                    <a:pt x="502" y="2309062"/>
                    <a:pt x="21139" y="2296362"/>
                  </a:cubicBezTo>
                  <a:cubicBezTo>
                    <a:pt x="41776" y="2283662"/>
                    <a:pt x="132264" y="2290012"/>
                    <a:pt x="164014" y="2277312"/>
                  </a:cubicBezTo>
                  <a:cubicBezTo>
                    <a:pt x="195764" y="2264612"/>
                    <a:pt x="225926" y="2234449"/>
                    <a:pt x="211639" y="2220162"/>
                  </a:cubicBezTo>
                  <a:cubicBezTo>
                    <a:pt x="197352" y="2205875"/>
                    <a:pt x="108451" y="2209049"/>
                    <a:pt x="78289" y="2191587"/>
                  </a:cubicBezTo>
                  <a:cubicBezTo>
                    <a:pt x="48127" y="2174125"/>
                    <a:pt x="43364" y="2137612"/>
                    <a:pt x="30664" y="2115387"/>
                  </a:cubicBezTo>
                  <a:cubicBezTo>
                    <a:pt x="17964" y="2093162"/>
                    <a:pt x="-7436" y="2074112"/>
                    <a:pt x="2089" y="2058237"/>
                  </a:cubicBezTo>
                  <a:cubicBezTo>
                    <a:pt x="11614" y="2042362"/>
                    <a:pt x="73526" y="2042362"/>
                    <a:pt x="87814" y="2020137"/>
                  </a:cubicBezTo>
                  <a:cubicBezTo>
                    <a:pt x="102102" y="1997912"/>
                    <a:pt x="73527" y="1945524"/>
                    <a:pt x="87814" y="1924887"/>
                  </a:cubicBezTo>
                  <a:cubicBezTo>
                    <a:pt x="102101" y="1904250"/>
                    <a:pt x="152902" y="1924887"/>
                    <a:pt x="173539" y="1896312"/>
                  </a:cubicBezTo>
                  <a:cubicBezTo>
                    <a:pt x="194176" y="1867737"/>
                    <a:pt x="189414" y="1783599"/>
                    <a:pt x="211639" y="1753437"/>
                  </a:cubicBezTo>
                  <a:cubicBezTo>
                    <a:pt x="233864" y="1723275"/>
                    <a:pt x="294189" y="1686762"/>
                    <a:pt x="306889" y="1715337"/>
                  </a:cubicBezTo>
                  <a:cubicBezTo>
                    <a:pt x="319589" y="1743912"/>
                    <a:pt x="262439" y="1888375"/>
                    <a:pt x="287839" y="1924887"/>
                  </a:cubicBezTo>
                  <a:cubicBezTo>
                    <a:pt x="313239" y="1961399"/>
                    <a:pt x="413251" y="1950287"/>
                    <a:pt x="459289" y="1934412"/>
                  </a:cubicBezTo>
                  <a:cubicBezTo>
                    <a:pt x="505326" y="1918537"/>
                    <a:pt x="560889" y="1864562"/>
                    <a:pt x="564064" y="1829637"/>
                  </a:cubicBezTo>
                  <a:cubicBezTo>
                    <a:pt x="567239" y="1794712"/>
                    <a:pt x="500564" y="1748674"/>
                    <a:pt x="478339" y="1724862"/>
                  </a:cubicBezTo>
                  <a:cubicBezTo>
                    <a:pt x="456114" y="1701050"/>
                    <a:pt x="418014" y="1705812"/>
                    <a:pt x="430714" y="1686762"/>
                  </a:cubicBezTo>
                  <a:cubicBezTo>
                    <a:pt x="443414" y="1667712"/>
                    <a:pt x="518026" y="1623262"/>
                    <a:pt x="554539" y="1610562"/>
                  </a:cubicBezTo>
                  <a:cubicBezTo>
                    <a:pt x="591051" y="1597862"/>
                    <a:pt x="625976" y="1618500"/>
                    <a:pt x="649789" y="1610562"/>
                  </a:cubicBezTo>
                  <a:cubicBezTo>
                    <a:pt x="673601" y="1602625"/>
                    <a:pt x="675189" y="1575637"/>
                    <a:pt x="697414" y="1562937"/>
                  </a:cubicBezTo>
                  <a:cubicBezTo>
                    <a:pt x="719639" y="1550237"/>
                    <a:pt x="743452" y="1532775"/>
                    <a:pt x="783139" y="1534362"/>
                  </a:cubicBezTo>
                  <a:cubicBezTo>
                    <a:pt x="822826" y="1535949"/>
                    <a:pt x="903789" y="1585162"/>
                    <a:pt x="935539" y="1572462"/>
                  </a:cubicBezTo>
                  <a:cubicBezTo>
                    <a:pt x="967289" y="1559762"/>
                    <a:pt x="967289" y="1491500"/>
                    <a:pt x="973639" y="1458162"/>
                  </a:cubicBezTo>
                  <a:cubicBezTo>
                    <a:pt x="979989" y="1424825"/>
                    <a:pt x="943476" y="1399425"/>
                    <a:pt x="973639" y="1372437"/>
                  </a:cubicBezTo>
                  <a:cubicBezTo>
                    <a:pt x="1003801" y="1345450"/>
                    <a:pt x="1124452" y="1312112"/>
                    <a:pt x="1154614" y="1296237"/>
                  </a:cubicBezTo>
                  <a:cubicBezTo>
                    <a:pt x="1184776" y="1280362"/>
                    <a:pt x="1133977" y="1294649"/>
                    <a:pt x="1154614" y="1277187"/>
                  </a:cubicBezTo>
                  <a:cubicBezTo>
                    <a:pt x="1175251" y="1259725"/>
                    <a:pt x="1249864" y="1212099"/>
                    <a:pt x="1278439" y="1191462"/>
                  </a:cubicBezTo>
                  <a:cubicBezTo>
                    <a:pt x="1307014" y="1170825"/>
                    <a:pt x="1340351" y="1169237"/>
                    <a:pt x="1326064" y="1153362"/>
                  </a:cubicBezTo>
                  <a:cubicBezTo>
                    <a:pt x="1311776" y="1137487"/>
                    <a:pt x="1235576" y="1097799"/>
                    <a:pt x="1192714" y="1096212"/>
                  </a:cubicBezTo>
                  <a:cubicBezTo>
                    <a:pt x="1149852" y="1094625"/>
                    <a:pt x="1124451" y="1137487"/>
                    <a:pt x="1068889" y="1143837"/>
                  </a:cubicBezTo>
                  <a:cubicBezTo>
                    <a:pt x="1013327" y="1150187"/>
                    <a:pt x="826637" y="1195907"/>
                    <a:pt x="859339" y="1134312"/>
                  </a:cubicBezTo>
                  <a:cubicBezTo>
                    <a:pt x="892041" y="1072717"/>
                    <a:pt x="1185729" y="837767"/>
                    <a:pt x="1265104" y="774267"/>
                  </a:cubicBezTo>
                  <a:cubicBezTo>
                    <a:pt x="1344479" y="710767"/>
                    <a:pt x="1312729" y="763154"/>
                    <a:pt x="1335589" y="753312"/>
                  </a:cubicBezTo>
                  <a:cubicBezTo>
                    <a:pt x="1358449" y="743470"/>
                    <a:pt x="1375277" y="721562"/>
                    <a:pt x="1402264" y="715212"/>
                  </a:cubicBezTo>
                  <a:cubicBezTo>
                    <a:pt x="1429251" y="708862"/>
                    <a:pt x="1467351" y="718387"/>
                    <a:pt x="1497514" y="715212"/>
                  </a:cubicBezTo>
                  <a:cubicBezTo>
                    <a:pt x="1527677" y="712037"/>
                    <a:pt x="1565777" y="707274"/>
                    <a:pt x="1583239" y="696162"/>
                  </a:cubicBezTo>
                  <a:cubicBezTo>
                    <a:pt x="1600701" y="685050"/>
                    <a:pt x="1591176" y="645362"/>
                    <a:pt x="1602289" y="648537"/>
                  </a:cubicBezTo>
                  <a:cubicBezTo>
                    <a:pt x="1613402" y="651712"/>
                    <a:pt x="1629912" y="708862"/>
                    <a:pt x="1649914" y="715212"/>
                  </a:cubicBezTo>
                  <a:cubicBezTo>
                    <a:pt x="1669916" y="721562"/>
                    <a:pt x="1700079" y="685050"/>
                    <a:pt x="1722304" y="686637"/>
                  </a:cubicBezTo>
                  <a:cubicBezTo>
                    <a:pt x="1744529" y="688224"/>
                    <a:pt x="1771199" y="703782"/>
                    <a:pt x="1790884" y="694257"/>
                  </a:cubicBezTo>
                  <a:cubicBezTo>
                    <a:pt x="1810569" y="684732"/>
                    <a:pt x="1822634" y="641869"/>
                    <a:pt x="1840414" y="629487"/>
                  </a:cubicBezTo>
                  <a:cubicBezTo>
                    <a:pt x="1858194" y="617105"/>
                    <a:pt x="1873751" y="631075"/>
                    <a:pt x="1897564" y="619962"/>
                  </a:cubicBezTo>
                  <a:cubicBezTo>
                    <a:pt x="1921376" y="608850"/>
                    <a:pt x="1952809" y="576464"/>
                    <a:pt x="1983289" y="562812"/>
                  </a:cubicBezTo>
                  <a:cubicBezTo>
                    <a:pt x="2013769" y="549160"/>
                    <a:pt x="2044567" y="520585"/>
                    <a:pt x="2080444" y="538047"/>
                  </a:cubicBezTo>
                  <a:cubicBezTo>
                    <a:pt x="2116322" y="555510"/>
                    <a:pt x="2004879" y="641552"/>
                    <a:pt x="2023294" y="663777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  <a:effectLst>
              <a:innerShdw blurRad="63500" dist="241300" dir="18900000">
                <a:schemeClr val="accent1">
                  <a:lumMod val="40000"/>
                  <a:lumOff val="60000"/>
                  <a:alpha val="50000"/>
                </a:schemeClr>
              </a:innerShdw>
            </a:effectLst>
            <a:scene3d>
              <a:camera prst="orthographicFront"/>
              <a:lightRig rig="harsh" dir="t"/>
            </a:scene3d>
            <a:sp3d extrusionH="107950" prstMaterial="clear">
              <a:bevelT prst="relaxedInset"/>
              <a:bevelB w="165100" prst="coolSlant"/>
              <a:extrusionClr>
                <a:schemeClr val="tx2"/>
              </a:extrusion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097791" y="2877471"/>
              <a:ext cx="537126" cy="355566"/>
            </a:xfrm>
            <a:custGeom>
              <a:avLst/>
              <a:gdLst>
                <a:gd name="connsiteX0" fmla="*/ 48 w 537126"/>
                <a:gd name="connsiteY0" fmla="*/ 262009 h 263972"/>
                <a:gd name="connsiteX1" fmla="*/ 57198 w 537126"/>
                <a:gd name="connsiteY1" fmla="*/ 128659 h 263972"/>
                <a:gd name="connsiteX2" fmla="*/ 123873 w 537126"/>
                <a:gd name="connsiteY2" fmla="*/ 81034 h 263972"/>
                <a:gd name="connsiteX3" fmla="*/ 209598 w 537126"/>
                <a:gd name="connsiteY3" fmla="*/ 52459 h 263972"/>
                <a:gd name="connsiteX4" fmla="*/ 400098 w 537126"/>
                <a:gd name="connsiteY4" fmla="*/ 4834 h 263972"/>
                <a:gd name="connsiteX5" fmla="*/ 523923 w 537126"/>
                <a:gd name="connsiteY5" fmla="*/ 4834 h 263972"/>
                <a:gd name="connsiteX6" fmla="*/ 523923 w 537126"/>
                <a:gd name="connsiteY6" fmla="*/ 33409 h 263972"/>
                <a:gd name="connsiteX7" fmla="*/ 438198 w 537126"/>
                <a:gd name="connsiteY7" fmla="*/ 61984 h 263972"/>
                <a:gd name="connsiteX8" fmla="*/ 371523 w 537126"/>
                <a:gd name="connsiteY8" fmla="*/ 81034 h 263972"/>
                <a:gd name="connsiteX9" fmla="*/ 361998 w 537126"/>
                <a:gd name="connsiteY9" fmla="*/ 109609 h 263972"/>
                <a:gd name="connsiteX10" fmla="*/ 342948 w 537126"/>
                <a:gd name="connsiteY10" fmla="*/ 195334 h 263972"/>
                <a:gd name="connsiteX11" fmla="*/ 266748 w 537126"/>
                <a:gd name="connsiteY11" fmla="*/ 195334 h 263972"/>
                <a:gd name="connsiteX12" fmla="*/ 66723 w 537126"/>
                <a:gd name="connsiteY12" fmla="*/ 204859 h 263972"/>
                <a:gd name="connsiteX13" fmla="*/ 48 w 537126"/>
                <a:gd name="connsiteY13" fmla="*/ 262009 h 26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26" h="263972">
                  <a:moveTo>
                    <a:pt x="48" y="262009"/>
                  </a:moveTo>
                  <a:cubicBezTo>
                    <a:pt x="-1539" y="249309"/>
                    <a:pt x="36561" y="158821"/>
                    <a:pt x="57198" y="128659"/>
                  </a:cubicBezTo>
                  <a:cubicBezTo>
                    <a:pt x="77835" y="98497"/>
                    <a:pt x="98473" y="93734"/>
                    <a:pt x="123873" y="81034"/>
                  </a:cubicBezTo>
                  <a:cubicBezTo>
                    <a:pt x="149273" y="68334"/>
                    <a:pt x="163561" y="65159"/>
                    <a:pt x="209598" y="52459"/>
                  </a:cubicBezTo>
                  <a:cubicBezTo>
                    <a:pt x="255635" y="39759"/>
                    <a:pt x="347711" y="12771"/>
                    <a:pt x="400098" y="4834"/>
                  </a:cubicBezTo>
                  <a:cubicBezTo>
                    <a:pt x="452485" y="-3103"/>
                    <a:pt x="503286" y="72"/>
                    <a:pt x="523923" y="4834"/>
                  </a:cubicBezTo>
                  <a:cubicBezTo>
                    <a:pt x="544560" y="9596"/>
                    <a:pt x="538210" y="23884"/>
                    <a:pt x="523923" y="33409"/>
                  </a:cubicBezTo>
                  <a:cubicBezTo>
                    <a:pt x="509636" y="42934"/>
                    <a:pt x="463598" y="54047"/>
                    <a:pt x="438198" y="61984"/>
                  </a:cubicBezTo>
                  <a:cubicBezTo>
                    <a:pt x="412798" y="69921"/>
                    <a:pt x="384223" y="73097"/>
                    <a:pt x="371523" y="81034"/>
                  </a:cubicBezTo>
                  <a:cubicBezTo>
                    <a:pt x="358823" y="88971"/>
                    <a:pt x="366760" y="90559"/>
                    <a:pt x="361998" y="109609"/>
                  </a:cubicBezTo>
                  <a:cubicBezTo>
                    <a:pt x="357236" y="128659"/>
                    <a:pt x="358823" y="181046"/>
                    <a:pt x="342948" y="195334"/>
                  </a:cubicBezTo>
                  <a:cubicBezTo>
                    <a:pt x="327073" y="209621"/>
                    <a:pt x="312785" y="193747"/>
                    <a:pt x="266748" y="195334"/>
                  </a:cubicBezTo>
                  <a:cubicBezTo>
                    <a:pt x="220711" y="196921"/>
                    <a:pt x="111173" y="187397"/>
                    <a:pt x="66723" y="204859"/>
                  </a:cubicBezTo>
                  <a:cubicBezTo>
                    <a:pt x="22273" y="222321"/>
                    <a:pt x="1635" y="274709"/>
                    <a:pt x="48" y="262009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500207" y="3048817"/>
              <a:ext cx="440103" cy="245726"/>
            </a:xfrm>
            <a:custGeom>
              <a:avLst/>
              <a:gdLst>
                <a:gd name="connsiteX0" fmla="*/ 435957 w 440103"/>
                <a:gd name="connsiteY0" fmla="*/ 134802 h 182427"/>
                <a:gd name="connsiteX1" fmla="*/ 369282 w 440103"/>
                <a:gd name="connsiteY1" fmla="*/ 87177 h 182427"/>
                <a:gd name="connsiteX2" fmla="*/ 226407 w 440103"/>
                <a:gd name="connsiteY2" fmla="*/ 39552 h 182427"/>
                <a:gd name="connsiteX3" fmla="*/ 83532 w 440103"/>
                <a:gd name="connsiteY3" fmla="*/ 10977 h 182427"/>
                <a:gd name="connsiteX4" fmla="*/ 45432 w 440103"/>
                <a:gd name="connsiteY4" fmla="*/ 1452 h 182427"/>
                <a:gd name="connsiteX5" fmla="*/ 7332 w 440103"/>
                <a:gd name="connsiteY5" fmla="*/ 39552 h 182427"/>
                <a:gd name="connsiteX6" fmla="*/ 7332 w 440103"/>
                <a:gd name="connsiteY6" fmla="*/ 144327 h 182427"/>
                <a:gd name="connsiteX7" fmla="*/ 83532 w 440103"/>
                <a:gd name="connsiteY7" fmla="*/ 153852 h 182427"/>
                <a:gd name="connsiteX8" fmla="*/ 159732 w 440103"/>
                <a:gd name="connsiteY8" fmla="*/ 182427 h 182427"/>
                <a:gd name="connsiteX9" fmla="*/ 254982 w 440103"/>
                <a:gd name="connsiteY9" fmla="*/ 153852 h 182427"/>
                <a:gd name="connsiteX10" fmla="*/ 435957 w 440103"/>
                <a:gd name="connsiteY10" fmla="*/ 134802 h 18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103" h="182427">
                  <a:moveTo>
                    <a:pt x="435957" y="134802"/>
                  </a:moveTo>
                  <a:cubicBezTo>
                    <a:pt x="455007" y="123690"/>
                    <a:pt x="404207" y="103052"/>
                    <a:pt x="369282" y="87177"/>
                  </a:cubicBezTo>
                  <a:cubicBezTo>
                    <a:pt x="334357" y="71302"/>
                    <a:pt x="274032" y="52252"/>
                    <a:pt x="226407" y="39552"/>
                  </a:cubicBezTo>
                  <a:cubicBezTo>
                    <a:pt x="178782" y="26852"/>
                    <a:pt x="113694" y="17327"/>
                    <a:pt x="83532" y="10977"/>
                  </a:cubicBezTo>
                  <a:cubicBezTo>
                    <a:pt x="53370" y="4627"/>
                    <a:pt x="58132" y="-3311"/>
                    <a:pt x="45432" y="1452"/>
                  </a:cubicBezTo>
                  <a:cubicBezTo>
                    <a:pt x="32732" y="6215"/>
                    <a:pt x="13682" y="15740"/>
                    <a:pt x="7332" y="39552"/>
                  </a:cubicBezTo>
                  <a:cubicBezTo>
                    <a:pt x="982" y="63364"/>
                    <a:pt x="-5368" y="125277"/>
                    <a:pt x="7332" y="144327"/>
                  </a:cubicBezTo>
                  <a:cubicBezTo>
                    <a:pt x="20032" y="163377"/>
                    <a:pt x="58132" y="147502"/>
                    <a:pt x="83532" y="153852"/>
                  </a:cubicBezTo>
                  <a:cubicBezTo>
                    <a:pt x="108932" y="160202"/>
                    <a:pt x="131157" y="182427"/>
                    <a:pt x="159732" y="182427"/>
                  </a:cubicBezTo>
                  <a:cubicBezTo>
                    <a:pt x="188307" y="182427"/>
                    <a:pt x="213707" y="158614"/>
                    <a:pt x="254982" y="153852"/>
                  </a:cubicBezTo>
                  <a:cubicBezTo>
                    <a:pt x="296257" y="149090"/>
                    <a:pt x="416907" y="145914"/>
                    <a:pt x="435957" y="134802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743115" y="2838117"/>
              <a:ext cx="212245" cy="210771"/>
            </a:xfrm>
            <a:custGeom>
              <a:avLst/>
              <a:gdLst>
                <a:gd name="connsiteX0" fmla="*/ 59699 w 212245"/>
                <a:gd name="connsiteY0" fmla="*/ 15000 h 156476"/>
                <a:gd name="connsiteX1" fmla="*/ 2549 w 212245"/>
                <a:gd name="connsiteY1" fmla="*/ 43575 h 156476"/>
                <a:gd name="connsiteX2" fmla="*/ 12074 w 212245"/>
                <a:gd name="connsiteY2" fmla="*/ 148350 h 156476"/>
                <a:gd name="connsiteX3" fmla="*/ 31124 w 212245"/>
                <a:gd name="connsiteY3" fmla="*/ 148350 h 156476"/>
                <a:gd name="connsiteX4" fmla="*/ 135899 w 212245"/>
                <a:gd name="connsiteY4" fmla="*/ 138825 h 156476"/>
                <a:gd name="connsiteX5" fmla="*/ 212099 w 212245"/>
                <a:gd name="connsiteY5" fmla="*/ 129300 h 156476"/>
                <a:gd name="connsiteX6" fmla="*/ 116849 w 212245"/>
                <a:gd name="connsiteY6" fmla="*/ 5475 h 156476"/>
                <a:gd name="connsiteX7" fmla="*/ 59699 w 212245"/>
                <a:gd name="connsiteY7" fmla="*/ 15000 h 15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245" h="156476">
                  <a:moveTo>
                    <a:pt x="59699" y="15000"/>
                  </a:moveTo>
                  <a:cubicBezTo>
                    <a:pt x="40649" y="21350"/>
                    <a:pt x="10486" y="21350"/>
                    <a:pt x="2549" y="43575"/>
                  </a:cubicBezTo>
                  <a:cubicBezTo>
                    <a:pt x="-5389" y="65800"/>
                    <a:pt x="7311" y="130887"/>
                    <a:pt x="12074" y="148350"/>
                  </a:cubicBezTo>
                  <a:cubicBezTo>
                    <a:pt x="16837" y="165813"/>
                    <a:pt x="10487" y="149937"/>
                    <a:pt x="31124" y="148350"/>
                  </a:cubicBezTo>
                  <a:cubicBezTo>
                    <a:pt x="51761" y="146763"/>
                    <a:pt x="105736" y="142000"/>
                    <a:pt x="135899" y="138825"/>
                  </a:cubicBezTo>
                  <a:cubicBezTo>
                    <a:pt x="166062" y="135650"/>
                    <a:pt x="215274" y="151525"/>
                    <a:pt x="212099" y="129300"/>
                  </a:cubicBezTo>
                  <a:cubicBezTo>
                    <a:pt x="208924" y="107075"/>
                    <a:pt x="140661" y="19762"/>
                    <a:pt x="116849" y="5475"/>
                  </a:cubicBezTo>
                  <a:cubicBezTo>
                    <a:pt x="93037" y="-8812"/>
                    <a:pt x="78749" y="8650"/>
                    <a:pt x="59699" y="1500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802314" y="2774117"/>
              <a:ext cx="470461" cy="562273"/>
            </a:xfrm>
            <a:custGeom>
              <a:avLst/>
              <a:gdLst>
                <a:gd name="connsiteX0" fmla="*/ 180975 w 470461"/>
                <a:gd name="connsiteY0" fmla="*/ 41607 h 417431"/>
                <a:gd name="connsiteX1" fmla="*/ 304800 w 470461"/>
                <a:gd name="connsiteY1" fmla="*/ 22557 h 417431"/>
                <a:gd name="connsiteX2" fmla="*/ 390525 w 470461"/>
                <a:gd name="connsiteY2" fmla="*/ 3507 h 417431"/>
                <a:gd name="connsiteX3" fmla="*/ 390525 w 470461"/>
                <a:gd name="connsiteY3" fmla="*/ 98757 h 417431"/>
                <a:gd name="connsiteX4" fmla="*/ 466725 w 470461"/>
                <a:gd name="connsiteY4" fmla="*/ 117807 h 417431"/>
                <a:gd name="connsiteX5" fmla="*/ 447675 w 470461"/>
                <a:gd name="connsiteY5" fmla="*/ 251157 h 417431"/>
                <a:gd name="connsiteX6" fmla="*/ 352425 w 470461"/>
                <a:gd name="connsiteY6" fmla="*/ 251157 h 417431"/>
                <a:gd name="connsiteX7" fmla="*/ 228600 w 470461"/>
                <a:gd name="connsiteY7" fmla="*/ 336882 h 417431"/>
                <a:gd name="connsiteX8" fmla="*/ 180975 w 470461"/>
                <a:gd name="connsiteY8" fmla="*/ 384507 h 417431"/>
                <a:gd name="connsiteX9" fmla="*/ 104775 w 470461"/>
                <a:gd name="connsiteY9" fmla="*/ 413082 h 417431"/>
                <a:gd name="connsiteX10" fmla="*/ 76200 w 470461"/>
                <a:gd name="connsiteY10" fmla="*/ 289257 h 417431"/>
                <a:gd name="connsiteX11" fmla="*/ 0 w 470461"/>
                <a:gd name="connsiteY11" fmla="*/ 213057 h 417431"/>
                <a:gd name="connsiteX12" fmla="*/ 76200 w 470461"/>
                <a:gd name="connsiteY12" fmla="*/ 98757 h 417431"/>
                <a:gd name="connsiteX13" fmla="*/ 180975 w 470461"/>
                <a:gd name="connsiteY13" fmla="*/ 41607 h 41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461" h="417431">
                  <a:moveTo>
                    <a:pt x="180975" y="41607"/>
                  </a:moveTo>
                  <a:cubicBezTo>
                    <a:pt x="219075" y="28907"/>
                    <a:pt x="269875" y="28907"/>
                    <a:pt x="304800" y="22557"/>
                  </a:cubicBezTo>
                  <a:cubicBezTo>
                    <a:pt x="339725" y="16207"/>
                    <a:pt x="376238" y="-9193"/>
                    <a:pt x="390525" y="3507"/>
                  </a:cubicBezTo>
                  <a:cubicBezTo>
                    <a:pt x="404813" y="16207"/>
                    <a:pt x="377825" y="79707"/>
                    <a:pt x="390525" y="98757"/>
                  </a:cubicBezTo>
                  <a:cubicBezTo>
                    <a:pt x="403225" y="117807"/>
                    <a:pt x="457200" y="92407"/>
                    <a:pt x="466725" y="117807"/>
                  </a:cubicBezTo>
                  <a:cubicBezTo>
                    <a:pt x="476250" y="143207"/>
                    <a:pt x="466725" y="228932"/>
                    <a:pt x="447675" y="251157"/>
                  </a:cubicBezTo>
                  <a:cubicBezTo>
                    <a:pt x="428625" y="273382"/>
                    <a:pt x="388937" y="236870"/>
                    <a:pt x="352425" y="251157"/>
                  </a:cubicBezTo>
                  <a:cubicBezTo>
                    <a:pt x="315913" y="265444"/>
                    <a:pt x="257175" y="314657"/>
                    <a:pt x="228600" y="336882"/>
                  </a:cubicBezTo>
                  <a:cubicBezTo>
                    <a:pt x="200025" y="359107"/>
                    <a:pt x="201612" y="371807"/>
                    <a:pt x="180975" y="384507"/>
                  </a:cubicBezTo>
                  <a:cubicBezTo>
                    <a:pt x="160338" y="397207"/>
                    <a:pt x="122237" y="428957"/>
                    <a:pt x="104775" y="413082"/>
                  </a:cubicBezTo>
                  <a:cubicBezTo>
                    <a:pt x="87313" y="397207"/>
                    <a:pt x="93662" y="322594"/>
                    <a:pt x="76200" y="289257"/>
                  </a:cubicBezTo>
                  <a:cubicBezTo>
                    <a:pt x="58738" y="255920"/>
                    <a:pt x="0" y="244807"/>
                    <a:pt x="0" y="213057"/>
                  </a:cubicBezTo>
                  <a:cubicBezTo>
                    <a:pt x="0" y="181307"/>
                    <a:pt x="47625" y="128919"/>
                    <a:pt x="76200" y="98757"/>
                  </a:cubicBezTo>
                  <a:cubicBezTo>
                    <a:pt x="104775" y="68595"/>
                    <a:pt x="142875" y="54307"/>
                    <a:pt x="180975" y="41607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573063" y="3140476"/>
              <a:ext cx="210321" cy="311362"/>
            </a:xfrm>
            <a:custGeom>
              <a:avLst/>
              <a:gdLst>
                <a:gd name="connsiteX0" fmla="*/ 105426 w 210321"/>
                <a:gd name="connsiteY0" fmla="*/ 57229 h 231155"/>
                <a:gd name="connsiteX1" fmla="*/ 210201 w 210321"/>
                <a:gd name="connsiteY1" fmla="*/ 219154 h 231155"/>
                <a:gd name="connsiteX2" fmla="*/ 124476 w 210321"/>
                <a:gd name="connsiteY2" fmla="*/ 209629 h 231155"/>
                <a:gd name="connsiteX3" fmla="*/ 38751 w 210321"/>
                <a:gd name="connsiteY3" fmla="*/ 133429 h 231155"/>
                <a:gd name="connsiteX4" fmla="*/ 651 w 210321"/>
                <a:gd name="connsiteY4" fmla="*/ 66754 h 231155"/>
                <a:gd name="connsiteX5" fmla="*/ 67326 w 210321"/>
                <a:gd name="connsiteY5" fmla="*/ 79 h 231155"/>
                <a:gd name="connsiteX6" fmla="*/ 105426 w 210321"/>
                <a:gd name="connsiteY6" fmla="*/ 57229 h 23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321" h="231155">
                  <a:moveTo>
                    <a:pt x="105426" y="57229"/>
                  </a:moveTo>
                  <a:cubicBezTo>
                    <a:pt x="129238" y="93741"/>
                    <a:pt x="207026" y="193754"/>
                    <a:pt x="210201" y="219154"/>
                  </a:cubicBezTo>
                  <a:cubicBezTo>
                    <a:pt x="213376" y="244554"/>
                    <a:pt x="153051" y="223916"/>
                    <a:pt x="124476" y="209629"/>
                  </a:cubicBezTo>
                  <a:cubicBezTo>
                    <a:pt x="95901" y="195342"/>
                    <a:pt x="59388" y="157241"/>
                    <a:pt x="38751" y="133429"/>
                  </a:cubicBezTo>
                  <a:cubicBezTo>
                    <a:pt x="18114" y="109617"/>
                    <a:pt x="-4112" y="88979"/>
                    <a:pt x="651" y="66754"/>
                  </a:cubicBezTo>
                  <a:cubicBezTo>
                    <a:pt x="5413" y="44529"/>
                    <a:pt x="43513" y="1667"/>
                    <a:pt x="67326" y="79"/>
                  </a:cubicBezTo>
                  <a:cubicBezTo>
                    <a:pt x="91139" y="-1509"/>
                    <a:pt x="81614" y="20717"/>
                    <a:pt x="105426" y="57229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787130" y="3279034"/>
              <a:ext cx="97043" cy="87756"/>
            </a:xfrm>
            <a:custGeom>
              <a:avLst/>
              <a:gdLst>
                <a:gd name="connsiteX0" fmla="*/ 15184 w 97043"/>
                <a:gd name="connsiteY0" fmla="*/ 1989 h 65150"/>
                <a:gd name="connsiteX1" fmla="*/ 5659 w 97043"/>
                <a:gd name="connsiteY1" fmla="*/ 59139 h 65150"/>
                <a:gd name="connsiteX2" fmla="*/ 81859 w 97043"/>
                <a:gd name="connsiteY2" fmla="*/ 59139 h 65150"/>
                <a:gd name="connsiteX3" fmla="*/ 91384 w 97043"/>
                <a:gd name="connsiteY3" fmla="*/ 21039 h 65150"/>
                <a:gd name="connsiteX4" fmla="*/ 15184 w 97043"/>
                <a:gd name="connsiteY4" fmla="*/ 1989 h 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43" h="65150">
                  <a:moveTo>
                    <a:pt x="15184" y="1989"/>
                  </a:moveTo>
                  <a:cubicBezTo>
                    <a:pt x="896" y="8339"/>
                    <a:pt x="-5454" y="49614"/>
                    <a:pt x="5659" y="59139"/>
                  </a:cubicBezTo>
                  <a:cubicBezTo>
                    <a:pt x="16772" y="68664"/>
                    <a:pt x="67571" y="65489"/>
                    <a:pt x="81859" y="59139"/>
                  </a:cubicBezTo>
                  <a:cubicBezTo>
                    <a:pt x="96147" y="52789"/>
                    <a:pt x="102497" y="36914"/>
                    <a:pt x="91384" y="21039"/>
                  </a:cubicBezTo>
                  <a:cubicBezTo>
                    <a:pt x="80272" y="5164"/>
                    <a:pt x="29472" y="-4361"/>
                    <a:pt x="15184" y="1989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564314" y="3534503"/>
              <a:ext cx="134791" cy="196907"/>
            </a:xfrm>
            <a:custGeom>
              <a:avLst/>
              <a:gdLst>
                <a:gd name="connsiteX0" fmla="*/ 57150 w 134791"/>
                <a:gd name="connsiteY0" fmla="*/ 2829 h 146184"/>
                <a:gd name="connsiteX1" fmla="*/ 0 w 134791"/>
                <a:gd name="connsiteY1" fmla="*/ 69504 h 146184"/>
                <a:gd name="connsiteX2" fmla="*/ 57150 w 134791"/>
                <a:gd name="connsiteY2" fmla="*/ 145704 h 146184"/>
                <a:gd name="connsiteX3" fmla="*/ 133350 w 134791"/>
                <a:gd name="connsiteY3" fmla="*/ 98079 h 146184"/>
                <a:gd name="connsiteX4" fmla="*/ 104775 w 134791"/>
                <a:gd name="connsiteY4" fmla="*/ 21879 h 146184"/>
                <a:gd name="connsiteX5" fmla="*/ 57150 w 134791"/>
                <a:gd name="connsiteY5" fmla="*/ 2829 h 14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91" h="146184">
                  <a:moveTo>
                    <a:pt x="57150" y="2829"/>
                  </a:moveTo>
                  <a:cubicBezTo>
                    <a:pt x="39688" y="10766"/>
                    <a:pt x="0" y="45692"/>
                    <a:pt x="0" y="69504"/>
                  </a:cubicBezTo>
                  <a:cubicBezTo>
                    <a:pt x="0" y="93316"/>
                    <a:pt x="34925" y="140942"/>
                    <a:pt x="57150" y="145704"/>
                  </a:cubicBezTo>
                  <a:cubicBezTo>
                    <a:pt x="79375" y="150467"/>
                    <a:pt x="125413" y="118717"/>
                    <a:pt x="133350" y="98079"/>
                  </a:cubicBezTo>
                  <a:cubicBezTo>
                    <a:pt x="141288" y="77442"/>
                    <a:pt x="114300" y="39342"/>
                    <a:pt x="104775" y="21879"/>
                  </a:cubicBezTo>
                  <a:cubicBezTo>
                    <a:pt x="95250" y="4417"/>
                    <a:pt x="74612" y="-5108"/>
                    <a:pt x="57150" y="2829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514364" y="2804905"/>
              <a:ext cx="424570" cy="491739"/>
            </a:xfrm>
            <a:custGeom>
              <a:avLst/>
              <a:gdLst>
                <a:gd name="connsiteX0" fmla="*/ 2450 w 424570"/>
                <a:gd name="connsiteY0" fmla="*/ 363507 h 365067"/>
                <a:gd name="connsiteX1" fmla="*/ 116750 w 424570"/>
                <a:gd name="connsiteY1" fmla="*/ 325407 h 365067"/>
                <a:gd name="connsiteX2" fmla="*/ 173900 w 424570"/>
                <a:gd name="connsiteY2" fmla="*/ 230157 h 365067"/>
                <a:gd name="connsiteX3" fmla="*/ 288200 w 424570"/>
                <a:gd name="connsiteY3" fmla="*/ 182532 h 365067"/>
                <a:gd name="connsiteX4" fmla="*/ 364400 w 424570"/>
                <a:gd name="connsiteY4" fmla="*/ 87282 h 365067"/>
                <a:gd name="connsiteX5" fmla="*/ 421550 w 424570"/>
                <a:gd name="connsiteY5" fmla="*/ 1557 h 365067"/>
                <a:gd name="connsiteX6" fmla="*/ 269150 w 424570"/>
                <a:gd name="connsiteY6" fmla="*/ 163482 h 365067"/>
                <a:gd name="connsiteX7" fmla="*/ 173900 w 424570"/>
                <a:gd name="connsiteY7" fmla="*/ 220632 h 365067"/>
                <a:gd name="connsiteX8" fmla="*/ 50075 w 424570"/>
                <a:gd name="connsiteY8" fmla="*/ 277782 h 365067"/>
                <a:gd name="connsiteX9" fmla="*/ 2450 w 424570"/>
                <a:gd name="connsiteY9" fmla="*/ 363507 h 36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570" h="365067">
                  <a:moveTo>
                    <a:pt x="2450" y="363507"/>
                  </a:moveTo>
                  <a:cubicBezTo>
                    <a:pt x="13563" y="371445"/>
                    <a:pt x="88175" y="347632"/>
                    <a:pt x="116750" y="325407"/>
                  </a:cubicBezTo>
                  <a:cubicBezTo>
                    <a:pt x="145325" y="303182"/>
                    <a:pt x="145325" y="253969"/>
                    <a:pt x="173900" y="230157"/>
                  </a:cubicBezTo>
                  <a:cubicBezTo>
                    <a:pt x="202475" y="206345"/>
                    <a:pt x="256450" y="206344"/>
                    <a:pt x="288200" y="182532"/>
                  </a:cubicBezTo>
                  <a:cubicBezTo>
                    <a:pt x="319950" y="158720"/>
                    <a:pt x="342175" y="117444"/>
                    <a:pt x="364400" y="87282"/>
                  </a:cubicBezTo>
                  <a:cubicBezTo>
                    <a:pt x="386625" y="57120"/>
                    <a:pt x="437425" y="-11143"/>
                    <a:pt x="421550" y="1557"/>
                  </a:cubicBezTo>
                  <a:cubicBezTo>
                    <a:pt x="405675" y="14257"/>
                    <a:pt x="310425" y="126970"/>
                    <a:pt x="269150" y="163482"/>
                  </a:cubicBezTo>
                  <a:cubicBezTo>
                    <a:pt x="227875" y="199994"/>
                    <a:pt x="210412" y="201582"/>
                    <a:pt x="173900" y="220632"/>
                  </a:cubicBezTo>
                  <a:cubicBezTo>
                    <a:pt x="137388" y="239682"/>
                    <a:pt x="80237" y="257145"/>
                    <a:pt x="50075" y="277782"/>
                  </a:cubicBezTo>
                  <a:cubicBezTo>
                    <a:pt x="19913" y="298419"/>
                    <a:pt x="-8663" y="355569"/>
                    <a:pt x="2450" y="363507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V="1">
            <a:off x="4267200" y="533400"/>
            <a:ext cx="914400" cy="9906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442440">
            <a:off x="4227148" y="552450"/>
            <a:ext cx="49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Jester" pitchFamily="2" charset="0"/>
              </a:rPr>
              <a:t>N</a:t>
            </a:r>
            <a:endParaRPr lang="en-US" sz="3600" b="1" dirty="0">
              <a:solidFill>
                <a:schemeClr val="bg2"/>
              </a:solidFill>
              <a:latin typeface="Jester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5453" y="6183868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Elken</a:t>
            </a:r>
            <a:r>
              <a:rPr lang="en-US" dirty="0" smtClean="0"/>
              <a:t> and </a:t>
            </a:r>
            <a:r>
              <a:rPr lang="en-US" dirty="0" err="1" smtClean="0"/>
              <a:t>Matthäus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239CE-FCA5-443D-A407-E879631A2D0E}" type="datetime1">
              <a:rPr lang="en-US" smtClean="0"/>
              <a:t>9/16/2011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8719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85800" y="685800"/>
            <a:ext cx="7848600" cy="548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81200" y="3919351"/>
            <a:ext cx="5377633" cy="2064204"/>
            <a:chOff x="1981200" y="3919351"/>
            <a:chExt cx="5377633" cy="2064204"/>
          </a:xfrm>
        </p:grpSpPr>
        <p:sp>
          <p:nvSpPr>
            <p:cNvPr id="3" name="Freeform 2"/>
            <p:cNvSpPr/>
            <p:nvPr/>
          </p:nvSpPr>
          <p:spPr>
            <a:xfrm>
              <a:off x="1981200" y="4799827"/>
              <a:ext cx="609600" cy="303252"/>
            </a:xfrm>
            <a:custGeom>
              <a:avLst/>
              <a:gdLst>
                <a:gd name="connsiteX0" fmla="*/ 20821 w 555334"/>
                <a:gd name="connsiteY0" fmla="*/ 134079 h 286894"/>
                <a:gd name="connsiteX1" fmla="*/ 11296 w 555334"/>
                <a:gd name="connsiteY1" fmla="*/ 248379 h 286894"/>
                <a:gd name="connsiteX2" fmla="*/ 173221 w 555334"/>
                <a:gd name="connsiteY2" fmla="*/ 267429 h 286894"/>
                <a:gd name="connsiteX3" fmla="*/ 297046 w 555334"/>
                <a:gd name="connsiteY3" fmla="*/ 286479 h 286894"/>
                <a:gd name="connsiteX4" fmla="*/ 392296 w 555334"/>
                <a:gd name="connsiteY4" fmla="*/ 248379 h 286894"/>
                <a:gd name="connsiteX5" fmla="*/ 430396 w 555334"/>
                <a:gd name="connsiteY5" fmla="*/ 172179 h 286894"/>
                <a:gd name="connsiteX6" fmla="*/ 535171 w 555334"/>
                <a:gd name="connsiteY6" fmla="*/ 143604 h 286894"/>
                <a:gd name="connsiteX7" fmla="*/ 535171 w 555334"/>
                <a:gd name="connsiteY7" fmla="*/ 29304 h 286894"/>
                <a:gd name="connsiteX8" fmla="*/ 325621 w 555334"/>
                <a:gd name="connsiteY8" fmla="*/ 10254 h 286894"/>
                <a:gd name="connsiteX9" fmla="*/ 220846 w 555334"/>
                <a:gd name="connsiteY9" fmla="*/ 729 h 286894"/>
                <a:gd name="connsiteX10" fmla="*/ 77971 w 555334"/>
                <a:gd name="connsiteY10" fmla="*/ 29304 h 286894"/>
                <a:gd name="connsiteX11" fmla="*/ 20821 w 555334"/>
                <a:gd name="connsiteY11" fmla="*/ 134079 h 28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5334" h="286894">
                  <a:moveTo>
                    <a:pt x="20821" y="134079"/>
                  </a:moveTo>
                  <a:cubicBezTo>
                    <a:pt x="9709" y="170591"/>
                    <a:pt x="-14104" y="226154"/>
                    <a:pt x="11296" y="248379"/>
                  </a:cubicBezTo>
                  <a:cubicBezTo>
                    <a:pt x="36696" y="270604"/>
                    <a:pt x="125596" y="261079"/>
                    <a:pt x="173221" y="267429"/>
                  </a:cubicBezTo>
                  <a:cubicBezTo>
                    <a:pt x="220846" y="273779"/>
                    <a:pt x="260534" y="289654"/>
                    <a:pt x="297046" y="286479"/>
                  </a:cubicBezTo>
                  <a:cubicBezTo>
                    <a:pt x="333558" y="283304"/>
                    <a:pt x="370071" y="267429"/>
                    <a:pt x="392296" y="248379"/>
                  </a:cubicBezTo>
                  <a:cubicBezTo>
                    <a:pt x="414521" y="229329"/>
                    <a:pt x="406584" y="189641"/>
                    <a:pt x="430396" y="172179"/>
                  </a:cubicBezTo>
                  <a:cubicBezTo>
                    <a:pt x="454208" y="154717"/>
                    <a:pt x="517709" y="167416"/>
                    <a:pt x="535171" y="143604"/>
                  </a:cubicBezTo>
                  <a:cubicBezTo>
                    <a:pt x="552633" y="119792"/>
                    <a:pt x="570096" y="51529"/>
                    <a:pt x="535171" y="29304"/>
                  </a:cubicBezTo>
                  <a:cubicBezTo>
                    <a:pt x="500246" y="7079"/>
                    <a:pt x="325621" y="10254"/>
                    <a:pt x="325621" y="10254"/>
                  </a:cubicBezTo>
                  <a:cubicBezTo>
                    <a:pt x="273234" y="5492"/>
                    <a:pt x="262121" y="-2446"/>
                    <a:pt x="220846" y="729"/>
                  </a:cubicBezTo>
                  <a:cubicBezTo>
                    <a:pt x="179571" y="3904"/>
                    <a:pt x="111308" y="13429"/>
                    <a:pt x="77971" y="29304"/>
                  </a:cubicBezTo>
                  <a:cubicBezTo>
                    <a:pt x="44634" y="45179"/>
                    <a:pt x="31933" y="97567"/>
                    <a:pt x="20821" y="13407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57150"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>
                <a:rot lat="19800000" lon="0" rev="0"/>
              </a:camera>
              <a:lightRig rig="harsh" dir="t"/>
            </a:scene3d>
            <a:sp3d z="57150" extrusionH="38100" prstMaterial="powder">
              <a:bevelT w="260350" h="50800" prst="softRound"/>
              <a:bevelB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286000" y="3919351"/>
              <a:ext cx="5072833" cy="2064204"/>
            </a:xfrm>
            <a:custGeom>
              <a:avLst/>
              <a:gdLst>
                <a:gd name="connsiteX0" fmla="*/ 377285 w 4694177"/>
                <a:gd name="connsiteY0" fmla="*/ 687252 h 1687400"/>
                <a:gd name="connsiteX1" fmla="*/ 348710 w 4694177"/>
                <a:gd name="connsiteY1" fmla="*/ 811077 h 1687400"/>
                <a:gd name="connsiteX2" fmla="*/ 358235 w 4694177"/>
                <a:gd name="connsiteY2" fmla="*/ 896802 h 1687400"/>
                <a:gd name="connsiteX3" fmla="*/ 329660 w 4694177"/>
                <a:gd name="connsiteY3" fmla="*/ 953952 h 1687400"/>
                <a:gd name="connsiteX4" fmla="*/ 253460 w 4694177"/>
                <a:gd name="connsiteY4" fmla="*/ 963477 h 1687400"/>
                <a:gd name="connsiteX5" fmla="*/ 158210 w 4694177"/>
                <a:gd name="connsiteY5" fmla="*/ 973002 h 1687400"/>
                <a:gd name="connsiteX6" fmla="*/ 5810 w 4694177"/>
                <a:gd name="connsiteY6" fmla="*/ 1049202 h 1687400"/>
                <a:gd name="connsiteX7" fmla="*/ 43910 w 4694177"/>
                <a:gd name="connsiteY7" fmla="*/ 1115877 h 1687400"/>
                <a:gd name="connsiteX8" fmla="*/ 158210 w 4694177"/>
                <a:gd name="connsiteY8" fmla="*/ 1153977 h 1687400"/>
                <a:gd name="connsiteX9" fmla="*/ 234410 w 4694177"/>
                <a:gd name="connsiteY9" fmla="*/ 1258752 h 1687400"/>
                <a:gd name="connsiteX10" fmla="*/ 405860 w 4694177"/>
                <a:gd name="connsiteY10" fmla="*/ 1182552 h 1687400"/>
                <a:gd name="connsiteX11" fmla="*/ 596360 w 4694177"/>
                <a:gd name="connsiteY11" fmla="*/ 1134927 h 1687400"/>
                <a:gd name="connsiteX12" fmla="*/ 710660 w 4694177"/>
                <a:gd name="connsiteY12" fmla="*/ 1077777 h 1687400"/>
                <a:gd name="connsiteX13" fmla="*/ 767810 w 4694177"/>
                <a:gd name="connsiteY13" fmla="*/ 1115877 h 1687400"/>
                <a:gd name="connsiteX14" fmla="*/ 920210 w 4694177"/>
                <a:gd name="connsiteY14" fmla="*/ 1173027 h 1687400"/>
                <a:gd name="connsiteX15" fmla="*/ 1053560 w 4694177"/>
                <a:gd name="connsiteY15" fmla="*/ 1201602 h 1687400"/>
                <a:gd name="connsiteX16" fmla="*/ 1158335 w 4694177"/>
                <a:gd name="connsiteY16" fmla="*/ 1268277 h 1687400"/>
                <a:gd name="connsiteX17" fmla="*/ 1205960 w 4694177"/>
                <a:gd name="connsiteY17" fmla="*/ 1344477 h 1687400"/>
                <a:gd name="connsiteX18" fmla="*/ 1120235 w 4694177"/>
                <a:gd name="connsiteY18" fmla="*/ 1401627 h 1687400"/>
                <a:gd name="connsiteX19" fmla="*/ 1091660 w 4694177"/>
                <a:gd name="connsiteY19" fmla="*/ 1563552 h 1687400"/>
                <a:gd name="connsiteX20" fmla="*/ 1282160 w 4694177"/>
                <a:gd name="connsiteY20" fmla="*/ 1687377 h 1687400"/>
                <a:gd name="connsiteX21" fmla="*/ 1434560 w 4694177"/>
                <a:gd name="connsiteY21" fmla="*/ 1573077 h 1687400"/>
                <a:gd name="connsiteX22" fmla="*/ 1520285 w 4694177"/>
                <a:gd name="connsiteY22" fmla="*/ 1477827 h 1687400"/>
                <a:gd name="connsiteX23" fmla="*/ 1786985 w 4694177"/>
                <a:gd name="connsiteY23" fmla="*/ 1392102 h 1687400"/>
                <a:gd name="connsiteX24" fmla="*/ 1939385 w 4694177"/>
                <a:gd name="connsiteY24" fmla="*/ 1296852 h 1687400"/>
                <a:gd name="connsiteX25" fmla="*/ 1882235 w 4694177"/>
                <a:gd name="connsiteY25" fmla="*/ 1211127 h 1687400"/>
                <a:gd name="connsiteX26" fmla="*/ 1729835 w 4694177"/>
                <a:gd name="connsiteY26" fmla="*/ 1115877 h 1687400"/>
                <a:gd name="connsiteX27" fmla="*/ 1806035 w 4694177"/>
                <a:gd name="connsiteY27" fmla="*/ 1020627 h 1687400"/>
                <a:gd name="connsiteX28" fmla="*/ 2091785 w 4694177"/>
                <a:gd name="connsiteY28" fmla="*/ 1030152 h 1687400"/>
                <a:gd name="connsiteX29" fmla="*/ 2206085 w 4694177"/>
                <a:gd name="connsiteY29" fmla="*/ 992052 h 1687400"/>
                <a:gd name="connsiteX30" fmla="*/ 2320385 w 4694177"/>
                <a:gd name="connsiteY30" fmla="*/ 944427 h 1687400"/>
                <a:gd name="connsiteX31" fmla="*/ 2453735 w 4694177"/>
                <a:gd name="connsiteY31" fmla="*/ 830127 h 1687400"/>
                <a:gd name="connsiteX32" fmla="*/ 2606135 w 4694177"/>
                <a:gd name="connsiteY32" fmla="*/ 715827 h 1687400"/>
                <a:gd name="connsiteX33" fmla="*/ 2701385 w 4694177"/>
                <a:gd name="connsiteY33" fmla="*/ 658677 h 1687400"/>
                <a:gd name="connsiteX34" fmla="*/ 2777585 w 4694177"/>
                <a:gd name="connsiteY34" fmla="*/ 563427 h 1687400"/>
                <a:gd name="connsiteX35" fmla="*/ 2815685 w 4694177"/>
                <a:gd name="connsiteY35" fmla="*/ 525327 h 1687400"/>
                <a:gd name="connsiteX36" fmla="*/ 2796635 w 4694177"/>
                <a:gd name="connsiteY36" fmla="*/ 487227 h 1687400"/>
                <a:gd name="connsiteX37" fmla="*/ 2863310 w 4694177"/>
                <a:gd name="connsiteY37" fmla="*/ 458652 h 1687400"/>
                <a:gd name="connsiteX38" fmla="*/ 2939510 w 4694177"/>
                <a:gd name="connsiteY38" fmla="*/ 477702 h 1687400"/>
                <a:gd name="connsiteX39" fmla="*/ 3110960 w 4694177"/>
                <a:gd name="connsiteY39" fmla="*/ 458652 h 1687400"/>
                <a:gd name="connsiteX40" fmla="*/ 3196685 w 4694177"/>
                <a:gd name="connsiteY40" fmla="*/ 344352 h 1687400"/>
                <a:gd name="connsiteX41" fmla="*/ 3291935 w 4694177"/>
                <a:gd name="connsiteY41" fmla="*/ 315777 h 1687400"/>
                <a:gd name="connsiteX42" fmla="*/ 3387185 w 4694177"/>
                <a:gd name="connsiteY42" fmla="*/ 315777 h 1687400"/>
                <a:gd name="connsiteX43" fmla="*/ 3472910 w 4694177"/>
                <a:gd name="connsiteY43" fmla="*/ 334827 h 1687400"/>
                <a:gd name="connsiteX44" fmla="*/ 3549110 w 4694177"/>
                <a:gd name="connsiteY44" fmla="*/ 306252 h 1687400"/>
                <a:gd name="connsiteX45" fmla="*/ 3663410 w 4694177"/>
                <a:gd name="connsiteY45" fmla="*/ 391977 h 1687400"/>
                <a:gd name="connsiteX46" fmla="*/ 3768185 w 4694177"/>
                <a:gd name="connsiteY46" fmla="*/ 391977 h 1687400"/>
                <a:gd name="connsiteX47" fmla="*/ 3901535 w 4694177"/>
                <a:gd name="connsiteY47" fmla="*/ 401502 h 1687400"/>
                <a:gd name="connsiteX48" fmla="*/ 4072985 w 4694177"/>
                <a:gd name="connsiteY48" fmla="*/ 411027 h 1687400"/>
                <a:gd name="connsiteX49" fmla="*/ 4234910 w 4694177"/>
                <a:gd name="connsiteY49" fmla="*/ 411027 h 1687400"/>
                <a:gd name="connsiteX50" fmla="*/ 4320635 w 4694177"/>
                <a:gd name="connsiteY50" fmla="*/ 468177 h 1687400"/>
                <a:gd name="connsiteX51" fmla="*/ 4473035 w 4694177"/>
                <a:gd name="connsiteY51" fmla="*/ 506277 h 1687400"/>
                <a:gd name="connsiteX52" fmla="*/ 4530185 w 4694177"/>
                <a:gd name="connsiteY52" fmla="*/ 506277 h 1687400"/>
                <a:gd name="connsiteX53" fmla="*/ 4663535 w 4694177"/>
                <a:gd name="connsiteY53" fmla="*/ 563427 h 1687400"/>
                <a:gd name="connsiteX54" fmla="*/ 4692110 w 4694177"/>
                <a:gd name="connsiteY54" fmla="*/ 515802 h 1687400"/>
                <a:gd name="connsiteX55" fmla="*/ 4625435 w 4694177"/>
                <a:gd name="connsiteY55" fmla="*/ 411027 h 1687400"/>
                <a:gd name="connsiteX56" fmla="*/ 4511135 w 4694177"/>
                <a:gd name="connsiteY56" fmla="*/ 372927 h 1687400"/>
                <a:gd name="connsiteX57" fmla="*/ 4358735 w 4694177"/>
                <a:gd name="connsiteY57" fmla="*/ 344352 h 1687400"/>
                <a:gd name="connsiteX58" fmla="*/ 4177760 w 4694177"/>
                <a:gd name="connsiteY58" fmla="*/ 353877 h 1687400"/>
                <a:gd name="connsiteX59" fmla="*/ 4101560 w 4694177"/>
                <a:gd name="connsiteY59" fmla="*/ 325302 h 1687400"/>
                <a:gd name="connsiteX60" fmla="*/ 3949160 w 4694177"/>
                <a:gd name="connsiteY60" fmla="*/ 306252 h 1687400"/>
                <a:gd name="connsiteX61" fmla="*/ 3768185 w 4694177"/>
                <a:gd name="connsiteY61" fmla="*/ 258627 h 1687400"/>
                <a:gd name="connsiteX62" fmla="*/ 3549110 w 4694177"/>
                <a:gd name="connsiteY62" fmla="*/ 220527 h 1687400"/>
                <a:gd name="connsiteX63" fmla="*/ 3453860 w 4694177"/>
                <a:gd name="connsiteY63" fmla="*/ 211002 h 1687400"/>
                <a:gd name="connsiteX64" fmla="*/ 3310985 w 4694177"/>
                <a:gd name="connsiteY64" fmla="*/ 115752 h 1687400"/>
                <a:gd name="connsiteX65" fmla="*/ 3291935 w 4694177"/>
                <a:gd name="connsiteY65" fmla="*/ 68127 h 1687400"/>
                <a:gd name="connsiteX66" fmla="*/ 3158585 w 4694177"/>
                <a:gd name="connsiteY66" fmla="*/ 68127 h 1687400"/>
                <a:gd name="connsiteX67" fmla="*/ 3158585 w 4694177"/>
                <a:gd name="connsiteY67" fmla="*/ 172902 h 1687400"/>
                <a:gd name="connsiteX68" fmla="*/ 3120485 w 4694177"/>
                <a:gd name="connsiteY68" fmla="*/ 96702 h 1687400"/>
                <a:gd name="connsiteX69" fmla="*/ 3091910 w 4694177"/>
                <a:gd name="connsiteY69" fmla="*/ 39552 h 1687400"/>
                <a:gd name="connsiteX70" fmla="*/ 2891885 w 4694177"/>
                <a:gd name="connsiteY70" fmla="*/ 39552 h 1687400"/>
                <a:gd name="connsiteX71" fmla="*/ 2768060 w 4694177"/>
                <a:gd name="connsiteY71" fmla="*/ 20502 h 1687400"/>
                <a:gd name="connsiteX72" fmla="*/ 2701385 w 4694177"/>
                <a:gd name="connsiteY72" fmla="*/ 30027 h 1687400"/>
                <a:gd name="connsiteX73" fmla="*/ 2606135 w 4694177"/>
                <a:gd name="connsiteY73" fmla="*/ 30027 h 1687400"/>
                <a:gd name="connsiteX74" fmla="*/ 2472785 w 4694177"/>
                <a:gd name="connsiteY74" fmla="*/ 49077 h 1687400"/>
                <a:gd name="connsiteX75" fmla="*/ 2387060 w 4694177"/>
                <a:gd name="connsiteY75" fmla="*/ 39552 h 1687400"/>
                <a:gd name="connsiteX76" fmla="*/ 2329910 w 4694177"/>
                <a:gd name="connsiteY76" fmla="*/ 10977 h 1687400"/>
                <a:gd name="connsiteX77" fmla="*/ 2291810 w 4694177"/>
                <a:gd name="connsiteY77" fmla="*/ 1452 h 1687400"/>
                <a:gd name="connsiteX78" fmla="*/ 2196560 w 4694177"/>
                <a:gd name="connsiteY78" fmla="*/ 39552 h 1687400"/>
                <a:gd name="connsiteX79" fmla="*/ 2072735 w 4694177"/>
                <a:gd name="connsiteY79" fmla="*/ 39552 h 1687400"/>
                <a:gd name="connsiteX80" fmla="*/ 1967960 w 4694177"/>
                <a:gd name="connsiteY80" fmla="*/ 58602 h 1687400"/>
                <a:gd name="connsiteX81" fmla="*/ 1910810 w 4694177"/>
                <a:gd name="connsiteY81" fmla="*/ 144327 h 1687400"/>
                <a:gd name="connsiteX82" fmla="*/ 1825085 w 4694177"/>
                <a:gd name="connsiteY82" fmla="*/ 134802 h 1687400"/>
                <a:gd name="connsiteX83" fmla="*/ 1720310 w 4694177"/>
                <a:gd name="connsiteY83" fmla="*/ 249102 h 1687400"/>
                <a:gd name="connsiteX84" fmla="*/ 1606010 w 4694177"/>
                <a:gd name="connsiteY84" fmla="*/ 372927 h 1687400"/>
                <a:gd name="connsiteX85" fmla="*/ 1663160 w 4694177"/>
                <a:gd name="connsiteY85" fmla="*/ 449127 h 1687400"/>
                <a:gd name="connsiteX86" fmla="*/ 1520285 w 4694177"/>
                <a:gd name="connsiteY86" fmla="*/ 515802 h 1687400"/>
                <a:gd name="connsiteX87" fmla="*/ 1425035 w 4694177"/>
                <a:gd name="connsiteY87" fmla="*/ 563427 h 1687400"/>
                <a:gd name="connsiteX88" fmla="*/ 1282160 w 4694177"/>
                <a:gd name="connsiteY88" fmla="*/ 639627 h 1687400"/>
                <a:gd name="connsiteX89" fmla="*/ 1167860 w 4694177"/>
                <a:gd name="connsiteY89" fmla="*/ 715827 h 1687400"/>
                <a:gd name="connsiteX90" fmla="*/ 1263110 w 4694177"/>
                <a:gd name="connsiteY90" fmla="*/ 715827 h 1687400"/>
                <a:gd name="connsiteX91" fmla="*/ 1472660 w 4694177"/>
                <a:gd name="connsiteY91" fmla="*/ 696777 h 1687400"/>
                <a:gd name="connsiteX92" fmla="*/ 1634585 w 4694177"/>
                <a:gd name="connsiteY92" fmla="*/ 658677 h 1687400"/>
                <a:gd name="connsiteX93" fmla="*/ 1777460 w 4694177"/>
                <a:gd name="connsiteY93" fmla="*/ 544377 h 1687400"/>
                <a:gd name="connsiteX94" fmla="*/ 1891760 w 4694177"/>
                <a:gd name="connsiteY94" fmla="*/ 439602 h 1687400"/>
                <a:gd name="connsiteX95" fmla="*/ 2015585 w 4694177"/>
                <a:gd name="connsiteY95" fmla="*/ 401502 h 1687400"/>
                <a:gd name="connsiteX96" fmla="*/ 2148935 w 4694177"/>
                <a:gd name="connsiteY96" fmla="*/ 363402 h 1687400"/>
                <a:gd name="connsiteX97" fmla="*/ 2291810 w 4694177"/>
                <a:gd name="connsiteY97" fmla="*/ 420552 h 1687400"/>
                <a:gd name="connsiteX98" fmla="*/ 2358485 w 4694177"/>
                <a:gd name="connsiteY98" fmla="*/ 391977 h 1687400"/>
                <a:gd name="connsiteX99" fmla="*/ 2396585 w 4694177"/>
                <a:gd name="connsiteY99" fmla="*/ 287202 h 1687400"/>
                <a:gd name="connsiteX100" fmla="*/ 2463260 w 4694177"/>
                <a:gd name="connsiteY100" fmla="*/ 268152 h 1687400"/>
                <a:gd name="connsiteX101" fmla="*/ 2539460 w 4694177"/>
                <a:gd name="connsiteY101" fmla="*/ 239577 h 1687400"/>
                <a:gd name="connsiteX102" fmla="*/ 2472785 w 4694177"/>
                <a:gd name="connsiteY102" fmla="*/ 372927 h 1687400"/>
                <a:gd name="connsiteX103" fmla="*/ 2396585 w 4694177"/>
                <a:gd name="connsiteY103" fmla="*/ 468177 h 1687400"/>
                <a:gd name="connsiteX104" fmla="*/ 2177510 w 4694177"/>
                <a:gd name="connsiteY104" fmla="*/ 611052 h 1687400"/>
                <a:gd name="connsiteX105" fmla="*/ 2034635 w 4694177"/>
                <a:gd name="connsiteY105" fmla="*/ 611052 h 1687400"/>
                <a:gd name="connsiteX106" fmla="*/ 1891760 w 4694177"/>
                <a:gd name="connsiteY106" fmla="*/ 706302 h 1687400"/>
                <a:gd name="connsiteX107" fmla="*/ 1815560 w 4694177"/>
                <a:gd name="connsiteY107" fmla="*/ 811077 h 1687400"/>
                <a:gd name="connsiteX108" fmla="*/ 1586960 w 4694177"/>
                <a:gd name="connsiteY108" fmla="*/ 858702 h 1687400"/>
                <a:gd name="connsiteX109" fmla="*/ 1510760 w 4694177"/>
                <a:gd name="connsiteY109" fmla="*/ 915852 h 1687400"/>
                <a:gd name="connsiteX110" fmla="*/ 1358360 w 4694177"/>
                <a:gd name="connsiteY110" fmla="*/ 953952 h 1687400"/>
                <a:gd name="connsiteX111" fmla="*/ 1348835 w 4694177"/>
                <a:gd name="connsiteY111" fmla="*/ 868227 h 1687400"/>
                <a:gd name="connsiteX112" fmla="*/ 1320260 w 4694177"/>
                <a:gd name="connsiteY112" fmla="*/ 877752 h 1687400"/>
                <a:gd name="connsiteX113" fmla="*/ 1225010 w 4694177"/>
                <a:gd name="connsiteY113" fmla="*/ 934902 h 1687400"/>
                <a:gd name="connsiteX114" fmla="*/ 1177385 w 4694177"/>
                <a:gd name="connsiteY114" fmla="*/ 1001577 h 1687400"/>
                <a:gd name="connsiteX115" fmla="*/ 1091660 w 4694177"/>
                <a:gd name="connsiteY115" fmla="*/ 1077777 h 1687400"/>
                <a:gd name="connsiteX116" fmla="*/ 1015460 w 4694177"/>
                <a:gd name="connsiteY116" fmla="*/ 1049202 h 1687400"/>
                <a:gd name="connsiteX117" fmla="*/ 958310 w 4694177"/>
                <a:gd name="connsiteY117" fmla="*/ 934902 h 1687400"/>
                <a:gd name="connsiteX118" fmla="*/ 977360 w 4694177"/>
                <a:gd name="connsiteY118" fmla="*/ 839652 h 1687400"/>
                <a:gd name="connsiteX119" fmla="*/ 910685 w 4694177"/>
                <a:gd name="connsiteY119" fmla="*/ 792027 h 1687400"/>
                <a:gd name="connsiteX120" fmla="*/ 901160 w 4694177"/>
                <a:gd name="connsiteY120" fmla="*/ 753927 h 1687400"/>
                <a:gd name="connsiteX121" fmla="*/ 729710 w 4694177"/>
                <a:gd name="connsiteY121" fmla="*/ 734877 h 1687400"/>
                <a:gd name="connsiteX122" fmla="*/ 720185 w 4694177"/>
                <a:gd name="connsiteY122" fmla="*/ 658677 h 1687400"/>
                <a:gd name="connsiteX123" fmla="*/ 653510 w 4694177"/>
                <a:gd name="connsiteY123" fmla="*/ 658677 h 1687400"/>
                <a:gd name="connsiteX124" fmla="*/ 605885 w 4694177"/>
                <a:gd name="connsiteY124" fmla="*/ 706302 h 1687400"/>
                <a:gd name="connsiteX125" fmla="*/ 491585 w 4694177"/>
                <a:gd name="connsiteY125" fmla="*/ 639627 h 1687400"/>
                <a:gd name="connsiteX126" fmla="*/ 453485 w 4694177"/>
                <a:gd name="connsiteY126" fmla="*/ 668202 h 1687400"/>
                <a:gd name="connsiteX127" fmla="*/ 377285 w 4694177"/>
                <a:gd name="connsiteY127" fmla="*/ 687252 h 16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4694177" h="1687400">
                  <a:moveTo>
                    <a:pt x="377285" y="687252"/>
                  </a:moveTo>
                  <a:cubicBezTo>
                    <a:pt x="359823" y="711064"/>
                    <a:pt x="351885" y="776152"/>
                    <a:pt x="348710" y="811077"/>
                  </a:cubicBezTo>
                  <a:cubicBezTo>
                    <a:pt x="345535" y="846002"/>
                    <a:pt x="361410" y="872990"/>
                    <a:pt x="358235" y="896802"/>
                  </a:cubicBezTo>
                  <a:cubicBezTo>
                    <a:pt x="355060" y="920615"/>
                    <a:pt x="347122" y="942840"/>
                    <a:pt x="329660" y="953952"/>
                  </a:cubicBezTo>
                  <a:cubicBezTo>
                    <a:pt x="312198" y="965064"/>
                    <a:pt x="282035" y="960302"/>
                    <a:pt x="253460" y="963477"/>
                  </a:cubicBezTo>
                  <a:cubicBezTo>
                    <a:pt x="224885" y="966652"/>
                    <a:pt x="199485" y="958715"/>
                    <a:pt x="158210" y="973002"/>
                  </a:cubicBezTo>
                  <a:cubicBezTo>
                    <a:pt x="116935" y="987290"/>
                    <a:pt x="24860" y="1025390"/>
                    <a:pt x="5810" y="1049202"/>
                  </a:cubicBezTo>
                  <a:cubicBezTo>
                    <a:pt x="-13240" y="1073014"/>
                    <a:pt x="18510" y="1098414"/>
                    <a:pt x="43910" y="1115877"/>
                  </a:cubicBezTo>
                  <a:cubicBezTo>
                    <a:pt x="69310" y="1133340"/>
                    <a:pt x="126460" y="1130165"/>
                    <a:pt x="158210" y="1153977"/>
                  </a:cubicBezTo>
                  <a:cubicBezTo>
                    <a:pt x="189960" y="1177789"/>
                    <a:pt x="193135" y="1253990"/>
                    <a:pt x="234410" y="1258752"/>
                  </a:cubicBezTo>
                  <a:cubicBezTo>
                    <a:pt x="275685" y="1263514"/>
                    <a:pt x="345535" y="1203189"/>
                    <a:pt x="405860" y="1182552"/>
                  </a:cubicBezTo>
                  <a:cubicBezTo>
                    <a:pt x="466185" y="1161915"/>
                    <a:pt x="545560" y="1152389"/>
                    <a:pt x="596360" y="1134927"/>
                  </a:cubicBezTo>
                  <a:cubicBezTo>
                    <a:pt x="647160" y="1117465"/>
                    <a:pt x="682085" y="1080952"/>
                    <a:pt x="710660" y="1077777"/>
                  </a:cubicBezTo>
                  <a:cubicBezTo>
                    <a:pt x="739235" y="1074602"/>
                    <a:pt x="732885" y="1100002"/>
                    <a:pt x="767810" y="1115877"/>
                  </a:cubicBezTo>
                  <a:cubicBezTo>
                    <a:pt x="802735" y="1131752"/>
                    <a:pt x="872585" y="1158740"/>
                    <a:pt x="920210" y="1173027"/>
                  </a:cubicBezTo>
                  <a:cubicBezTo>
                    <a:pt x="967835" y="1187314"/>
                    <a:pt x="1013873" y="1185727"/>
                    <a:pt x="1053560" y="1201602"/>
                  </a:cubicBezTo>
                  <a:cubicBezTo>
                    <a:pt x="1093247" y="1217477"/>
                    <a:pt x="1132935" y="1244465"/>
                    <a:pt x="1158335" y="1268277"/>
                  </a:cubicBezTo>
                  <a:cubicBezTo>
                    <a:pt x="1183735" y="1292090"/>
                    <a:pt x="1212310" y="1322252"/>
                    <a:pt x="1205960" y="1344477"/>
                  </a:cubicBezTo>
                  <a:cubicBezTo>
                    <a:pt x="1199610" y="1366702"/>
                    <a:pt x="1139285" y="1365115"/>
                    <a:pt x="1120235" y="1401627"/>
                  </a:cubicBezTo>
                  <a:cubicBezTo>
                    <a:pt x="1101185" y="1438139"/>
                    <a:pt x="1064673" y="1515927"/>
                    <a:pt x="1091660" y="1563552"/>
                  </a:cubicBezTo>
                  <a:cubicBezTo>
                    <a:pt x="1118647" y="1611177"/>
                    <a:pt x="1225010" y="1685790"/>
                    <a:pt x="1282160" y="1687377"/>
                  </a:cubicBezTo>
                  <a:cubicBezTo>
                    <a:pt x="1339310" y="1688965"/>
                    <a:pt x="1394873" y="1608002"/>
                    <a:pt x="1434560" y="1573077"/>
                  </a:cubicBezTo>
                  <a:cubicBezTo>
                    <a:pt x="1474247" y="1538152"/>
                    <a:pt x="1461547" y="1507990"/>
                    <a:pt x="1520285" y="1477827"/>
                  </a:cubicBezTo>
                  <a:cubicBezTo>
                    <a:pt x="1579023" y="1447664"/>
                    <a:pt x="1717135" y="1422265"/>
                    <a:pt x="1786985" y="1392102"/>
                  </a:cubicBezTo>
                  <a:cubicBezTo>
                    <a:pt x="1856835" y="1361939"/>
                    <a:pt x="1923510" y="1327014"/>
                    <a:pt x="1939385" y="1296852"/>
                  </a:cubicBezTo>
                  <a:cubicBezTo>
                    <a:pt x="1955260" y="1266690"/>
                    <a:pt x="1917160" y="1241290"/>
                    <a:pt x="1882235" y="1211127"/>
                  </a:cubicBezTo>
                  <a:cubicBezTo>
                    <a:pt x="1847310" y="1180965"/>
                    <a:pt x="1742535" y="1147627"/>
                    <a:pt x="1729835" y="1115877"/>
                  </a:cubicBezTo>
                  <a:cubicBezTo>
                    <a:pt x="1717135" y="1084127"/>
                    <a:pt x="1745710" y="1034914"/>
                    <a:pt x="1806035" y="1020627"/>
                  </a:cubicBezTo>
                  <a:cubicBezTo>
                    <a:pt x="1866360" y="1006340"/>
                    <a:pt x="2025110" y="1034915"/>
                    <a:pt x="2091785" y="1030152"/>
                  </a:cubicBezTo>
                  <a:cubicBezTo>
                    <a:pt x="2158460" y="1025390"/>
                    <a:pt x="2167985" y="1006339"/>
                    <a:pt x="2206085" y="992052"/>
                  </a:cubicBezTo>
                  <a:cubicBezTo>
                    <a:pt x="2244185" y="977765"/>
                    <a:pt x="2279110" y="971414"/>
                    <a:pt x="2320385" y="944427"/>
                  </a:cubicBezTo>
                  <a:cubicBezTo>
                    <a:pt x="2361660" y="917440"/>
                    <a:pt x="2406110" y="868227"/>
                    <a:pt x="2453735" y="830127"/>
                  </a:cubicBezTo>
                  <a:cubicBezTo>
                    <a:pt x="2501360" y="792027"/>
                    <a:pt x="2564860" y="744402"/>
                    <a:pt x="2606135" y="715827"/>
                  </a:cubicBezTo>
                  <a:cubicBezTo>
                    <a:pt x="2647410" y="687252"/>
                    <a:pt x="2672810" y="684077"/>
                    <a:pt x="2701385" y="658677"/>
                  </a:cubicBezTo>
                  <a:cubicBezTo>
                    <a:pt x="2729960" y="633277"/>
                    <a:pt x="2758535" y="585652"/>
                    <a:pt x="2777585" y="563427"/>
                  </a:cubicBezTo>
                  <a:cubicBezTo>
                    <a:pt x="2796635" y="541202"/>
                    <a:pt x="2812510" y="538027"/>
                    <a:pt x="2815685" y="525327"/>
                  </a:cubicBezTo>
                  <a:cubicBezTo>
                    <a:pt x="2818860" y="512627"/>
                    <a:pt x="2788698" y="498339"/>
                    <a:pt x="2796635" y="487227"/>
                  </a:cubicBezTo>
                  <a:cubicBezTo>
                    <a:pt x="2804573" y="476114"/>
                    <a:pt x="2839497" y="460240"/>
                    <a:pt x="2863310" y="458652"/>
                  </a:cubicBezTo>
                  <a:cubicBezTo>
                    <a:pt x="2887123" y="457064"/>
                    <a:pt x="2898235" y="477702"/>
                    <a:pt x="2939510" y="477702"/>
                  </a:cubicBezTo>
                  <a:cubicBezTo>
                    <a:pt x="2980785" y="477702"/>
                    <a:pt x="3068098" y="480877"/>
                    <a:pt x="3110960" y="458652"/>
                  </a:cubicBezTo>
                  <a:cubicBezTo>
                    <a:pt x="3153822" y="436427"/>
                    <a:pt x="3166523" y="368164"/>
                    <a:pt x="3196685" y="344352"/>
                  </a:cubicBezTo>
                  <a:cubicBezTo>
                    <a:pt x="3226847" y="320540"/>
                    <a:pt x="3260185" y="320539"/>
                    <a:pt x="3291935" y="315777"/>
                  </a:cubicBezTo>
                  <a:cubicBezTo>
                    <a:pt x="3323685" y="311015"/>
                    <a:pt x="3357022" y="312602"/>
                    <a:pt x="3387185" y="315777"/>
                  </a:cubicBezTo>
                  <a:cubicBezTo>
                    <a:pt x="3417348" y="318952"/>
                    <a:pt x="3445923" y="336414"/>
                    <a:pt x="3472910" y="334827"/>
                  </a:cubicBezTo>
                  <a:cubicBezTo>
                    <a:pt x="3499897" y="333240"/>
                    <a:pt x="3517360" y="296727"/>
                    <a:pt x="3549110" y="306252"/>
                  </a:cubicBezTo>
                  <a:cubicBezTo>
                    <a:pt x="3580860" y="315777"/>
                    <a:pt x="3626898" y="377690"/>
                    <a:pt x="3663410" y="391977"/>
                  </a:cubicBezTo>
                  <a:cubicBezTo>
                    <a:pt x="3699922" y="406264"/>
                    <a:pt x="3728498" y="390390"/>
                    <a:pt x="3768185" y="391977"/>
                  </a:cubicBezTo>
                  <a:cubicBezTo>
                    <a:pt x="3807872" y="393564"/>
                    <a:pt x="3901535" y="401502"/>
                    <a:pt x="3901535" y="401502"/>
                  </a:cubicBezTo>
                  <a:cubicBezTo>
                    <a:pt x="3952335" y="404677"/>
                    <a:pt x="4017423" y="409440"/>
                    <a:pt x="4072985" y="411027"/>
                  </a:cubicBezTo>
                  <a:cubicBezTo>
                    <a:pt x="4128547" y="412614"/>
                    <a:pt x="4193635" y="401502"/>
                    <a:pt x="4234910" y="411027"/>
                  </a:cubicBezTo>
                  <a:cubicBezTo>
                    <a:pt x="4276185" y="420552"/>
                    <a:pt x="4280948" y="452302"/>
                    <a:pt x="4320635" y="468177"/>
                  </a:cubicBezTo>
                  <a:cubicBezTo>
                    <a:pt x="4360322" y="484052"/>
                    <a:pt x="4438110" y="499927"/>
                    <a:pt x="4473035" y="506277"/>
                  </a:cubicBezTo>
                  <a:cubicBezTo>
                    <a:pt x="4507960" y="512627"/>
                    <a:pt x="4498435" y="496752"/>
                    <a:pt x="4530185" y="506277"/>
                  </a:cubicBezTo>
                  <a:cubicBezTo>
                    <a:pt x="4561935" y="515802"/>
                    <a:pt x="4636548" y="561840"/>
                    <a:pt x="4663535" y="563427"/>
                  </a:cubicBezTo>
                  <a:cubicBezTo>
                    <a:pt x="4690522" y="565014"/>
                    <a:pt x="4698460" y="541202"/>
                    <a:pt x="4692110" y="515802"/>
                  </a:cubicBezTo>
                  <a:cubicBezTo>
                    <a:pt x="4685760" y="490402"/>
                    <a:pt x="4655597" y="434839"/>
                    <a:pt x="4625435" y="411027"/>
                  </a:cubicBezTo>
                  <a:cubicBezTo>
                    <a:pt x="4595273" y="387215"/>
                    <a:pt x="4555585" y="384040"/>
                    <a:pt x="4511135" y="372927"/>
                  </a:cubicBezTo>
                  <a:cubicBezTo>
                    <a:pt x="4466685" y="361814"/>
                    <a:pt x="4414297" y="347527"/>
                    <a:pt x="4358735" y="344352"/>
                  </a:cubicBezTo>
                  <a:cubicBezTo>
                    <a:pt x="4303173" y="341177"/>
                    <a:pt x="4220622" y="357052"/>
                    <a:pt x="4177760" y="353877"/>
                  </a:cubicBezTo>
                  <a:cubicBezTo>
                    <a:pt x="4134898" y="350702"/>
                    <a:pt x="4139660" y="333239"/>
                    <a:pt x="4101560" y="325302"/>
                  </a:cubicBezTo>
                  <a:cubicBezTo>
                    <a:pt x="4063460" y="317365"/>
                    <a:pt x="4004723" y="317365"/>
                    <a:pt x="3949160" y="306252"/>
                  </a:cubicBezTo>
                  <a:cubicBezTo>
                    <a:pt x="3893597" y="295139"/>
                    <a:pt x="3834860" y="272914"/>
                    <a:pt x="3768185" y="258627"/>
                  </a:cubicBezTo>
                  <a:cubicBezTo>
                    <a:pt x="3701510" y="244340"/>
                    <a:pt x="3601497" y="228464"/>
                    <a:pt x="3549110" y="220527"/>
                  </a:cubicBezTo>
                  <a:cubicBezTo>
                    <a:pt x="3496723" y="212590"/>
                    <a:pt x="3493548" y="228464"/>
                    <a:pt x="3453860" y="211002"/>
                  </a:cubicBezTo>
                  <a:cubicBezTo>
                    <a:pt x="3414173" y="193539"/>
                    <a:pt x="3337972" y="139564"/>
                    <a:pt x="3310985" y="115752"/>
                  </a:cubicBezTo>
                  <a:cubicBezTo>
                    <a:pt x="3283998" y="91940"/>
                    <a:pt x="3317335" y="76064"/>
                    <a:pt x="3291935" y="68127"/>
                  </a:cubicBezTo>
                  <a:cubicBezTo>
                    <a:pt x="3266535" y="60190"/>
                    <a:pt x="3180810" y="50665"/>
                    <a:pt x="3158585" y="68127"/>
                  </a:cubicBezTo>
                  <a:cubicBezTo>
                    <a:pt x="3136360" y="85589"/>
                    <a:pt x="3164935" y="168140"/>
                    <a:pt x="3158585" y="172902"/>
                  </a:cubicBezTo>
                  <a:cubicBezTo>
                    <a:pt x="3152235" y="177664"/>
                    <a:pt x="3120485" y="96702"/>
                    <a:pt x="3120485" y="96702"/>
                  </a:cubicBezTo>
                  <a:cubicBezTo>
                    <a:pt x="3109373" y="74477"/>
                    <a:pt x="3130010" y="49077"/>
                    <a:pt x="3091910" y="39552"/>
                  </a:cubicBezTo>
                  <a:cubicBezTo>
                    <a:pt x="3053810" y="30027"/>
                    <a:pt x="2945860" y="42727"/>
                    <a:pt x="2891885" y="39552"/>
                  </a:cubicBezTo>
                  <a:cubicBezTo>
                    <a:pt x="2837910" y="36377"/>
                    <a:pt x="2799810" y="22090"/>
                    <a:pt x="2768060" y="20502"/>
                  </a:cubicBezTo>
                  <a:cubicBezTo>
                    <a:pt x="2736310" y="18914"/>
                    <a:pt x="2728372" y="28440"/>
                    <a:pt x="2701385" y="30027"/>
                  </a:cubicBezTo>
                  <a:cubicBezTo>
                    <a:pt x="2674398" y="31614"/>
                    <a:pt x="2644235" y="26852"/>
                    <a:pt x="2606135" y="30027"/>
                  </a:cubicBezTo>
                  <a:cubicBezTo>
                    <a:pt x="2568035" y="33202"/>
                    <a:pt x="2509297" y="47490"/>
                    <a:pt x="2472785" y="49077"/>
                  </a:cubicBezTo>
                  <a:cubicBezTo>
                    <a:pt x="2436273" y="50664"/>
                    <a:pt x="2410872" y="45902"/>
                    <a:pt x="2387060" y="39552"/>
                  </a:cubicBezTo>
                  <a:cubicBezTo>
                    <a:pt x="2363248" y="33202"/>
                    <a:pt x="2345785" y="17327"/>
                    <a:pt x="2329910" y="10977"/>
                  </a:cubicBezTo>
                  <a:cubicBezTo>
                    <a:pt x="2314035" y="4627"/>
                    <a:pt x="2314035" y="-3311"/>
                    <a:pt x="2291810" y="1452"/>
                  </a:cubicBezTo>
                  <a:cubicBezTo>
                    <a:pt x="2269585" y="6214"/>
                    <a:pt x="2233072" y="33202"/>
                    <a:pt x="2196560" y="39552"/>
                  </a:cubicBezTo>
                  <a:cubicBezTo>
                    <a:pt x="2160048" y="45902"/>
                    <a:pt x="2110835" y="36377"/>
                    <a:pt x="2072735" y="39552"/>
                  </a:cubicBezTo>
                  <a:cubicBezTo>
                    <a:pt x="2034635" y="42727"/>
                    <a:pt x="1994948" y="41139"/>
                    <a:pt x="1967960" y="58602"/>
                  </a:cubicBezTo>
                  <a:cubicBezTo>
                    <a:pt x="1940972" y="76065"/>
                    <a:pt x="1934623" y="131627"/>
                    <a:pt x="1910810" y="144327"/>
                  </a:cubicBezTo>
                  <a:cubicBezTo>
                    <a:pt x="1886998" y="157027"/>
                    <a:pt x="1856835" y="117340"/>
                    <a:pt x="1825085" y="134802"/>
                  </a:cubicBezTo>
                  <a:cubicBezTo>
                    <a:pt x="1793335" y="152264"/>
                    <a:pt x="1720310" y="249102"/>
                    <a:pt x="1720310" y="249102"/>
                  </a:cubicBezTo>
                  <a:cubicBezTo>
                    <a:pt x="1683798" y="288789"/>
                    <a:pt x="1615535" y="339589"/>
                    <a:pt x="1606010" y="372927"/>
                  </a:cubicBezTo>
                  <a:cubicBezTo>
                    <a:pt x="1596485" y="406264"/>
                    <a:pt x="1677447" y="425315"/>
                    <a:pt x="1663160" y="449127"/>
                  </a:cubicBezTo>
                  <a:cubicBezTo>
                    <a:pt x="1648873" y="472939"/>
                    <a:pt x="1559973" y="496752"/>
                    <a:pt x="1520285" y="515802"/>
                  </a:cubicBezTo>
                  <a:cubicBezTo>
                    <a:pt x="1480597" y="534852"/>
                    <a:pt x="1464723" y="542789"/>
                    <a:pt x="1425035" y="563427"/>
                  </a:cubicBezTo>
                  <a:cubicBezTo>
                    <a:pt x="1385348" y="584064"/>
                    <a:pt x="1325022" y="614227"/>
                    <a:pt x="1282160" y="639627"/>
                  </a:cubicBezTo>
                  <a:cubicBezTo>
                    <a:pt x="1239298" y="665027"/>
                    <a:pt x="1171035" y="703127"/>
                    <a:pt x="1167860" y="715827"/>
                  </a:cubicBezTo>
                  <a:cubicBezTo>
                    <a:pt x="1164685" y="728527"/>
                    <a:pt x="1212310" y="719002"/>
                    <a:pt x="1263110" y="715827"/>
                  </a:cubicBezTo>
                  <a:cubicBezTo>
                    <a:pt x="1313910" y="712652"/>
                    <a:pt x="1410748" y="706302"/>
                    <a:pt x="1472660" y="696777"/>
                  </a:cubicBezTo>
                  <a:cubicBezTo>
                    <a:pt x="1534573" y="687252"/>
                    <a:pt x="1583785" y="684077"/>
                    <a:pt x="1634585" y="658677"/>
                  </a:cubicBezTo>
                  <a:cubicBezTo>
                    <a:pt x="1685385" y="633277"/>
                    <a:pt x="1734598" y="580889"/>
                    <a:pt x="1777460" y="544377"/>
                  </a:cubicBezTo>
                  <a:cubicBezTo>
                    <a:pt x="1820323" y="507864"/>
                    <a:pt x="1852073" y="463414"/>
                    <a:pt x="1891760" y="439602"/>
                  </a:cubicBezTo>
                  <a:cubicBezTo>
                    <a:pt x="1931448" y="415789"/>
                    <a:pt x="1972723" y="414202"/>
                    <a:pt x="2015585" y="401502"/>
                  </a:cubicBezTo>
                  <a:cubicBezTo>
                    <a:pt x="2058448" y="388802"/>
                    <a:pt x="2102898" y="360227"/>
                    <a:pt x="2148935" y="363402"/>
                  </a:cubicBezTo>
                  <a:cubicBezTo>
                    <a:pt x="2194972" y="366577"/>
                    <a:pt x="2256885" y="415789"/>
                    <a:pt x="2291810" y="420552"/>
                  </a:cubicBezTo>
                  <a:cubicBezTo>
                    <a:pt x="2326735" y="425314"/>
                    <a:pt x="2341023" y="414202"/>
                    <a:pt x="2358485" y="391977"/>
                  </a:cubicBezTo>
                  <a:cubicBezTo>
                    <a:pt x="2375947" y="369752"/>
                    <a:pt x="2379123" y="307839"/>
                    <a:pt x="2396585" y="287202"/>
                  </a:cubicBezTo>
                  <a:cubicBezTo>
                    <a:pt x="2414047" y="266565"/>
                    <a:pt x="2439448" y="276089"/>
                    <a:pt x="2463260" y="268152"/>
                  </a:cubicBezTo>
                  <a:cubicBezTo>
                    <a:pt x="2487073" y="260214"/>
                    <a:pt x="2537873" y="222115"/>
                    <a:pt x="2539460" y="239577"/>
                  </a:cubicBezTo>
                  <a:cubicBezTo>
                    <a:pt x="2541047" y="257039"/>
                    <a:pt x="2496597" y="334827"/>
                    <a:pt x="2472785" y="372927"/>
                  </a:cubicBezTo>
                  <a:cubicBezTo>
                    <a:pt x="2448973" y="411027"/>
                    <a:pt x="2445798" y="428489"/>
                    <a:pt x="2396585" y="468177"/>
                  </a:cubicBezTo>
                  <a:cubicBezTo>
                    <a:pt x="2347373" y="507864"/>
                    <a:pt x="2237835" y="587240"/>
                    <a:pt x="2177510" y="611052"/>
                  </a:cubicBezTo>
                  <a:cubicBezTo>
                    <a:pt x="2117185" y="634864"/>
                    <a:pt x="2082260" y="595177"/>
                    <a:pt x="2034635" y="611052"/>
                  </a:cubicBezTo>
                  <a:cubicBezTo>
                    <a:pt x="1987010" y="626927"/>
                    <a:pt x="1928273" y="672964"/>
                    <a:pt x="1891760" y="706302"/>
                  </a:cubicBezTo>
                  <a:cubicBezTo>
                    <a:pt x="1855248" y="739640"/>
                    <a:pt x="1866360" y="785677"/>
                    <a:pt x="1815560" y="811077"/>
                  </a:cubicBezTo>
                  <a:cubicBezTo>
                    <a:pt x="1764760" y="836477"/>
                    <a:pt x="1637760" y="841240"/>
                    <a:pt x="1586960" y="858702"/>
                  </a:cubicBezTo>
                  <a:cubicBezTo>
                    <a:pt x="1536160" y="876164"/>
                    <a:pt x="1548860" y="899977"/>
                    <a:pt x="1510760" y="915852"/>
                  </a:cubicBezTo>
                  <a:cubicBezTo>
                    <a:pt x="1472660" y="931727"/>
                    <a:pt x="1385347" y="961889"/>
                    <a:pt x="1358360" y="953952"/>
                  </a:cubicBezTo>
                  <a:cubicBezTo>
                    <a:pt x="1331373" y="946015"/>
                    <a:pt x="1355185" y="880927"/>
                    <a:pt x="1348835" y="868227"/>
                  </a:cubicBezTo>
                  <a:cubicBezTo>
                    <a:pt x="1342485" y="855527"/>
                    <a:pt x="1340897" y="866640"/>
                    <a:pt x="1320260" y="877752"/>
                  </a:cubicBezTo>
                  <a:cubicBezTo>
                    <a:pt x="1299623" y="888864"/>
                    <a:pt x="1248822" y="914265"/>
                    <a:pt x="1225010" y="934902"/>
                  </a:cubicBezTo>
                  <a:cubicBezTo>
                    <a:pt x="1201198" y="955539"/>
                    <a:pt x="1199610" y="977765"/>
                    <a:pt x="1177385" y="1001577"/>
                  </a:cubicBezTo>
                  <a:cubicBezTo>
                    <a:pt x="1155160" y="1025389"/>
                    <a:pt x="1118647" y="1069840"/>
                    <a:pt x="1091660" y="1077777"/>
                  </a:cubicBezTo>
                  <a:cubicBezTo>
                    <a:pt x="1064673" y="1085714"/>
                    <a:pt x="1037685" y="1073014"/>
                    <a:pt x="1015460" y="1049202"/>
                  </a:cubicBezTo>
                  <a:cubicBezTo>
                    <a:pt x="993235" y="1025390"/>
                    <a:pt x="964660" y="969827"/>
                    <a:pt x="958310" y="934902"/>
                  </a:cubicBezTo>
                  <a:cubicBezTo>
                    <a:pt x="951960" y="899977"/>
                    <a:pt x="985298" y="863465"/>
                    <a:pt x="977360" y="839652"/>
                  </a:cubicBezTo>
                  <a:cubicBezTo>
                    <a:pt x="969423" y="815840"/>
                    <a:pt x="923385" y="806315"/>
                    <a:pt x="910685" y="792027"/>
                  </a:cubicBezTo>
                  <a:cubicBezTo>
                    <a:pt x="897985" y="777740"/>
                    <a:pt x="931322" y="763452"/>
                    <a:pt x="901160" y="753927"/>
                  </a:cubicBezTo>
                  <a:cubicBezTo>
                    <a:pt x="870998" y="744402"/>
                    <a:pt x="759872" y="750752"/>
                    <a:pt x="729710" y="734877"/>
                  </a:cubicBezTo>
                  <a:cubicBezTo>
                    <a:pt x="699548" y="719002"/>
                    <a:pt x="732885" y="671377"/>
                    <a:pt x="720185" y="658677"/>
                  </a:cubicBezTo>
                  <a:cubicBezTo>
                    <a:pt x="707485" y="645977"/>
                    <a:pt x="672560" y="650740"/>
                    <a:pt x="653510" y="658677"/>
                  </a:cubicBezTo>
                  <a:cubicBezTo>
                    <a:pt x="634460" y="666614"/>
                    <a:pt x="632873" y="709477"/>
                    <a:pt x="605885" y="706302"/>
                  </a:cubicBezTo>
                  <a:cubicBezTo>
                    <a:pt x="578897" y="703127"/>
                    <a:pt x="516985" y="645977"/>
                    <a:pt x="491585" y="639627"/>
                  </a:cubicBezTo>
                  <a:cubicBezTo>
                    <a:pt x="466185" y="633277"/>
                    <a:pt x="472535" y="663440"/>
                    <a:pt x="453485" y="668202"/>
                  </a:cubicBezTo>
                  <a:cubicBezTo>
                    <a:pt x="434435" y="672964"/>
                    <a:pt x="394747" y="663440"/>
                    <a:pt x="377285" y="68725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chemeClr val="tx2"/>
              </a:solidFill>
            </a:ln>
            <a:effectLst>
              <a:glow>
                <a:schemeClr val="accent1"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perspectiveRelaxedModerately" fov="4800000">
                <a:rot lat="19490639" lon="0" rev="0"/>
              </a:camera>
              <a:lightRig rig="harsh" dir="t"/>
            </a:scene3d>
            <a:sp3d z="63500" extrusionH="38100" prstMaterial="powder">
              <a:bevelT w="260350" h="50800" prst="softRound"/>
              <a:bevelB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reeform 4"/>
          <p:cNvSpPr/>
          <p:nvPr/>
        </p:nvSpPr>
        <p:spPr>
          <a:xfrm>
            <a:off x="1207586" y="932613"/>
            <a:ext cx="7023131" cy="3281108"/>
          </a:xfrm>
          <a:custGeom>
            <a:avLst/>
            <a:gdLst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135689 w 7023131"/>
              <a:gd name="connsiteY375" fmla="*/ 2048712 h 3281108"/>
              <a:gd name="connsiteX376" fmla="*/ 2230939 w 7023131"/>
              <a:gd name="connsiteY376" fmla="*/ 2029662 h 3281108"/>
              <a:gd name="connsiteX377" fmla="*/ 2354764 w 7023131"/>
              <a:gd name="connsiteY377" fmla="*/ 1953462 h 3281108"/>
              <a:gd name="connsiteX378" fmla="*/ 2411914 w 7023131"/>
              <a:gd name="connsiteY378" fmla="*/ 1896312 h 3281108"/>
              <a:gd name="connsiteX379" fmla="*/ 2526214 w 7023131"/>
              <a:gd name="connsiteY379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230939 w 7023131"/>
              <a:gd name="connsiteY375" fmla="*/ 2029662 h 3281108"/>
              <a:gd name="connsiteX376" fmla="*/ 2354764 w 7023131"/>
              <a:gd name="connsiteY376" fmla="*/ 1953462 h 3281108"/>
              <a:gd name="connsiteX377" fmla="*/ 2411914 w 7023131"/>
              <a:gd name="connsiteY377" fmla="*/ 1896312 h 3281108"/>
              <a:gd name="connsiteX378" fmla="*/ 2526214 w 7023131"/>
              <a:gd name="connsiteY378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354764 w 7023131"/>
              <a:gd name="connsiteY375" fmla="*/ 1953462 h 3281108"/>
              <a:gd name="connsiteX376" fmla="*/ 2411914 w 7023131"/>
              <a:gd name="connsiteY376" fmla="*/ 1896312 h 3281108"/>
              <a:gd name="connsiteX377" fmla="*/ 2526214 w 7023131"/>
              <a:gd name="connsiteY377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411914 w 7023131"/>
              <a:gd name="connsiteY375" fmla="*/ 1896312 h 3281108"/>
              <a:gd name="connsiteX376" fmla="*/ 2526214 w 7023131"/>
              <a:gd name="connsiteY376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526214 w 7023131"/>
              <a:gd name="connsiteY375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49964 w 7023131"/>
              <a:gd name="connsiteY47" fmla="*/ 2115387 h 3281108"/>
              <a:gd name="connsiteX48" fmla="*/ 2240464 w 7023131"/>
              <a:gd name="connsiteY48" fmla="*/ 2039187 h 3281108"/>
              <a:gd name="connsiteX49" fmla="*/ 2345239 w 7023131"/>
              <a:gd name="connsiteY49" fmla="*/ 2010612 h 3281108"/>
              <a:gd name="connsiteX50" fmla="*/ 2411914 w 7023131"/>
              <a:gd name="connsiteY50" fmla="*/ 1943937 h 3281108"/>
              <a:gd name="connsiteX51" fmla="*/ 2459539 w 7023131"/>
              <a:gd name="connsiteY51" fmla="*/ 1896312 h 3281108"/>
              <a:gd name="connsiteX52" fmla="*/ 2507164 w 7023131"/>
              <a:gd name="connsiteY52" fmla="*/ 1829637 h 3281108"/>
              <a:gd name="connsiteX53" fmla="*/ 2535739 w 7023131"/>
              <a:gd name="connsiteY53" fmla="*/ 1810587 h 3281108"/>
              <a:gd name="connsiteX54" fmla="*/ 2659564 w 7023131"/>
              <a:gd name="connsiteY54" fmla="*/ 1791537 h 3281108"/>
              <a:gd name="connsiteX55" fmla="*/ 2669089 w 7023131"/>
              <a:gd name="connsiteY55" fmla="*/ 1715337 h 3281108"/>
              <a:gd name="connsiteX56" fmla="*/ 2697664 w 7023131"/>
              <a:gd name="connsiteY56" fmla="*/ 1696287 h 3281108"/>
              <a:gd name="connsiteX57" fmla="*/ 2745289 w 7023131"/>
              <a:gd name="connsiteY57" fmla="*/ 1658187 h 3281108"/>
              <a:gd name="connsiteX58" fmla="*/ 2802439 w 7023131"/>
              <a:gd name="connsiteY58" fmla="*/ 1629612 h 3281108"/>
              <a:gd name="connsiteX59" fmla="*/ 2888164 w 7023131"/>
              <a:gd name="connsiteY59" fmla="*/ 1572462 h 3281108"/>
              <a:gd name="connsiteX60" fmla="*/ 2954839 w 7023131"/>
              <a:gd name="connsiteY60" fmla="*/ 1505787 h 3281108"/>
              <a:gd name="connsiteX61" fmla="*/ 2964364 w 7023131"/>
              <a:gd name="connsiteY61" fmla="*/ 1429587 h 3281108"/>
              <a:gd name="connsiteX62" fmla="*/ 3002464 w 7023131"/>
              <a:gd name="connsiteY62" fmla="*/ 1429587 h 3281108"/>
              <a:gd name="connsiteX63" fmla="*/ 2983414 w 7023131"/>
              <a:gd name="connsiteY63" fmla="*/ 1362912 h 3281108"/>
              <a:gd name="connsiteX64" fmla="*/ 3078664 w 7023131"/>
              <a:gd name="connsiteY64" fmla="*/ 1439112 h 3281108"/>
              <a:gd name="connsiteX65" fmla="*/ 3192964 w 7023131"/>
              <a:gd name="connsiteY65" fmla="*/ 1401012 h 3281108"/>
              <a:gd name="connsiteX66" fmla="*/ 3345364 w 7023131"/>
              <a:gd name="connsiteY66" fmla="*/ 1401012 h 3281108"/>
              <a:gd name="connsiteX67" fmla="*/ 3402514 w 7023131"/>
              <a:gd name="connsiteY67" fmla="*/ 1372437 h 3281108"/>
              <a:gd name="connsiteX68" fmla="*/ 3412039 w 7023131"/>
              <a:gd name="connsiteY68" fmla="*/ 1343862 h 3281108"/>
              <a:gd name="connsiteX69" fmla="*/ 3412039 w 7023131"/>
              <a:gd name="connsiteY69" fmla="*/ 1439112 h 3281108"/>
              <a:gd name="connsiteX70" fmla="*/ 3469189 w 7023131"/>
              <a:gd name="connsiteY70" fmla="*/ 1420062 h 3281108"/>
              <a:gd name="connsiteX71" fmla="*/ 3573964 w 7023131"/>
              <a:gd name="connsiteY71" fmla="*/ 1410537 h 3281108"/>
              <a:gd name="connsiteX72" fmla="*/ 3612064 w 7023131"/>
              <a:gd name="connsiteY72" fmla="*/ 1334337 h 3281108"/>
              <a:gd name="connsiteX73" fmla="*/ 3754939 w 7023131"/>
              <a:gd name="connsiteY73" fmla="*/ 1391487 h 3281108"/>
              <a:gd name="connsiteX74" fmla="*/ 3802564 w 7023131"/>
              <a:gd name="connsiteY74" fmla="*/ 1286712 h 3281108"/>
              <a:gd name="connsiteX75" fmla="*/ 3935914 w 7023131"/>
              <a:gd name="connsiteY75" fmla="*/ 1267662 h 3281108"/>
              <a:gd name="connsiteX76" fmla="*/ 3974014 w 7023131"/>
              <a:gd name="connsiteY76" fmla="*/ 1181937 h 3281108"/>
              <a:gd name="connsiteX77" fmla="*/ 3935914 w 7023131"/>
              <a:gd name="connsiteY77" fmla="*/ 1105737 h 3281108"/>
              <a:gd name="connsiteX78" fmla="*/ 3916864 w 7023131"/>
              <a:gd name="connsiteY78" fmla="*/ 1039062 h 3281108"/>
              <a:gd name="connsiteX79" fmla="*/ 3840664 w 7023131"/>
              <a:gd name="connsiteY79" fmla="*/ 962862 h 3281108"/>
              <a:gd name="connsiteX80" fmla="*/ 3764464 w 7023131"/>
              <a:gd name="connsiteY80" fmla="*/ 915237 h 3281108"/>
              <a:gd name="connsiteX81" fmla="*/ 3840664 w 7023131"/>
              <a:gd name="connsiteY81" fmla="*/ 734262 h 3281108"/>
              <a:gd name="connsiteX82" fmla="*/ 3897814 w 7023131"/>
              <a:gd name="connsiteY82" fmla="*/ 648537 h 3281108"/>
              <a:gd name="connsiteX83" fmla="*/ 3983539 w 7023131"/>
              <a:gd name="connsiteY83" fmla="*/ 591387 h 3281108"/>
              <a:gd name="connsiteX84" fmla="*/ 4069264 w 7023131"/>
              <a:gd name="connsiteY84" fmla="*/ 600912 h 3281108"/>
              <a:gd name="connsiteX85" fmla="*/ 4097839 w 7023131"/>
              <a:gd name="connsiteY85" fmla="*/ 553287 h 3281108"/>
              <a:gd name="connsiteX86" fmla="*/ 4154989 w 7023131"/>
              <a:gd name="connsiteY86" fmla="*/ 505662 h 3281108"/>
              <a:gd name="connsiteX87" fmla="*/ 4174039 w 7023131"/>
              <a:gd name="connsiteY87" fmla="*/ 496137 h 3281108"/>
              <a:gd name="connsiteX88" fmla="*/ 4259764 w 7023131"/>
              <a:gd name="connsiteY88" fmla="*/ 391362 h 3281108"/>
              <a:gd name="connsiteX89" fmla="*/ 4335964 w 7023131"/>
              <a:gd name="connsiteY89" fmla="*/ 429462 h 3281108"/>
              <a:gd name="connsiteX90" fmla="*/ 4431214 w 7023131"/>
              <a:gd name="connsiteY90" fmla="*/ 391362 h 3281108"/>
              <a:gd name="connsiteX91" fmla="*/ 4535989 w 7023131"/>
              <a:gd name="connsiteY91" fmla="*/ 391362 h 3281108"/>
              <a:gd name="connsiteX92" fmla="*/ 4583614 w 7023131"/>
              <a:gd name="connsiteY92" fmla="*/ 362787 h 3281108"/>
              <a:gd name="connsiteX93" fmla="*/ 4659814 w 7023131"/>
              <a:gd name="connsiteY93" fmla="*/ 343737 h 3281108"/>
              <a:gd name="connsiteX94" fmla="*/ 4697914 w 7023131"/>
              <a:gd name="connsiteY94" fmla="*/ 305637 h 3281108"/>
              <a:gd name="connsiteX95" fmla="*/ 4755064 w 7023131"/>
              <a:gd name="connsiteY95" fmla="*/ 343737 h 3281108"/>
              <a:gd name="connsiteX96" fmla="*/ 4840789 w 7023131"/>
              <a:gd name="connsiteY96" fmla="*/ 343737 h 3281108"/>
              <a:gd name="connsiteX97" fmla="*/ 4888414 w 7023131"/>
              <a:gd name="connsiteY97" fmla="*/ 315162 h 3281108"/>
              <a:gd name="connsiteX98" fmla="*/ 4936039 w 7023131"/>
              <a:gd name="connsiteY98" fmla="*/ 324687 h 3281108"/>
              <a:gd name="connsiteX99" fmla="*/ 5040814 w 7023131"/>
              <a:gd name="connsiteY99" fmla="*/ 324687 h 3281108"/>
              <a:gd name="connsiteX100" fmla="*/ 5097964 w 7023131"/>
              <a:gd name="connsiteY100" fmla="*/ 324687 h 3281108"/>
              <a:gd name="connsiteX101" fmla="*/ 5202739 w 7023131"/>
              <a:gd name="connsiteY101" fmla="*/ 334212 h 3281108"/>
              <a:gd name="connsiteX102" fmla="*/ 5307514 w 7023131"/>
              <a:gd name="connsiteY102" fmla="*/ 334212 h 3281108"/>
              <a:gd name="connsiteX103" fmla="*/ 5393239 w 7023131"/>
              <a:gd name="connsiteY103" fmla="*/ 258012 h 3281108"/>
              <a:gd name="connsiteX104" fmla="*/ 5459914 w 7023131"/>
              <a:gd name="connsiteY104" fmla="*/ 258012 h 3281108"/>
              <a:gd name="connsiteX105" fmla="*/ 5564689 w 7023131"/>
              <a:gd name="connsiteY105" fmla="*/ 267537 h 3281108"/>
              <a:gd name="connsiteX106" fmla="*/ 5602789 w 7023131"/>
              <a:gd name="connsiteY106" fmla="*/ 238962 h 3281108"/>
              <a:gd name="connsiteX107" fmla="*/ 5583739 w 7023131"/>
              <a:gd name="connsiteY107" fmla="*/ 162762 h 3281108"/>
              <a:gd name="connsiteX108" fmla="*/ 5545639 w 7023131"/>
              <a:gd name="connsiteY108" fmla="*/ 124662 h 3281108"/>
              <a:gd name="connsiteX109" fmla="*/ 5640889 w 7023131"/>
              <a:gd name="connsiteY109" fmla="*/ 124662 h 3281108"/>
              <a:gd name="connsiteX110" fmla="*/ 5717089 w 7023131"/>
              <a:gd name="connsiteY110" fmla="*/ 77037 h 3281108"/>
              <a:gd name="connsiteX111" fmla="*/ 5736139 w 7023131"/>
              <a:gd name="connsiteY111" fmla="*/ 29412 h 3281108"/>
              <a:gd name="connsiteX112" fmla="*/ 5802814 w 7023131"/>
              <a:gd name="connsiteY112" fmla="*/ 48462 h 3281108"/>
              <a:gd name="connsiteX113" fmla="*/ 5898064 w 7023131"/>
              <a:gd name="connsiteY113" fmla="*/ 67512 h 3281108"/>
              <a:gd name="connsiteX114" fmla="*/ 5898064 w 7023131"/>
              <a:gd name="connsiteY114" fmla="*/ 837 h 3281108"/>
              <a:gd name="connsiteX115" fmla="*/ 6012364 w 7023131"/>
              <a:gd name="connsiteY115" fmla="*/ 29412 h 3281108"/>
              <a:gd name="connsiteX116" fmla="*/ 6059989 w 7023131"/>
              <a:gd name="connsiteY116" fmla="*/ 19887 h 3281108"/>
              <a:gd name="connsiteX117" fmla="*/ 6126664 w 7023131"/>
              <a:gd name="connsiteY117" fmla="*/ 48462 h 3281108"/>
              <a:gd name="connsiteX118" fmla="*/ 6269539 w 7023131"/>
              <a:gd name="connsiteY118" fmla="*/ 96087 h 3281108"/>
              <a:gd name="connsiteX119" fmla="*/ 6364789 w 7023131"/>
              <a:gd name="connsiteY119" fmla="*/ 96087 h 3281108"/>
              <a:gd name="connsiteX120" fmla="*/ 6545764 w 7023131"/>
              <a:gd name="connsiteY120" fmla="*/ 143712 h 3281108"/>
              <a:gd name="connsiteX121" fmla="*/ 6650539 w 7023131"/>
              <a:gd name="connsiteY121" fmla="*/ 267537 h 3281108"/>
              <a:gd name="connsiteX122" fmla="*/ 6631489 w 7023131"/>
              <a:gd name="connsiteY122" fmla="*/ 315162 h 3281108"/>
              <a:gd name="connsiteX123" fmla="*/ 6621964 w 7023131"/>
              <a:gd name="connsiteY123" fmla="*/ 381837 h 3281108"/>
              <a:gd name="connsiteX124" fmla="*/ 6593389 w 7023131"/>
              <a:gd name="connsiteY124" fmla="*/ 410412 h 3281108"/>
              <a:gd name="connsiteX125" fmla="*/ 6469564 w 7023131"/>
              <a:gd name="connsiteY125" fmla="*/ 334212 h 3281108"/>
              <a:gd name="connsiteX126" fmla="*/ 6460039 w 7023131"/>
              <a:gd name="connsiteY126" fmla="*/ 391362 h 3281108"/>
              <a:gd name="connsiteX127" fmla="*/ 6345739 w 7023131"/>
              <a:gd name="connsiteY127" fmla="*/ 391362 h 3281108"/>
              <a:gd name="connsiteX128" fmla="*/ 6288589 w 7023131"/>
              <a:gd name="connsiteY128" fmla="*/ 419937 h 3281108"/>
              <a:gd name="connsiteX129" fmla="*/ 6145714 w 7023131"/>
              <a:gd name="connsiteY129" fmla="*/ 477087 h 3281108"/>
              <a:gd name="connsiteX130" fmla="*/ 6079039 w 7023131"/>
              <a:gd name="connsiteY130" fmla="*/ 467562 h 3281108"/>
              <a:gd name="connsiteX131" fmla="*/ 6031414 w 7023131"/>
              <a:gd name="connsiteY131" fmla="*/ 467562 h 3281108"/>
              <a:gd name="connsiteX132" fmla="*/ 5964739 w 7023131"/>
              <a:gd name="connsiteY132" fmla="*/ 515187 h 3281108"/>
              <a:gd name="connsiteX133" fmla="*/ 5831389 w 7023131"/>
              <a:gd name="connsiteY133" fmla="*/ 486612 h 3281108"/>
              <a:gd name="connsiteX134" fmla="*/ 5745664 w 7023131"/>
              <a:gd name="connsiteY134" fmla="*/ 486612 h 3281108"/>
              <a:gd name="connsiteX135" fmla="*/ 5621839 w 7023131"/>
              <a:gd name="connsiteY135" fmla="*/ 543762 h 3281108"/>
              <a:gd name="connsiteX136" fmla="*/ 5612314 w 7023131"/>
              <a:gd name="connsiteY136" fmla="*/ 562812 h 3281108"/>
              <a:gd name="connsiteX137" fmla="*/ 5564689 w 7023131"/>
              <a:gd name="connsiteY137" fmla="*/ 572337 h 3281108"/>
              <a:gd name="connsiteX138" fmla="*/ 5440864 w 7023131"/>
              <a:gd name="connsiteY138" fmla="*/ 543762 h 3281108"/>
              <a:gd name="connsiteX139" fmla="*/ 5364664 w 7023131"/>
              <a:gd name="connsiteY139" fmla="*/ 534237 h 3281108"/>
              <a:gd name="connsiteX140" fmla="*/ 5355139 w 7023131"/>
              <a:gd name="connsiteY140" fmla="*/ 562812 h 3281108"/>
              <a:gd name="connsiteX141" fmla="*/ 5317039 w 7023131"/>
              <a:gd name="connsiteY141" fmla="*/ 581862 h 3281108"/>
              <a:gd name="connsiteX142" fmla="*/ 5307514 w 7023131"/>
              <a:gd name="connsiteY142" fmla="*/ 591387 h 3281108"/>
              <a:gd name="connsiteX143" fmla="*/ 5202739 w 7023131"/>
              <a:gd name="connsiteY143" fmla="*/ 591387 h 3281108"/>
              <a:gd name="connsiteX144" fmla="*/ 5136064 w 7023131"/>
              <a:gd name="connsiteY144" fmla="*/ 677112 h 3281108"/>
              <a:gd name="connsiteX145" fmla="*/ 5126539 w 7023131"/>
              <a:gd name="connsiteY145" fmla="*/ 724737 h 3281108"/>
              <a:gd name="connsiteX146" fmla="*/ 5136064 w 7023131"/>
              <a:gd name="connsiteY146" fmla="*/ 753312 h 3281108"/>
              <a:gd name="connsiteX147" fmla="*/ 5088439 w 7023131"/>
              <a:gd name="connsiteY147" fmla="*/ 810462 h 3281108"/>
              <a:gd name="connsiteX148" fmla="*/ 5050339 w 7023131"/>
              <a:gd name="connsiteY148" fmla="*/ 819987 h 3281108"/>
              <a:gd name="connsiteX149" fmla="*/ 5069389 w 7023131"/>
              <a:gd name="connsiteY149" fmla="*/ 886662 h 3281108"/>
              <a:gd name="connsiteX150" fmla="*/ 5050339 w 7023131"/>
              <a:gd name="connsiteY150" fmla="*/ 953337 h 3281108"/>
              <a:gd name="connsiteX151" fmla="*/ 5021764 w 7023131"/>
              <a:gd name="connsiteY151" fmla="*/ 991437 h 3281108"/>
              <a:gd name="connsiteX152" fmla="*/ 4955089 w 7023131"/>
              <a:gd name="connsiteY152" fmla="*/ 1029537 h 3281108"/>
              <a:gd name="connsiteX153" fmla="*/ 4878889 w 7023131"/>
              <a:gd name="connsiteY153" fmla="*/ 1086687 h 3281108"/>
              <a:gd name="connsiteX154" fmla="*/ 4859839 w 7023131"/>
              <a:gd name="connsiteY154" fmla="*/ 1105737 h 3281108"/>
              <a:gd name="connsiteX155" fmla="*/ 4821739 w 7023131"/>
              <a:gd name="connsiteY155" fmla="*/ 1134312 h 3281108"/>
              <a:gd name="connsiteX156" fmla="*/ 4783639 w 7023131"/>
              <a:gd name="connsiteY156" fmla="*/ 1134312 h 3281108"/>
              <a:gd name="connsiteX157" fmla="*/ 4755064 w 7023131"/>
              <a:gd name="connsiteY157" fmla="*/ 1220037 h 3281108"/>
              <a:gd name="connsiteX158" fmla="*/ 4793164 w 7023131"/>
              <a:gd name="connsiteY158" fmla="*/ 1258137 h 3281108"/>
              <a:gd name="connsiteX159" fmla="*/ 4840789 w 7023131"/>
              <a:gd name="connsiteY159" fmla="*/ 1305762 h 3281108"/>
              <a:gd name="connsiteX160" fmla="*/ 4888414 w 7023131"/>
              <a:gd name="connsiteY160" fmla="*/ 1343862 h 3281108"/>
              <a:gd name="connsiteX161" fmla="*/ 4926514 w 7023131"/>
              <a:gd name="connsiteY161" fmla="*/ 1429587 h 3281108"/>
              <a:gd name="connsiteX162" fmla="*/ 4916989 w 7023131"/>
              <a:gd name="connsiteY162" fmla="*/ 1486737 h 3281108"/>
              <a:gd name="connsiteX163" fmla="*/ 4936039 w 7023131"/>
              <a:gd name="connsiteY163" fmla="*/ 1486737 h 3281108"/>
              <a:gd name="connsiteX164" fmla="*/ 4936039 w 7023131"/>
              <a:gd name="connsiteY164" fmla="*/ 1534362 h 3281108"/>
              <a:gd name="connsiteX165" fmla="*/ 5078914 w 7023131"/>
              <a:gd name="connsiteY165" fmla="*/ 1601037 h 3281108"/>
              <a:gd name="connsiteX166" fmla="*/ 5097964 w 7023131"/>
              <a:gd name="connsiteY166" fmla="*/ 1601037 h 3281108"/>
              <a:gd name="connsiteX167" fmla="*/ 5174164 w 7023131"/>
              <a:gd name="connsiteY167" fmla="*/ 1648662 h 3281108"/>
              <a:gd name="connsiteX168" fmla="*/ 5297989 w 7023131"/>
              <a:gd name="connsiteY168" fmla="*/ 1648662 h 3281108"/>
              <a:gd name="connsiteX169" fmla="*/ 5374189 w 7023131"/>
              <a:gd name="connsiteY169" fmla="*/ 1686762 h 3281108"/>
              <a:gd name="connsiteX170" fmla="*/ 5431339 w 7023131"/>
              <a:gd name="connsiteY170" fmla="*/ 1715337 h 3281108"/>
              <a:gd name="connsiteX171" fmla="*/ 5517064 w 7023131"/>
              <a:gd name="connsiteY171" fmla="*/ 1677237 h 3281108"/>
              <a:gd name="connsiteX172" fmla="*/ 5650414 w 7023131"/>
              <a:gd name="connsiteY172" fmla="*/ 1686762 h 3281108"/>
              <a:gd name="connsiteX173" fmla="*/ 5736139 w 7023131"/>
              <a:gd name="connsiteY173" fmla="*/ 1715337 h 3281108"/>
              <a:gd name="connsiteX174" fmla="*/ 5850439 w 7023131"/>
              <a:gd name="connsiteY174" fmla="*/ 1782012 h 3281108"/>
              <a:gd name="connsiteX175" fmla="*/ 5869489 w 7023131"/>
              <a:gd name="connsiteY175" fmla="*/ 1705812 h 3281108"/>
              <a:gd name="connsiteX176" fmla="*/ 6021889 w 7023131"/>
              <a:gd name="connsiteY176" fmla="*/ 1772487 h 3281108"/>
              <a:gd name="connsiteX177" fmla="*/ 6107614 w 7023131"/>
              <a:gd name="connsiteY177" fmla="*/ 1782012 h 3281108"/>
              <a:gd name="connsiteX178" fmla="*/ 6193339 w 7023131"/>
              <a:gd name="connsiteY178" fmla="*/ 1791537 h 3281108"/>
              <a:gd name="connsiteX179" fmla="*/ 6326689 w 7023131"/>
              <a:gd name="connsiteY179" fmla="*/ 1839162 h 3281108"/>
              <a:gd name="connsiteX180" fmla="*/ 6374314 w 7023131"/>
              <a:gd name="connsiteY180" fmla="*/ 1848687 h 3281108"/>
              <a:gd name="connsiteX181" fmla="*/ 6555289 w 7023131"/>
              <a:gd name="connsiteY181" fmla="*/ 1934412 h 3281108"/>
              <a:gd name="connsiteX182" fmla="*/ 6660064 w 7023131"/>
              <a:gd name="connsiteY182" fmla="*/ 1915362 h 3281108"/>
              <a:gd name="connsiteX183" fmla="*/ 6745789 w 7023131"/>
              <a:gd name="connsiteY183" fmla="*/ 1924887 h 3281108"/>
              <a:gd name="connsiteX184" fmla="*/ 6688639 w 7023131"/>
              <a:gd name="connsiteY184" fmla="*/ 1982037 h 3281108"/>
              <a:gd name="connsiteX185" fmla="*/ 6641014 w 7023131"/>
              <a:gd name="connsiteY185" fmla="*/ 2010612 h 3281108"/>
              <a:gd name="connsiteX186" fmla="*/ 6707689 w 7023131"/>
              <a:gd name="connsiteY186" fmla="*/ 2048712 h 3281108"/>
              <a:gd name="connsiteX187" fmla="*/ 6745789 w 7023131"/>
              <a:gd name="connsiteY187" fmla="*/ 2124912 h 3281108"/>
              <a:gd name="connsiteX188" fmla="*/ 6841039 w 7023131"/>
              <a:gd name="connsiteY188" fmla="*/ 2182062 h 3281108"/>
              <a:gd name="connsiteX189" fmla="*/ 6945814 w 7023131"/>
              <a:gd name="connsiteY189" fmla="*/ 2210637 h 3281108"/>
              <a:gd name="connsiteX190" fmla="*/ 6993439 w 7023131"/>
              <a:gd name="connsiteY190" fmla="*/ 2296362 h 3281108"/>
              <a:gd name="connsiteX191" fmla="*/ 7022014 w 7023131"/>
              <a:gd name="connsiteY191" fmla="*/ 2343987 h 3281108"/>
              <a:gd name="connsiteX192" fmla="*/ 6955339 w 7023131"/>
              <a:gd name="connsiteY192" fmla="*/ 2353512 h 3281108"/>
              <a:gd name="connsiteX193" fmla="*/ 6793414 w 7023131"/>
              <a:gd name="connsiteY193" fmla="*/ 2239212 h 3281108"/>
              <a:gd name="connsiteX194" fmla="*/ 6745789 w 7023131"/>
              <a:gd name="connsiteY194" fmla="*/ 2210637 h 3281108"/>
              <a:gd name="connsiteX195" fmla="*/ 6698164 w 7023131"/>
              <a:gd name="connsiteY195" fmla="*/ 2239212 h 3281108"/>
              <a:gd name="connsiteX196" fmla="*/ 6612439 w 7023131"/>
              <a:gd name="connsiteY196" fmla="*/ 2248737 h 3281108"/>
              <a:gd name="connsiteX197" fmla="*/ 6555289 w 7023131"/>
              <a:gd name="connsiteY197" fmla="*/ 2229687 h 3281108"/>
              <a:gd name="connsiteX198" fmla="*/ 6507664 w 7023131"/>
              <a:gd name="connsiteY198" fmla="*/ 2191587 h 3281108"/>
              <a:gd name="connsiteX199" fmla="*/ 6460039 w 7023131"/>
              <a:gd name="connsiteY199" fmla="*/ 2248737 h 3281108"/>
              <a:gd name="connsiteX200" fmla="*/ 6402889 w 7023131"/>
              <a:gd name="connsiteY200" fmla="*/ 2210637 h 3281108"/>
              <a:gd name="connsiteX201" fmla="*/ 6364789 w 7023131"/>
              <a:gd name="connsiteY201" fmla="*/ 2191587 h 3281108"/>
              <a:gd name="connsiteX202" fmla="*/ 6355264 w 7023131"/>
              <a:gd name="connsiteY202" fmla="*/ 2239212 h 3281108"/>
              <a:gd name="connsiteX203" fmla="*/ 6288589 w 7023131"/>
              <a:gd name="connsiteY203" fmla="*/ 2286837 h 3281108"/>
              <a:gd name="connsiteX204" fmla="*/ 6212389 w 7023131"/>
              <a:gd name="connsiteY204" fmla="*/ 2286837 h 3281108"/>
              <a:gd name="connsiteX205" fmla="*/ 6050464 w 7023131"/>
              <a:gd name="connsiteY205" fmla="*/ 2201112 h 3281108"/>
              <a:gd name="connsiteX206" fmla="*/ 5983789 w 7023131"/>
              <a:gd name="connsiteY206" fmla="*/ 2172537 h 3281108"/>
              <a:gd name="connsiteX207" fmla="*/ 5898064 w 7023131"/>
              <a:gd name="connsiteY207" fmla="*/ 2105862 h 3281108"/>
              <a:gd name="connsiteX208" fmla="*/ 5783764 w 7023131"/>
              <a:gd name="connsiteY208" fmla="*/ 2067762 h 3281108"/>
              <a:gd name="connsiteX209" fmla="*/ 5745664 w 7023131"/>
              <a:gd name="connsiteY209" fmla="*/ 2029662 h 3281108"/>
              <a:gd name="connsiteX210" fmla="*/ 5688514 w 7023131"/>
              <a:gd name="connsiteY210" fmla="*/ 2010612 h 3281108"/>
              <a:gd name="connsiteX211" fmla="*/ 5612314 w 7023131"/>
              <a:gd name="connsiteY211" fmla="*/ 2010612 h 3281108"/>
              <a:gd name="connsiteX212" fmla="*/ 5450389 w 7023131"/>
              <a:gd name="connsiteY212" fmla="*/ 1934412 h 3281108"/>
              <a:gd name="connsiteX213" fmla="*/ 5412289 w 7023131"/>
              <a:gd name="connsiteY213" fmla="*/ 1924887 h 3281108"/>
              <a:gd name="connsiteX214" fmla="*/ 5317039 w 7023131"/>
              <a:gd name="connsiteY214" fmla="*/ 1934412 h 3281108"/>
              <a:gd name="connsiteX215" fmla="*/ 5212264 w 7023131"/>
              <a:gd name="connsiteY215" fmla="*/ 1905837 h 3281108"/>
              <a:gd name="connsiteX216" fmla="*/ 5069389 w 7023131"/>
              <a:gd name="connsiteY216" fmla="*/ 1886787 h 3281108"/>
              <a:gd name="connsiteX217" fmla="*/ 4964614 w 7023131"/>
              <a:gd name="connsiteY217" fmla="*/ 1877262 h 3281108"/>
              <a:gd name="connsiteX218" fmla="*/ 4945564 w 7023131"/>
              <a:gd name="connsiteY218" fmla="*/ 1924887 h 3281108"/>
              <a:gd name="connsiteX219" fmla="*/ 4916989 w 7023131"/>
              <a:gd name="connsiteY219" fmla="*/ 1953462 h 3281108"/>
              <a:gd name="connsiteX220" fmla="*/ 4878889 w 7023131"/>
              <a:gd name="connsiteY220" fmla="*/ 1982037 h 3281108"/>
              <a:gd name="connsiteX221" fmla="*/ 4907464 w 7023131"/>
              <a:gd name="connsiteY221" fmla="*/ 2048712 h 3281108"/>
              <a:gd name="connsiteX222" fmla="*/ 4840789 w 7023131"/>
              <a:gd name="connsiteY222" fmla="*/ 2096337 h 3281108"/>
              <a:gd name="connsiteX223" fmla="*/ 4840789 w 7023131"/>
              <a:gd name="connsiteY223" fmla="*/ 2105862 h 3281108"/>
              <a:gd name="connsiteX224" fmla="*/ 4793164 w 7023131"/>
              <a:gd name="connsiteY224" fmla="*/ 2163012 h 3281108"/>
              <a:gd name="connsiteX225" fmla="*/ 4840789 w 7023131"/>
              <a:gd name="connsiteY225" fmla="*/ 2229687 h 3281108"/>
              <a:gd name="connsiteX226" fmla="*/ 4888414 w 7023131"/>
              <a:gd name="connsiteY226" fmla="*/ 2267787 h 3281108"/>
              <a:gd name="connsiteX227" fmla="*/ 4993189 w 7023131"/>
              <a:gd name="connsiteY227" fmla="*/ 2286837 h 3281108"/>
              <a:gd name="connsiteX228" fmla="*/ 4831264 w 7023131"/>
              <a:gd name="connsiteY228" fmla="*/ 2391612 h 3281108"/>
              <a:gd name="connsiteX229" fmla="*/ 4878889 w 7023131"/>
              <a:gd name="connsiteY229" fmla="*/ 2420187 h 3281108"/>
              <a:gd name="connsiteX230" fmla="*/ 4831264 w 7023131"/>
              <a:gd name="connsiteY230" fmla="*/ 2477337 h 3281108"/>
              <a:gd name="connsiteX231" fmla="*/ 4783639 w 7023131"/>
              <a:gd name="connsiteY231" fmla="*/ 2544012 h 3281108"/>
              <a:gd name="connsiteX232" fmla="*/ 4755064 w 7023131"/>
              <a:gd name="connsiteY232" fmla="*/ 2620212 h 3281108"/>
              <a:gd name="connsiteX233" fmla="*/ 4697914 w 7023131"/>
              <a:gd name="connsiteY233" fmla="*/ 2696412 h 3281108"/>
              <a:gd name="connsiteX234" fmla="*/ 4640764 w 7023131"/>
              <a:gd name="connsiteY234" fmla="*/ 2715462 h 3281108"/>
              <a:gd name="connsiteX235" fmla="*/ 4469314 w 7023131"/>
              <a:gd name="connsiteY235" fmla="*/ 2715462 h 3281108"/>
              <a:gd name="connsiteX236" fmla="*/ 4383589 w 7023131"/>
              <a:gd name="connsiteY236" fmla="*/ 2715462 h 3281108"/>
              <a:gd name="connsiteX237" fmla="*/ 4364539 w 7023131"/>
              <a:gd name="connsiteY237" fmla="*/ 2686887 h 3281108"/>
              <a:gd name="connsiteX238" fmla="*/ 4326439 w 7023131"/>
              <a:gd name="connsiteY238" fmla="*/ 2648787 h 3281108"/>
              <a:gd name="connsiteX239" fmla="*/ 4307389 w 7023131"/>
              <a:gd name="connsiteY239" fmla="*/ 2591637 h 3281108"/>
              <a:gd name="connsiteX240" fmla="*/ 4307389 w 7023131"/>
              <a:gd name="connsiteY240" fmla="*/ 2505912 h 3281108"/>
              <a:gd name="connsiteX241" fmla="*/ 4297864 w 7023131"/>
              <a:gd name="connsiteY241" fmla="*/ 2429712 h 3281108"/>
              <a:gd name="connsiteX242" fmla="*/ 4269289 w 7023131"/>
              <a:gd name="connsiteY242" fmla="*/ 2334462 h 3281108"/>
              <a:gd name="connsiteX243" fmla="*/ 4250239 w 7023131"/>
              <a:gd name="connsiteY243" fmla="*/ 2258262 h 3281108"/>
              <a:gd name="connsiteX244" fmla="*/ 4145464 w 7023131"/>
              <a:gd name="connsiteY244" fmla="*/ 2258262 h 3281108"/>
              <a:gd name="connsiteX245" fmla="*/ 4050214 w 7023131"/>
              <a:gd name="connsiteY245" fmla="*/ 2239212 h 3281108"/>
              <a:gd name="connsiteX246" fmla="*/ 3983539 w 7023131"/>
              <a:gd name="connsiteY246" fmla="*/ 2296362 h 3281108"/>
              <a:gd name="connsiteX247" fmla="*/ 3821614 w 7023131"/>
              <a:gd name="connsiteY247" fmla="*/ 2353512 h 3281108"/>
              <a:gd name="connsiteX248" fmla="*/ 3802564 w 7023131"/>
              <a:gd name="connsiteY248" fmla="*/ 2420187 h 3281108"/>
              <a:gd name="connsiteX249" fmla="*/ 3650164 w 7023131"/>
              <a:gd name="connsiteY249" fmla="*/ 2420187 h 3281108"/>
              <a:gd name="connsiteX250" fmla="*/ 3564439 w 7023131"/>
              <a:gd name="connsiteY250" fmla="*/ 2515437 h 3281108"/>
              <a:gd name="connsiteX251" fmla="*/ 3450139 w 7023131"/>
              <a:gd name="connsiteY251" fmla="*/ 2629737 h 3281108"/>
              <a:gd name="connsiteX252" fmla="*/ 3421564 w 7023131"/>
              <a:gd name="connsiteY252" fmla="*/ 2763087 h 3281108"/>
              <a:gd name="connsiteX253" fmla="*/ 3326314 w 7023131"/>
              <a:gd name="connsiteY253" fmla="*/ 2839287 h 3281108"/>
              <a:gd name="connsiteX254" fmla="*/ 3231064 w 7023131"/>
              <a:gd name="connsiteY254" fmla="*/ 2915487 h 3281108"/>
              <a:gd name="connsiteX255" fmla="*/ 3154864 w 7023131"/>
              <a:gd name="connsiteY255" fmla="*/ 3029787 h 3281108"/>
              <a:gd name="connsiteX256" fmla="*/ 3107239 w 7023131"/>
              <a:gd name="connsiteY256" fmla="*/ 3144087 h 3281108"/>
              <a:gd name="connsiteX257" fmla="*/ 3050089 w 7023131"/>
              <a:gd name="connsiteY257" fmla="*/ 3220287 h 3281108"/>
              <a:gd name="connsiteX258" fmla="*/ 2973889 w 7023131"/>
              <a:gd name="connsiteY258" fmla="*/ 3229812 h 3281108"/>
              <a:gd name="connsiteX259" fmla="*/ 2878639 w 7023131"/>
              <a:gd name="connsiteY259" fmla="*/ 3163137 h 3281108"/>
              <a:gd name="connsiteX260" fmla="*/ 2802439 w 7023131"/>
              <a:gd name="connsiteY260" fmla="*/ 3105987 h 3281108"/>
              <a:gd name="connsiteX261" fmla="*/ 2726239 w 7023131"/>
              <a:gd name="connsiteY261" fmla="*/ 3096462 h 3281108"/>
              <a:gd name="connsiteX262" fmla="*/ 2630989 w 7023131"/>
              <a:gd name="connsiteY262" fmla="*/ 3153612 h 3281108"/>
              <a:gd name="connsiteX263" fmla="*/ 2659564 w 7023131"/>
              <a:gd name="connsiteY263" fmla="*/ 3210762 h 3281108"/>
              <a:gd name="connsiteX264" fmla="*/ 2545264 w 7023131"/>
              <a:gd name="connsiteY264" fmla="*/ 3220287 h 3281108"/>
              <a:gd name="connsiteX265" fmla="*/ 2383339 w 7023131"/>
              <a:gd name="connsiteY265" fmla="*/ 3229812 h 3281108"/>
              <a:gd name="connsiteX266" fmla="*/ 2307139 w 7023131"/>
              <a:gd name="connsiteY266" fmla="*/ 3267912 h 3281108"/>
              <a:gd name="connsiteX267" fmla="*/ 2221414 w 7023131"/>
              <a:gd name="connsiteY267" fmla="*/ 3277437 h 3281108"/>
              <a:gd name="connsiteX268" fmla="*/ 2192839 w 7023131"/>
              <a:gd name="connsiteY268" fmla="*/ 3210762 h 3281108"/>
              <a:gd name="connsiteX269" fmla="*/ 2088064 w 7023131"/>
              <a:gd name="connsiteY269" fmla="*/ 3144087 h 3281108"/>
              <a:gd name="connsiteX270" fmla="*/ 2116639 w 7023131"/>
              <a:gd name="connsiteY270" fmla="*/ 3077412 h 3281108"/>
              <a:gd name="connsiteX271" fmla="*/ 2145214 w 7023131"/>
              <a:gd name="connsiteY271" fmla="*/ 2982162 h 3281108"/>
              <a:gd name="connsiteX272" fmla="*/ 2154739 w 7023131"/>
              <a:gd name="connsiteY272" fmla="*/ 2886912 h 3281108"/>
              <a:gd name="connsiteX273" fmla="*/ 2078539 w 7023131"/>
              <a:gd name="connsiteY273" fmla="*/ 2867862 h 3281108"/>
              <a:gd name="connsiteX274" fmla="*/ 1973764 w 7023131"/>
              <a:gd name="connsiteY274" fmla="*/ 2848812 h 3281108"/>
              <a:gd name="connsiteX275" fmla="*/ 1840414 w 7023131"/>
              <a:gd name="connsiteY275" fmla="*/ 2829762 h 3281108"/>
              <a:gd name="connsiteX276" fmla="*/ 1678489 w 7023131"/>
              <a:gd name="connsiteY276" fmla="*/ 2820237 h 3281108"/>
              <a:gd name="connsiteX277" fmla="*/ 1602289 w 7023131"/>
              <a:gd name="connsiteY277" fmla="*/ 2810712 h 3281108"/>
              <a:gd name="connsiteX278" fmla="*/ 1507039 w 7023131"/>
              <a:gd name="connsiteY278" fmla="*/ 2848812 h 3281108"/>
              <a:gd name="connsiteX279" fmla="*/ 1326064 w 7023131"/>
              <a:gd name="connsiteY279" fmla="*/ 2858337 h 3281108"/>
              <a:gd name="connsiteX280" fmla="*/ 1126039 w 7023131"/>
              <a:gd name="connsiteY280" fmla="*/ 2791662 h 3281108"/>
              <a:gd name="connsiteX281" fmla="*/ 1021264 w 7023131"/>
              <a:gd name="connsiteY281" fmla="*/ 2791662 h 3281108"/>
              <a:gd name="connsiteX282" fmla="*/ 906964 w 7023131"/>
              <a:gd name="connsiteY282" fmla="*/ 2801187 h 3281108"/>
              <a:gd name="connsiteX283" fmla="*/ 802189 w 7023131"/>
              <a:gd name="connsiteY283" fmla="*/ 2877387 h 3281108"/>
              <a:gd name="connsiteX284" fmla="*/ 725989 w 7023131"/>
              <a:gd name="connsiteY284" fmla="*/ 2896437 h 3281108"/>
              <a:gd name="connsiteX285" fmla="*/ 716464 w 7023131"/>
              <a:gd name="connsiteY285" fmla="*/ 2744037 h 3281108"/>
              <a:gd name="connsiteX286" fmla="*/ 716464 w 7023131"/>
              <a:gd name="connsiteY286" fmla="*/ 2667837 h 3281108"/>
              <a:gd name="connsiteX287" fmla="*/ 706939 w 7023131"/>
              <a:gd name="connsiteY287" fmla="*/ 2572587 h 3281108"/>
              <a:gd name="connsiteX288" fmla="*/ 659314 w 7023131"/>
              <a:gd name="connsiteY288" fmla="*/ 2515437 h 3281108"/>
              <a:gd name="connsiteX289" fmla="*/ 735514 w 7023131"/>
              <a:gd name="connsiteY289" fmla="*/ 2467812 h 3281108"/>
              <a:gd name="connsiteX290" fmla="*/ 773614 w 7023131"/>
              <a:gd name="connsiteY290" fmla="*/ 2401137 h 3281108"/>
              <a:gd name="connsiteX291" fmla="*/ 659314 w 7023131"/>
              <a:gd name="connsiteY291" fmla="*/ 2420187 h 3281108"/>
              <a:gd name="connsiteX292" fmla="*/ 583114 w 7023131"/>
              <a:gd name="connsiteY292" fmla="*/ 2372562 h 3281108"/>
              <a:gd name="connsiteX293" fmla="*/ 402139 w 7023131"/>
              <a:gd name="connsiteY293" fmla="*/ 2410662 h 3281108"/>
              <a:gd name="connsiteX294" fmla="*/ 297364 w 7023131"/>
              <a:gd name="connsiteY294" fmla="*/ 2410662 h 3281108"/>
              <a:gd name="connsiteX295" fmla="*/ 249739 w 7023131"/>
              <a:gd name="connsiteY295" fmla="*/ 2372562 h 3281108"/>
              <a:gd name="connsiteX296" fmla="*/ 135439 w 7023131"/>
              <a:gd name="connsiteY296" fmla="*/ 2391612 h 3281108"/>
              <a:gd name="connsiteX297" fmla="*/ 116389 w 7023131"/>
              <a:gd name="connsiteY297" fmla="*/ 2420187 h 3281108"/>
              <a:gd name="connsiteX298" fmla="*/ 40189 w 7023131"/>
              <a:gd name="connsiteY298" fmla="*/ 2353512 h 3281108"/>
              <a:gd name="connsiteX299" fmla="*/ 21139 w 7023131"/>
              <a:gd name="connsiteY299" fmla="*/ 2296362 h 3281108"/>
              <a:gd name="connsiteX300" fmla="*/ 164014 w 7023131"/>
              <a:gd name="connsiteY300" fmla="*/ 2277312 h 3281108"/>
              <a:gd name="connsiteX301" fmla="*/ 211639 w 7023131"/>
              <a:gd name="connsiteY301" fmla="*/ 2220162 h 3281108"/>
              <a:gd name="connsiteX302" fmla="*/ 78289 w 7023131"/>
              <a:gd name="connsiteY302" fmla="*/ 2191587 h 3281108"/>
              <a:gd name="connsiteX303" fmla="*/ 30664 w 7023131"/>
              <a:gd name="connsiteY303" fmla="*/ 2115387 h 3281108"/>
              <a:gd name="connsiteX304" fmla="*/ 2089 w 7023131"/>
              <a:gd name="connsiteY304" fmla="*/ 2058237 h 3281108"/>
              <a:gd name="connsiteX305" fmla="*/ 87814 w 7023131"/>
              <a:gd name="connsiteY305" fmla="*/ 2020137 h 3281108"/>
              <a:gd name="connsiteX306" fmla="*/ 87814 w 7023131"/>
              <a:gd name="connsiteY306" fmla="*/ 1924887 h 3281108"/>
              <a:gd name="connsiteX307" fmla="*/ 173539 w 7023131"/>
              <a:gd name="connsiteY307" fmla="*/ 1896312 h 3281108"/>
              <a:gd name="connsiteX308" fmla="*/ 211639 w 7023131"/>
              <a:gd name="connsiteY308" fmla="*/ 1753437 h 3281108"/>
              <a:gd name="connsiteX309" fmla="*/ 306889 w 7023131"/>
              <a:gd name="connsiteY309" fmla="*/ 1715337 h 3281108"/>
              <a:gd name="connsiteX310" fmla="*/ 287839 w 7023131"/>
              <a:gd name="connsiteY310" fmla="*/ 1924887 h 3281108"/>
              <a:gd name="connsiteX311" fmla="*/ 459289 w 7023131"/>
              <a:gd name="connsiteY311" fmla="*/ 1934412 h 3281108"/>
              <a:gd name="connsiteX312" fmla="*/ 564064 w 7023131"/>
              <a:gd name="connsiteY312" fmla="*/ 1829637 h 3281108"/>
              <a:gd name="connsiteX313" fmla="*/ 478339 w 7023131"/>
              <a:gd name="connsiteY313" fmla="*/ 1724862 h 3281108"/>
              <a:gd name="connsiteX314" fmla="*/ 430714 w 7023131"/>
              <a:gd name="connsiteY314" fmla="*/ 1686762 h 3281108"/>
              <a:gd name="connsiteX315" fmla="*/ 554539 w 7023131"/>
              <a:gd name="connsiteY315" fmla="*/ 1610562 h 3281108"/>
              <a:gd name="connsiteX316" fmla="*/ 649789 w 7023131"/>
              <a:gd name="connsiteY316" fmla="*/ 1610562 h 3281108"/>
              <a:gd name="connsiteX317" fmla="*/ 697414 w 7023131"/>
              <a:gd name="connsiteY317" fmla="*/ 1562937 h 3281108"/>
              <a:gd name="connsiteX318" fmla="*/ 783139 w 7023131"/>
              <a:gd name="connsiteY318" fmla="*/ 1534362 h 3281108"/>
              <a:gd name="connsiteX319" fmla="*/ 935539 w 7023131"/>
              <a:gd name="connsiteY319" fmla="*/ 1572462 h 3281108"/>
              <a:gd name="connsiteX320" fmla="*/ 973639 w 7023131"/>
              <a:gd name="connsiteY320" fmla="*/ 1458162 h 3281108"/>
              <a:gd name="connsiteX321" fmla="*/ 973639 w 7023131"/>
              <a:gd name="connsiteY321" fmla="*/ 1372437 h 3281108"/>
              <a:gd name="connsiteX322" fmla="*/ 1154614 w 7023131"/>
              <a:gd name="connsiteY322" fmla="*/ 1296237 h 3281108"/>
              <a:gd name="connsiteX323" fmla="*/ 1154614 w 7023131"/>
              <a:gd name="connsiteY323" fmla="*/ 1277187 h 3281108"/>
              <a:gd name="connsiteX324" fmla="*/ 1278439 w 7023131"/>
              <a:gd name="connsiteY324" fmla="*/ 1191462 h 3281108"/>
              <a:gd name="connsiteX325" fmla="*/ 1326064 w 7023131"/>
              <a:gd name="connsiteY325" fmla="*/ 1153362 h 3281108"/>
              <a:gd name="connsiteX326" fmla="*/ 1192714 w 7023131"/>
              <a:gd name="connsiteY326" fmla="*/ 1096212 h 3281108"/>
              <a:gd name="connsiteX327" fmla="*/ 1068889 w 7023131"/>
              <a:gd name="connsiteY327" fmla="*/ 1143837 h 3281108"/>
              <a:gd name="connsiteX328" fmla="*/ 859339 w 7023131"/>
              <a:gd name="connsiteY328" fmla="*/ 1134312 h 3281108"/>
              <a:gd name="connsiteX329" fmla="*/ 1335589 w 7023131"/>
              <a:gd name="connsiteY329" fmla="*/ 753312 h 3281108"/>
              <a:gd name="connsiteX330" fmla="*/ 1402264 w 7023131"/>
              <a:gd name="connsiteY330" fmla="*/ 715212 h 3281108"/>
              <a:gd name="connsiteX331" fmla="*/ 1497514 w 7023131"/>
              <a:gd name="connsiteY331" fmla="*/ 715212 h 3281108"/>
              <a:gd name="connsiteX332" fmla="*/ 1583239 w 7023131"/>
              <a:gd name="connsiteY332" fmla="*/ 696162 h 3281108"/>
              <a:gd name="connsiteX333" fmla="*/ 1602289 w 7023131"/>
              <a:gd name="connsiteY333" fmla="*/ 648537 h 3281108"/>
              <a:gd name="connsiteX334" fmla="*/ 1649914 w 7023131"/>
              <a:gd name="connsiteY334" fmla="*/ 715212 h 3281108"/>
              <a:gd name="connsiteX335" fmla="*/ 1783264 w 7023131"/>
              <a:gd name="connsiteY335" fmla="*/ 724737 h 3281108"/>
              <a:gd name="connsiteX336" fmla="*/ 1840414 w 7023131"/>
              <a:gd name="connsiteY336" fmla="*/ 629487 h 3281108"/>
              <a:gd name="connsiteX337" fmla="*/ 1897564 w 7023131"/>
              <a:gd name="connsiteY337" fmla="*/ 619962 h 3281108"/>
              <a:gd name="connsiteX338" fmla="*/ 1983289 w 7023131"/>
              <a:gd name="connsiteY338" fmla="*/ 562812 h 3281108"/>
              <a:gd name="connsiteX339" fmla="*/ 2049964 w 7023131"/>
              <a:gd name="connsiteY339" fmla="*/ 515187 h 3281108"/>
              <a:gd name="connsiteX340" fmla="*/ 2088064 w 7023131"/>
              <a:gd name="connsiteY340" fmla="*/ 524712 h 3281108"/>
              <a:gd name="connsiteX341" fmla="*/ 2107114 w 7023131"/>
              <a:gd name="connsiteY341" fmla="*/ 600912 h 3281108"/>
              <a:gd name="connsiteX342" fmla="*/ 2049964 w 7023131"/>
              <a:gd name="connsiteY342" fmla="*/ 600912 h 3281108"/>
              <a:gd name="connsiteX343" fmla="*/ 1973764 w 7023131"/>
              <a:gd name="connsiteY343" fmla="*/ 667587 h 3281108"/>
              <a:gd name="connsiteX344" fmla="*/ 1907089 w 7023131"/>
              <a:gd name="connsiteY344" fmla="*/ 696162 h 3281108"/>
              <a:gd name="connsiteX345" fmla="*/ 1935664 w 7023131"/>
              <a:gd name="connsiteY345" fmla="*/ 791412 h 3281108"/>
              <a:gd name="connsiteX346" fmla="*/ 1849939 w 7023131"/>
              <a:gd name="connsiteY346" fmla="*/ 915237 h 3281108"/>
              <a:gd name="connsiteX347" fmla="*/ 1773739 w 7023131"/>
              <a:gd name="connsiteY347" fmla="*/ 962862 h 3281108"/>
              <a:gd name="connsiteX348" fmla="*/ 1783264 w 7023131"/>
              <a:gd name="connsiteY348" fmla="*/ 1029537 h 3281108"/>
              <a:gd name="connsiteX349" fmla="*/ 1821364 w 7023131"/>
              <a:gd name="connsiteY349" fmla="*/ 1115262 h 3281108"/>
              <a:gd name="connsiteX350" fmla="*/ 1678489 w 7023131"/>
              <a:gd name="connsiteY350" fmla="*/ 1153362 h 3281108"/>
              <a:gd name="connsiteX351" fmla="*/ 1602289 w 7023131"/>
              <a:gd name="connsiteY351" fmla="*/ 1239087 h 3281108"/>
              <a:gd name="connsiteX352" fmla="*/ 1602289 w 7023131"/>
              <a:gd name="connsiteY352" fmla="*/ 1334337 h 3281108"/>
              <a:gd name="connsiteX353" fmla="*/ 1545139 w 7023131"/>
              <a:gd name="connsiteY353" fmla="*/ 1362912 h 3281108"/>
              <a:gd name="connsiteX354" fmla="*/ 1535614 w 7023131"/>
              <a:gd name="connsiteY354" fmla="*/ 1458162 h 3281108"/>
              <a:gd name="connsiteX355" fmla="*/ 1507039 w 7023131"/>
              <a:gd name="connsiteY355" fmla="*/ 1505787 h 3281108"/>
              <a:gd name="connsiteX356" fmla="*/ 1535614 w 7023131"/>
              <a:gd name="connsiteY356" fmla="*/ 1639137 h 3281108"/>
              <a:gd name="connsiteX357" fmla="*/ 1497514 w 7023131"/>
              <a:gd name="connsiteY357" fmla="*/ 1696287 h 3281108"/>
              <a:gd name="connsiteX358" fmla="*/ 1364164 w 7023131"/>
              <a:gd name="connsiteY358" fmla="*/ 1724862 h 3281108"/>
              <a:gd name="connsiteX359" fmla="*/ 1354639 w 7023131"/>
              <a:gd name="connsiteY359" fmla="*/ 1772487 h 3281108"/>
              <a:gd name="connsiteX360" fmla="*/ 1307014 w 7023131"/>
              <a:gd name="connsiteY360" fmla="*/ 1772487 h 3281108"/>
              <a:gd name="connsiteX361" fmla="*/ 1287964 w 7023131"/>
              <a:gd name="connsiteY361" fmla="*/ 1839162 h 3281108"/>
              <a:gd name="connsiteX362" fmla="*/ 1230814 w 7023131"/>
              <a:gd name="connsiteY362" fmla="*/ 1886787 h 3281108"/>
              <a:gd name="connsiteX363" fmla="*/ 1221289 w 7023131"/>
              <a:gd name="connsiteY363" fmla="*/ 1991562 h 3281108"/>
              <a:gd name="connsiteX364" fmla="*/ 1135564 w 7023131"/>
              <a:gd name="connsiteY364" fmla="*/ 2010612 h 3281108"/>
              <a:gd name="connsiteX365" fmla="*/ 1135564 w 7023131"/>
              <a:gd name="connsiteY365" fmla="*/ 2067762 h 3281108"/>
              <a:gd name="connsiteX366" fmla="*/ 1259389 w 7023131"/>
              <a:gd name="connsiteY366" fmla="*/ 2153487 h 3281108"/>
              <a:gd name="connsiteX367" fmla="*/ 1411789 w 7023131"/>
              <a:gd name="connsiteY367" fmla="*/ 2182062 h 3281108"/>
              <a:gd name="connsiteX368" fmla="*/ 1440364 w 7023131"/>
              <a:gd name="connsiteY368" fmla="*/ 2096337 h 3281108"/>
              <a:gd name="connsiteX369" fmla="*/ 1573714 w 7023131"/>
              <a:gd name="connsiteY369" fmla="*/ 2048712 h 3281108"/>
              <a:gd name="connsiteX370" fmla="*/ 1707064 w 7023131"/>
              <a:gd name="connsiteY370" fmla="*/ 2029662 h 3281108"/>
              <a:gd name="connsiteX371" fmla="*/ 1773739 w 7023131"/>
              <a:gd name="connsiteY371" fmla="*/ 1991562 h 3281108"/>
              <a:gd name="connsiteX372" fmla="*/ 1945189 w 7023131"/>
              <a:gd name="connsiteY372" fmla="*/ 2067762 h 3281108"/>
              <a:gd name="connsiteX373" fmla="*/ 2002339 w 7023131"/>
              <a:gd name="connsiteY373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49964 w 7023131"/>
              <a:gd name="connsiteY47" fmla="*/ 2115387 h 3281108"/>
              <a:gd name="connsiteX48" fmla="*/ 2240464 w 7023131"/>
              <a:gd name="connsiteY48" fmla="*/ 2039187 h 3281108"/>
              <a:gd name="connsiteX49" fmla="*/ 2345239 w 7023131"/>
              <a:gd name="connsiteY49" fmla="*/ 2010612 h 3281108"/>
              <a:gd name="connsiteX50" fmla="*/ 2411914 w 7023131"/>
              <a:gd name="connsiteY50" fmla="*/ 1943937 h 3281108"/>
              <a:gd name="connsiteX51" fmla="*/ 2459539 w 7023131"/>
              <a:gd name="connsiteY51" fmla="*/ 1896312 h 3281108"/>
              <a:gd name="connsiteX52" fmla="*/ 2507164 w 7023131"/>
              <a:gd name="connsiteY52" fmla="*/ 1829637 h 3281108"/>
              <a:gd name="connsiteX53" fmla="*/ 2535739 w 7023131"/>
              <a:gd name="connsiteY53" fmla="*/ 1810587 h 3281108"/>
              <a:gd name="connsiteX54" fmla="*/ 2659564 w 7023131"/>
              <a:gd name="connsiteY54" fmla="*/ 1791537 h 3281108"/>
              <a:gd name="connsiteX55" fmla="*/ 2669089 w 7023131"/>
              <a:gd name="connsiteY55" fmla="*/ 1715337 h 3281108"/>
              <a:gd name="connsiteX56" fmla="*/ 2697664 w 7023131"/>
              <a:gd name="connsiteY56" fmla="*/ 1696287 h 3281108"/>
              <a:gd name="connsiteX57" fmla="*/ 2745289 w 7023131"/>
              <a:gd name="connsiteY57" fmla="*/ 1658187 h 3281108"/>
              <a:gd name="connsiteX58" fmla="*/ 2802439 w 7023131"/>
              <a:gd name="connsiteY58" fmla="*/ 1629612 h 3281108"/>
              <a:gd name="connsiteX59" fmla="*/ 2888164 w 7023131"/>
              <a:gd name="connsiteY59" fmla="*/ 1572462 h 3281108"/>
              <a:gd name="connsiteX60" fmla="*/ 2954839 w 7023131"/>
              <a:gd name="connsiteY60" fmla="*/ 1505787 h 3281108"/>
              <a:gd name="connsiteX61" fmla="*/ 2964364 w 7023131"/>
              <a:gd name="connsiteY61" fmla="*/ 1429587 h 3281108"/>
              <a:gd name="connsiteX62" fmla="*/ 3002464 w 7023131"/>
              <a:gd name="connsiteY62" fmla="*/ 1429587 h 3281108"/>
              <a:gd name="connsiteX63" fmla="*/ 2983414 w 7023131"/>
              <a:gd name="connsiteY63" fmla="*/ 1362912 h 3281108"/>
              <a:gd name="connsiteX64" fmla="*/ 3078664 w 7023131"/>
              <a:gd name="connsiteY64" fmla="*/ 1439112 h 3281108"/>
              <a:gd name="connsiteX65" fmla="*/ 3192964 w 7023131"/>
              <a:gd name="connsiteY65" fmla="*/ 1401012 h 3281108"/>
              <a:gd name="connsiteX66" fmla="*/ 3345364 w 7023131"/>
              <a:gd name="connsiteY66" fmla="*/ 1401012 h 3281108"/>
              <a:gd name="connsiteX67" fmla="*/ 3402514 w 7023131"/>
              <a:gd name="connsiteY67" fmla="*/ 1372437 h 3281108"/>
              <a:gd name="connsiteX68" fmla="*/ 3412039 w 7023131"/>
              <a:gd name="connsiteY68" fmla="*/ 1343862 h 3281108"/>
              <a:gd name="connsiteX69" fmla="*/ 3412039 w 7023131"/>
              <a:gd name="connsiteY69" fmla="*/ 1439112 h 3281108"/>
              <a:gd name="connsiteX70" fmla="*/ 3469189 w 7023131"/>
              <a:gd name="connsiteY70" fmla="*/ 1420062 h 3281108"/>
              <a:gd name="connsiteX71" fmla="*/ 3573964 w 7023131"/>
              <a:gd name="connsiteY71" fmla="*/ 1410537 h 3281108"/>
              <a:gd name="connsiteX72" fmla="*/ 3612064 w 7023131"/>
              <a:gd name="connsiteY72" fmla="*/ 1334337 h 3281108"/>
              <a:gd name="connsiteX73" fmla="*/ 3754939 w 7023131"/>
              <a:gd name="connsiteY73" fmla="*/ 1391487 h 3281108"/>
              <a:gd name="connsiteX74" fmla="*/ 3802564 w 7023131"/>
              <a:gd name="connsiteY74" fmla="*/ 1286712 h 3281108"/>
              <a:gd name="connsiteX75" fmla="*/ 3935914 w 7023131"/>
              <a:gd name="connsiteY75" fmla="*/ 1267662 h 3281108"/>
              <a:gd name="connsiteX76" fmla="*/ 3974014 w 7023131"/>
              <a:gd name="connsiteY76" fmla="*/ 1181937 h 3281108"/>
              <a:gd name="connsiteX77" fmla="*/ 3935914 w 7023131"/>
              <a:gd name="connsiteY77" fmla="*/ 1105737 h 3281108"/>
              <a:gd name="connsiteX78" fmla="*/ 3916864 w 7023131"/>
              <a:gd name="connsiteY78" fmla="*/ 1039062 h 3281108"/>
              <a:gd name="connsiteX79" fmla="*/ 3840664 w 7023131"/>
              <a:gd name="connsiteY79" fmla="*/ 962862 h 3281108"/>
              <a:gd name="connsiteX80" fmla="*/ 3764464 w 7023131"/>
              <a:gd name="connsiteY80" fmla="*/ 915237 h 3281108"/>
              <a:gd name="connsiteX81" fmla="*/ 3840664 w 7023131"/>
              <a:gd name="connsiteY81" fmla="*/ 734262 h 3281108"/>
              <a:gd name="connsiteX82" fmla="*/ 3897814 w 7023131"/>
              <a:gd name="connsiteY82" fmla="*/ 648537 h 3281108"/>
              <a:gd name="connsiteX83" fmla="*/ 3983539 w 7023131"/>
              <a:gd name="connsiteY83" fmla="*/ 591387 h 3281108"/>
              <a:gd name="connsiteX84" fmla="*/ 4069264 w 7023131"/>
              <a:gd name="connsiteY84" fmla="*/ 600912 h 3281108"/>
              <a:gd name="connsiteX85" fmla="*/ 4097839 w 7023131"/>
              <a:gd name="connsiteY85" fmla="*/ 553287 h 3281108"/>
              <a:gd name="connsiteX86" fmla="*/ 4154989 w 7023131"/>
              <a:gd name="connsiteY86" fmla="*/ 505662 h 3281108"/>
              <a:gd name="connsiteX87" fmla="*/ 4174039 w 7023131"/>
              <a:gd name="connsiteY87" fmla="*/ 496137 h 3281108"/>
              <a:gd name="connsiteX88" fmla="*/ 4259764 w 7023131"/>
              <a:gd name="connsiteY88" fmla="*/ 391362 h 3281108"/>
              <a:gd name="connsiteX89" fmla="*/ 4335964 w 7023131"/>
              <a:gd name="connsiteY89" fmla="*/ 429462 h 3281108"/>
              <a:gd name="connsiteX90" fmla="*/ 4431214 w 7023131"/>
              <a:gd name="connsiteY90" fmla="*/ 391362 h 3281108"/>
              <a:gd name="connsiteX91" fmla="*/ 4535989 w 7023131"/>
              <a:gd name="connsiteY91" fmla="*/ 391362 h 3281108"/>
              <a:gd name="connsiteX92" fmla="*/ 4583614 w 7023131"/>
              <a:gd name="connsiteY92" fmla="*/ 362787 h 3281108"/>
              <a:gd name="connsiteX93" fmla="*/ 4659814 w 7023131"/>
              <a:gd name="connsiteY93" fmla="*/ 343737 h 3281108"/>
              <a:gd name="connsiteX94" fmla="*/ 4697914 w 7023131"/>
              <a:gd name="connsiteY94" fmla="*/ 305637 h 3281108"/>
              <a:gd name="connsiteX95" fmla="*/ 4755064 w 7023131"/>
              <a:gd name="connsiteY95" fmla="*/ 343737 h 3281108"/>
              <a:gd name="connsiteX96" fmla="*/ 4840789 w 7023131"/>
              <a:gd name="connsiteY96" fmla="*/ 343737 h 3281108"/>
              <a:gd name="connsiteX97" fmla="*/ 4888414 w 7023131"/>
              <a:gd name="connsiteY97" fmla="*/ 315162 h 3281108"/>
              <a:gd name="connsiteX98" fmla="*/ 4936039 w 7023131"/>
              <a:gd name="connsiteY98" fmla="*/ 324687 h 3281108"/>
              <a:gd name="connsiteX99" fmla="*/ 5040814 w 7023131"/>
              <a:gd name="connsiteY99" fmla="*/ 324687 h 3281108"/>
              <a:gd name="connsiteX100" fmla="*/ 5097964 w 7023131"/>
              <a:gd name="connsiteY100" fmla="*/ 324687 h 3281108"/>
              <a:gd name="connsiteX101" fmla="*/ 5202739 w 7023131"/>
              <a:gd name="connsiteY101" fmla="*/ 334212 h 3281108"/>
              <a:gd name="connsiteX102" fmla="*/ 5307514 w 7023131"/>
              <a:gd name="connsiteY102" fmla="*/ 334212 h 3281108"/>
              <a:gd name="connsiteX103" fmla="*/ 5393239 w 7023131"/>
              <a:gd name="connsiteY103" fmla="*/ 258012 h 3281108"/>
              <a:gd name="connsiteX104" fmla="*/ 5459914 w 7023131"/>
              <a:gd name="connsiteY104" fmla="*/ 258012 h 3281108"/>
              <a:gd name="connsiteX105" fmla="*/ 5564689 w 7023131"/>
              <a:gd name="connsiteY105" fmla="*/ 267537 h 3281108"/>
              <a:gd name="connsiteX106" fmla="*/ 5602789 w 7023131"/>
              <a:gd name="connsiteY106" fmla="*/ 238962 h 3281108"/>
              <a:gd name="connsiteX107" fmla="*/ 5583739 w 7023131"/>
              <a:gd name="connsiteY107" fmla="*/ 162762 h 3281108"/>
              <a:gd name="connsiteX108" fmla="*/ 5545639 w 7023131"/>
              <a:gd name="connsiteY108" fmla="*/ 124662 h 3281108"/>
              <a:gd name="connsiteX109" fmla="*/ 5640889 w 7023131"/>
              <a:gd name="connsiteY109" fmla="*/ 124662 h 3281108"/>
              <a:gd name="connsiteX110" fmla="*/ 5717089 w 7023131"/>
              <a:gd name="connsiteY110" fmla="*/ 77037 h 3281108"/>
              <a:gd name="connsiteX111" fmla="*/ 5736139 w 7023131"/>
              <a:gd name="connsiteY111" fmla="*/ 29412 h 3281108"/>
              <a:gd name="connsiteX112" fmla="*/ 5802814 w 7023131"/>
              <a:gd name="connsiteY112" fmla="*/ 48462 h 3281108"/>
              <a:gd name="connsiteX113" fmla="*/ 5898064 w 7023131"/>
              <a:gd name="connsiteY113" fmla="*/ 67512 h 3281108"/>
              <a:gd name="connsiteX114" fmla="*/ 5898064 w 7023131"/>
              <a:gd name="connsiteY114" fmla="*/ 837 h 3281108"/>
              <a:gd name="connsiteX115" fmla="*/ 6012364 w 7023131"/>
              <a:gd name="connsiteY115" fmla="*/ 29412 h 3281108"/>
              <a:gd name="connsiteX116" fmla="*/ 6059989 w 7023131"/>
              <a:gd name="connsiteY116" fmla="*/ 19887 h 3281108"/>
              <a:gd name="connsiteX117" fmla="*/ 6126664 w 7023131"/>
              <a:gd name="connsiteY117" fmla="*/ 48462 h 3281108"/>
              <a:gd name="connsiteX118" fmla="*/ 6269539 w 7023131"/>
              <a:gd name="connsiteY118" fmla="*/ 96087 h 3281108"/>
              <a:gd name="connsiteX119" fmla="*/ 6364789 w 7023131"/>
              <a:gd name="connsiteY119" fmla="*/ 96087 h 3281108"/>
              <a:gd name="connsiteX120" fmla="*/ 6545764 w 7023131"/>
              <a:gd name="connsiteY120" fmla="*/ 143712 h 3281108"/>
              <a:gd name="connsiteX121" fmla="*/ 6650539 w 7023131"/>
              <a:gd name="connsiteY121" fmla="*/ 267537 h 3281108"/>
              <a:gd name="connsiteX122" fmla="*/ 6631489 w 7023131"/>
              <a:gd name="connsiteY122" fmla="*/ 315162 h 3281108"/>
              <a:gd name="connsiteX123" fmla="*/ 6621964 w 7023131"/>
              <a:gd name="connsiteY123" fmla="*/ 381837 h 3281108"/>
              <a:gd name="connsiteX124" fmla="*/ 6593389 w 7023131"/>
              <a:gd name="connsiteY124" fmla="*/ 410412 h 3281108"/>
              <a:gd name="connsiteX125" fmla="*/ 6469564 w 7023131"/>
              <a:gd name="connsiteY125" fmla="*/ 334212 h 3281108"/>
              <a:gd name="connsiteX126" fmla="*/ 6460039 w 7023131"/>
              <a:gd name="connsiteY126" fmla="*/ 391362 h 3281108"/>
              <a:gd name="connsiteX127" fmla="*/ 6345739 w 7023131"/>
              <a:gd name="connsiteY127" fmla="*/ 391362 h 3281108"/>
              <a:gd name="connsiteX128" fmla="*/ 6288589 w 7023131"/>
              <a:gd name="connsiteY128" fmla="*/ 419937 h 3281108"/>
              <a:gd name="connsiteX129" fmla="*/ 6145714 w 7023131"/>
              <a:gd name="connsiteY129" fmla="*/ 477087 h 3281108"/>
              <a:gd name="connsiteX130" fmla="*/ 6079039 w 7023131"/>
              <a:gd name="connsiteY130" fmla="*/ 467562 h 3281108"/>
              <a:gd name="connsiteX131" fmla="*/ 6031414 w 7023131"/>
              <a:gd name="connsiteY131" fmla="*/ 467562 h 3281108"/>
              <a:gd name="connsiteX132" fmla="*/ 5964739 w 7023131"/>
              <a:gd name="connsiteY132" fmla="*/ 515187 h 3281108"/>
              <a:gd name="connsiteX133" fmla="*/ 5831389 w 7023131"/>
              <a:gd name="connsiteY133" fmla="*/ 486612 h 3281108"/>
              <a:gd name="connsiteX134" fmla="*/ 5745664 w 7023131"/>
              <a:gd name="connsiteY134" fmla="*/ 486612 h 3281108"/>
              <a:gd name="connsiteX135" fmla="*/ 5621839 w 7023131"/>
              <a:gd name="connsiteY135" fmla="*/ 543762 h 3281108"/>
              <a:gd name="connsiteX136" fmla="*/ 5612314 w 7023131"/>
              <a:gd name="connsiteY136" fmla="*/ 562812 h 3281108"/>
              <a:gd name="connsiteX137" fmla="*/ 5564689 w 7023131"/>
              <a:gd name="connsiteY137" fmla="*/ 572337 h 3281108"/>
              <a:gd name="connsiteX138" fmla="*/ 5440864 w 7023131"/>
              <a:gd name="connsiteY138" fmla="*/ 543762 h 3281108"/>
              <a:gd name="connsiteX139" fmla="*/ 5364664 w 7023131"/>
              <a:gd name="connsiteY139" fmla="*/ 534237 h 3281108"/>
              <a:gd name="connsiteX140" fmla="*/ 5355139 w 7023131"/>
              <a:gd name="connsiteY140" fmla="*/ 562812 h 3281108"/>
              <a:gd name="connsiteX141" fmla="*/ 5317039 w 7023131"/>
              <a:gd name="connsiteY141" fmla="*/ 581862 h 3281108"/>
              <a:gd name="connsiteX142" fmla="*/ 5307514 w 7023131"/>
              <a:gd name="connsiteY142" fmla="*/ 591387 h 3281108"/>
              <a:gd name="connsiteX143" fmla="*/ 5202739 w 7023131"/>
              <a:gd name="connsiteY143" fmla="*/ 591387 h 3281108"/>
              <a:gd name="connsiteX144" fmla="*/ 5136064 w 7023131"/>
              <a:gd name="connsiteY144" fmla="*/ 677112 h 3281108"/>
              <a:gd name="connsiteX145" fmla="*/ 5126539 w 7023131"/>
              <a:gd name="connsiteY145" fmla="*/ 724737 h 3281108"/>
              <a:gd name="connsiteX146" fmla="*/ 5136064 w 7023131"/>
              <a:gd name="connsiteY146" fmla="*/ 753312 h 3281108"/>
              <a:gd name="connsiteX147" fmla="*/ 5088439 w 7023131"/>
              <a:gd name="connsiteY147" fmla="*/ 810462 h 3281108"/>
              <a:gd name="connsiteX148" fmla="*/ 5050339 w 7023131"/>
              <a:gd name="connsiteY148" fmla="*/ 819987 h 3281108"/>
              <a:gd name="connsiteX149" fmla="*/ 5069389 w 7023131"/>
              <a:gd name="connsiteY149" fmla="*/ 886662 h 3281108"/>
              <a:gd name="connsiteX150" fmla="*/ 5050339 w 7023131"/>
              <a:gd name="connsiteY150" fmla="*/ 953337 h 3281108"/>
              <a:gd name="connsiteX151" fmla="*/ 5021764 w 7023131"/>
              <a:gd name="connsiteY151" fmla="*/ 991437 h 3281108"/>
              <a:gd name="connsiteX152" fmla="*/ 4955089 w 7023131"/>
              <a:gd name="connsiteY152" fmla="*/ 1029537 h 3281108"/>
              <a:gd name="connsiteX153" fmla="*/ 4878889 w 7023131"/>
              <a:gd name="connsiteY153" fmla="*/ 1086687 h 3281108"/>
              <a:gd name="connsiteX154" fmla="*/ 4859839 w 7023131"/>
              <a:gd name="connsiteY154" fmla="*/ 1105737 h 3281108"/>
              <a:gd name="connsiteX155" fmla="*/ 4821739 w 7023131"/>
              <a:gd name="connsiteY155" fmla="*/ 1134312 h 3281108"/>
              <a:gd name="connsiteX156" fmla="*/ 4783639 w 7023131"/>
              <a:gd name="connsiteY156" fmla="*/ 1134312 h 3281108"/>
              <a:gd name="connsiteX157" fmla="*/ 4755064 w 7023131"/>
              <a:gd name="connsiteY157" fmla="*/ 1220037 h 3281108"/>
              <a:gd name="connsiteX158" fmla="*/ 4793164 w 7023131"/>
              <a:gd name="connsiteY158" fmla="*/ 1258137 h 3281108"/>
              <a:gd name="connsiteX159" fmla="*/ 4840789 w 7023131"/>
              <a:gd name="connsiteY159" fmla="*/ 1305762 h 3281108"/>
              <a:gd name="connsiteX160" fmla="*/ 4888414 w 7023131"/>
              <a:gd name="connsiteY160" fmla="*/ 1343862 h 3281108"/>
              <a:gd name="connsiteX161" fmla="*/ 4926514 w 7023131"/>
              <a:gd name="connsiteY161" fmla="*/ 1429587 h 3281108"/>
              <a:gd name="connsiteX162" fmla="*/ 4916989 w 7023131"/>
              <a:gd name="connsiteY162" fmla="*/ 1486737 h 3281108"/>
              <a:gd name="connsiteX163" fmla="*/ 4936039 w 7023131"/>
              <a:gd name="connsiteY163" fmla="*/ 1486737 h 3281108"/>
              <a:gd name="connsiteX164" fmla="*/ 4936039 w 7023131"/>
              <a:gd name="connsiteY164" fmla="*/ 1534362 h 3281108"/>
              <a:gd name="connsiteX165" fmla="*/ 5078914 w 7023131"/>
              <a:gd name="connsiteY165" fmla="*/ 1601037 h 3281108"/>
              <a:gd name="connsiteX166" fmla="*/ 5097964 w 7023131"/>
              <a:gd name="connsiteY166" fmla="*/ 1601037 h 3281108"/>
              <a:gd name="connsiteX167" fmla="*/ 5174164 w 7023131"/>
              <a:gd name="connsiteY167" fmla="*/ 1648662 h 3281108"/>
              <a:gd name="connsiteX168" fmla="*/ 5297989 w 7023131"/>
              <a:gd name="connsiteY168" fmla="*/ 1648662 h 3281108"/>
              <a:gd name="connsiteX169" fmla="*/ 5374189 w 7023131"/>
              <a:gd name="connsiteY169" fmla="*/ 1686762 h 3281108"/>
              <a:gd name="connsiteX170" fmla="*/ 5431339 w 7023131"/>
              <a:gd name="connsiteY170" fmla="*/ 1715337 h 3281108"/>
              <a:gd name="connsiteX171" fmla="*/ 5517064 w 7023131"/>
              <a:gd name="connsiteY171" fmla="*/ 1677237 h 3281108"/>
              <a:gd name="connsiteX172" fmla="*/ 5650414 w 7023131"/>
              <a:gd name="connsiteY172" fmla="*/ 1686762 h 3281108"/>
              <a:gd name="connsiteX173" fmla="*/ 5736139 w 7023131"/>
              <a:gd name="connsiteY173" fmla="*/ 1715337 h 3281108"/>
              <a:gd name="connsiteX174" fmla="*/ 5850439 w 7023131"/>
              <a:gd name="connsiteY174" fmla="*/ 1782012 h 3281108"/>
              <a:gd name="connsiteX175" fmla="*/ 5869489 w 7023131"/>
              <a:gd name="connsiteY175" fmla="*/ 1705812 h 3281108"/>
              <a:gd name="connsiteX176" fmla="*/ 6021889 w 7023131"/>
              <a:gd name="connsiteY176" fmla="*/ 1772487 h 3281108"/>
              <a:gd name="connsiteX177" fmla="*/ 6107614 w 7023131"/>
              <a:gd name="connsiteY177" fmla="*/ 1782012 h 3281108"/>
              <a:gd name="connsiteX178" fmla="*/ 6193339 w 7023131"/>
              <a:gd name="connsiteY178" fmla="*/ 1791537 h 3281108"/>
              <a:gd name="connsiteX179" fmla="*/ 6326689 w 7023131"/>
              <a:gd name="connsiteY179" fmla="*/ 1839162 h 3281108"/>
              <a:gd name="connsiteX180" fmla="*/ 6374314 w 7023131"/>
              <a:gd name="connsiteY180" fmla="*/ 1848687 h 3281108"/>
              <a:gd name="connsiteX181" fmla="*/ 6555289 w 7023131"/>
              <a:gd name="connsiteY181" fmla="*/ 1934412 h 3281108"/>
              <a:gd name="connsiteX182" fmla="*/ 6660064 w 7023131"/>
              <a:gd name="connsiteY182" fmla="*/ 1915362 h 3281108"/>
              <a:gd name="connsiteX183" fmla="*/ 6745789 w 7023131"/>
              <a:gd name="connsiteY183" fmla="*/ 1924887 h 3281108"/>
              <a:gd name="connsiteX184" fmla="*/ 6688639 w 7023131"/>
              <a:gd name="connsiteY184" fmla="*/ 1982037 h 3281108"/>
              <a:gd name="connsiteX185" fmla="*/ 6641014 w 7023131"/>
              <a:gd name="connsiteY185" fmla="*/ 2010612 h 3281108"/>
              <a:gd name="connsiteX186" fmla="*/ 6707689 w 7023131"/>
              <a:gd name="connsiteY186" fmla="*/ 2048712 h 3281108"/>
              <a:gd name="connsiteX187" fmla="*/ 6745789 w 7023131"/>
              <a:gd name="connsiteY187" fmla="*/ 2124912 h 3281108"/>
              <a:gd name="connsiteX188" fmla="*/ 6841039 w 7023131"/>
              <a:gd name="connsiteY188" fmla="*/ 2182062 h 3281108"/>
              <a:gd name="connsiteX189" fmla="*/ 6945814 w 7023131"/>
              <a:gd name="connsiteY189" fmla="*/ 2210637 h 3281108"/>
              <a:gd name="connsiteX190" fmla="*/ 6993439 w 7023131"/>
              <a:gd name="connsiteY190" fmla="*/ 2296362 h 3281108"/>
              <a:gd name="connsiteX191" fmla="*/ 7022014 w 7023131"/>
              <a:gd name="connsiteY191" fmla="*/ 2343987 h 3281108"/>
              <a:gd name="connsiteX192" fmla="*/ 6955339 w 7023131"/>
              <a:gd name="connsiteY192" fmla="*/ 2353512 h 3281108"/>
              <a:gd name="connsiteX193" fmla="*/ 6793414 w 7023131"/>
              <a:gd name="connsiteY193" fmla="*/ 2239212 h 3281108"/>
              <a:gd name="connsiteX194" fmla="*/ 6745789 w 7023131"/>
              <a:gd name="connsiteY194" fmla="*/ 2210637 h 3281108"/>
              <a:gd name="connsiteX195" fmla="*/ 6698164 w 7023131"/>
              <a:gd name="connsiteY195" fmla="*/ 2239212 h 3281108"/>
              <a:gd name="connsiteX196" fmla="*/ 6612439 w 7023131"/>
              <a:gd name="connsiteY196" fmla="*/ 2248737 h 3281108"/>
              <a:gd name="connsiteX197" fmla="*/ 6555289 w 7023131"/>
              <a:gd name="connsiteY197" fmla="*/ 2229687 h 3281108"/>
              <a:gd name="connsiteX198" fmla="*/ 6507664 w 7023131"/>
              <a:gd name="connsiteY198" fmla="*/ 2191587 h 3281108"/>
              <a:gd name="connsiteX199" fmla="*/ 6460039 w 7023131"/>
              <a:gd name="connsiteY199" fmla="*/ 2248737 h 3281108"/>
              <a:gd name="connsiteX200" fmla="*/ 6402889 w 7023131"/>
              <a:gd name="connsiteY200" fmla="*/ 2210637 h 3281108"/>
              <a:gd name="connsiteX201" fmla="*/ 6364789 w 7023131"/>
              <a:gd name="connsiteY201" fmla="*/ 2191587 h 3281108"/>
              <a:gd name="connsiteX202" fmla="*/ 6355264 w 7023131"/>
              <a:gd name="connsiteY202" fmla="*/ 2239212 h 3281108"/>
              <a:gd name="connsiteX203" fmla="*/ 6288589 w 7023131"/>
              <a:gd name="connsiteY203" fmla="*/ 2286837 h 3281108"/>
              <a:gd name="connsiteX204" fmla="*/ 6212389 w 7023131"/>
              <a:gd name="connsiteY204" fmla="*/ 2286837 h 3281108"/>
              <a:gd name="connsiteX205" fmla="*/ 6050464 w 7023131"/>
              <a:gd name="connsiteY205" fmla="*/ 2201112 h 3281108"/>
              <a:gd name="connsiteX206" fmla="*/ 5983789 w 7023131"/>
              <a:gd name="connsiteY206" fmla="*/ 2172537 h 3281108"/>
              <a:gd name="connsiteX207" fmla="*/ 5898064 w 7023131"/>
              <a:gd name="connsiteY207" fmla="*/ 2105862 h 3281108"/>
              <a:gd name="connsiteX208" fmla="*/ 5783764 w 7023131"/>
              <a:gd name="connsiteY208" fmla="*/ 2067762 h 3281108"/>
              <a:gd name="connsiteX209" fmla="*/ 5745664 w 7023131"/>
              <a:gd name="connsiteY209" fmla="*/ 2029662 h 3281108"/>
              <a:gd name="connsiteX210" fmla="*/ 5688514 w 7023131"/>
              <a:gd name="connsiteY210" fmla="*/ 2010612 h 3281108"/>
              <a:gd name="connsiteX211" fmla="*/ 5612314 w 7023131"/>
              <a:gd name="connsiteY211" fmla="*/ 2010612 h 3281108"/>
              <a:gd name="connsiteX212" fmla="*/ 5450389 w 7023131"/>
              <a:gd name="connsiteY212" fmla="*/ 1934412 h 3281108"/>
              <a:gd name="connsiteX213" fmla="*/ 5412289 w 7023131"/>
              <a:gd name="connsiteY213" fmla="*/ 1924887 h 3281108"/>
              <a:gd name="connsiteX214" fmla="*/ 5317039 w 7023131"/>
              <a:gd name="connsiteY214" fmla="*/ 1934412 h 3281108"/>
              <a:gd name="connsiteX215" fmla="*/ 5212264 w 7023131"/>
              <a:gd name="connsiteY215" fmla="*/ 1905837 h 3281108"/>
              <a:gd name="connsiteX216" fmla="*/ 5069389 w 7023131"/>
              <a:gd name="connsiteY216" fmla="*/ 1886787 h 3281108"/>
              <a:gd name="connsiteX217" fmla="*/ 4964614 w 7023131"/>
              <a:gd name="connsiteY217" fmla="*/ 1877262 h 3281108"/>
              <a:gd name="connsiteX218" fmla="*/ 4945564 w 7023131"/>
              <a:gd name="connsiteY218" fmla="*/ 1924887 h 3281108"/>
              <a:gd name="connsiteX219" fmla="*/ 4916989 w 7023131"/>
              <a:gd name="connsiteY219" fmla="*/ 1953462 h 3281108"/>
              <a:gd name="connsiteX220" fmla="*/ 4878889 w 7023131"/>
              <a:gd name="connsiteY220" fmla="*/ 1982037 h 3281108"/>
              <a:gd name="connsiteX221" fmla="*/ 4907464 w 7023131"/>
              <a:gd name="connsiteY221" fmla="*/ 2048712 h 3281108"/>
              <a:gd name="connsiteX222" fmla="*/ 4840789 w 7023131"/>
              <a:gd name="connsiteY222" fmla="*/ 2096337 h 3281108"/>
              <a:gd name="connsiteX223" fmla="*/ 4840789 w 7023131"/>
              <a:gd name="connsiteY223" fmla="*/ 2105862 h 3281108"/>
              <a:gd name="connsiteX224" fmla="*/ 4793164 w 7023131"/>
              <a:gd name="connsiteY224" fmla="*/ 2163012 h 3281108"/>
              <a:gd name="connsiteX225" fmla="*/ 4840789 w 7023131"/>
              <a:gd name="connsiteY225" fmla="*/ 2229687 h 3281108"/>
              <a:gd name="connsiteX226" fmla="*/ 4888414 w 7023131"/>
              <a:gd name="connsiteY226" fmla="*/ 2267787 h 3281108"/>
              <a:gd name="connsiteX227" fmla="*/ 4993189 w 7023131"/>
              <a:gd name="connsiteY227" fmla="*/ 2286837 h 3281108"/>
              <a:gd name="connsiteX228" fmla="*/ 4831264 w 7023131"/>
              <a:gd name="connsiteY228" fmla="*/ 2391612 h 3281108"/>
              <a:gd name="connsiteX229" fmla="*/ 4878889 w 7023131"/>
              <a:gd name="connsiteY229" fmla="*/ 2420187 h 3281108"/>
              <a:gd name="connsiteX230" fmla="*/ 4831264 w 7023131"/>
              <a:gd name="connsiteY230" fmla="*/ 2477337 h 3281108"/>
              <a:gd name="connsiteX231" fmla="*/ 4783639 w 7023131"/>
              <a:gd name="connsiteY231" fmla="*/ 2544012 h 3281108"/>
              <a:gd name="connsiteX232" fmla="*/ 4755064 w 7023131"/>
              <a:gd name="connsiteY232" fmla="*/ 2620212 h 3281108"/>
              <a:gd name="connsiteX233" fmla="*/ 4697914 w 7023131"/>
              <a:gd name="connsiteY233" fmla="*/ 2696412 h 3281108"/>
              <a:gd name="connsiteX234" fmla="*/ 4640764 w 7023131"/>
              <a:gd name="connsiteY234" fmla="*/ 2715462 h 3281108"/>
              <a:gd name="connsiteX235" fmla="*/ 4469314 w 7023131"/>
              <a:gd name="connsiteY235" fmla="*/ 2715462 h 3281108"/>
              <a:gd name="connsiteX236" fmla="*/ 4383589 w 7023131"/>
              <a:gd name="connsiteY236" fmla="*/ 2715462 h 3281108"/>
              <a:gd name="connsiteX237" fmla="*/ 4364539 w 7023131"/>
              <a:gd name="connsiteY237" fmla="*/ 2686887 h 3281108"/>
              <a:gd name="connsiteX238" fmla="*/ 4326439 w 7023131"/>
              <a:gd name="connsiteY238" fmla="*/ 2648787 h 3281108"/>
              <a:gd name="connsiteX239" fmla="*/ 4307389 w 7023131"/>
              <a:gd name="connsiteY239" fmla="*/ 2591637 h 3281108"/>
              <a:gd name="connsiteX240" fmla="*/ 4307389 w 7023131"/>
              <a:gd name="connsiteY240" fmla="*/ 2505912 h 3281108"/>
              <a:gd name="connsiteX241" fmla="*/ 4297864 w 7023131"/>
              <a:gd name="connsiteY241" fmla="*/ 2429712 h 3281108"/>
              <a:gd name="connsiteX242" fmla="*/ 4269289 w 7023131"/>
              <a:gd name="connsiteY242" fmla="*/ 2334462 h 3281108"/>
              <a:gd name="connsiteX243" fmla="*/ 4250239 w 7023131"/>
              <a:gd name="connsiteY243" fmla="*/ 2258262 h 3281108"/>
              <a:gd name="connsiteX244" fmla="*/ 4145464 w 7023131"/>
              <a:gd name="connsiteY244" fmla="*/ 2258262 h 3281108"/>
              <a:gd name="connsiteX245" fmla="*/ 4050214 w 7023131"/>
              <a:gd name="connsiteY245" fmla="*/ 2239212 h 3281108"/>
              <a:gd name="connsiteX246" fmla="*/ 3983539 w 7023131"/>
              <a:gd name="connsiteY246" fmla="*/ 2296362 h 3281108"/>
              <a:gd name="connsiteX247" fmla="*/ 3821614 w 7023131"/>
              <a:gd name="connsiteY247" fmla="*/ 2353512 h 3281108"/>
              <a:gd name="connsiteX248" fmla="*/ 3802564 w 7023131"/>
              <a:gd name="connsiteY248" fmla="*/ 2420187 h 3281108"/>
              <a:gd name="connsiteX249" fmla="*/ 3650164 w 7023131"/>
              <a:gd name="connsiteY249" fmla="*/ 2420187 h 3281108"/>
              <a:gd name="connsiteX250" fmla="*/ 3564439 w 7023131"/>
              <a:gd name="connsiteY250" fmla="*/ 2515437 h 3281108"/>
              <a:gd name="connsiteX251" fmla="*/ 3450139 w 7023131"/>
              <a:gd name="connsiteY251" fmla="*/ 2629737 h 3281108"/>
              <a:gd name="connsiteX252" fmla="*/ 3421564 w 7023131"/>
              <a:gd name="connsiteY252" fmla="*/ 2763087 h 3281108"/>
              <a:gd name="connsiteX253" fmla="*/ 3326314 w 7023131"/>
              <a:gd name="connsiteY253" fmla="*/ 2839287 h 3281108"/>
              <a:gd name="connsiteX254" fmla="*/ 3231064 w 7023131"/>
              <a:gd name="connsiteY254" fmla="*/ 2915487 h 3281108"/>
              <a:gd name="connsiteX255" fmla="*/ 3154864 w 7023131"/>
              <a:gd name="connsiteY255" fmla="*/ 3029787 h 3281108"/>
              <a:gd name="connsiteX256" fmla="*/ 3107239 w 7023131"/>
              <a:gd name="connsiteY256" fmla="*/ 3144087 h 3281108"/>
              <a:gd name="connsiteX257" fmla="*/ 3050089 w 7023131"/>
              <a:gd name="connsiteY257" fmla="*/ 3220287 h 3281108"/>
              <a:gd name="connsiteX258" fmla="*/ 2973889 w 7023131"/>
              <a:gd name="connsiteY258" fmla="*/ 3229812 h 3281108"/>
              <a:gd name="connsiteX259" fmla="*/ 2878639 w 7023131"/>
              <a:gd name="connsiteY259" fmla="*/ 3163137 h 3281108"/>
              <a:gd name="connsiteX260" fmla="*/ 2802439 w 7023131"/>
              <a:gd name="connsiteY260" fmla="*/ 3105987 h 3281108"/>
              <a:gd name="connsiteX261" fmla="*/ 2726239 w 7023131"/>
              <a:gd name="connsiteY261" fmla="*/ 3096462 h 3281108"/>
              <a:gd name="connsiteX262" fmla="*/ 2630989 w 7023131"/>
              <a:gd name="connsiteY262" fmla="*/ 3153612 h 3281108"/>
              <a:gd name="connsiteX263" fmla="*/ 2659564 w 7023131"/>
              <a:gd name="connsiteY263" fmla="*/ 3210762 h 3281108"/>
              <a:gd name="connsiteX264" fmla="*/ 2545264 w 7023131"/>
              <a:gd name="connsiteY264" fmla="*/ 3220287 h 3281108"/>
              <a:gd name="connsiteX265" fmla="*/ 2383339 w 7023131"/>
              <a:gd name="connsiteY265" fmla="*/ 3229812 h 3281108"/>
              <a:gd name="connsiteX266" fmla="*/ 2307139 w 7023131"/>
              <a:gd name="connsiteY266" fmla="*/ 3267912 h 3281108"/>
              <a:gd name="connsiteX267" fmla="*/ 2221414 w 7023131"/>
              <a:gd name="connsiteY267" fmla="*/ 3277437 h 3281108"/>
              <a:gd name="connsiteX268" fmla="*/ 2192839 w 7023131"/>
              <a:gd name="connsiteY268" fmla="*/ 3210762 h 3281108"/>
              <a:gd name="connsiteX269" fmla="*/ 2088064 w 7023131"/>
              <a:gd name="connsiteY269" fmla="*/ 3144087 h 3281108"/>
              <a:gd name="connsiteX270" fmla="*/ 2116639 w 7023131"/>
              <a:gd name="connsiteY270" fmla="*/ 3077412 h 3281108"/>
              <a:gd name="connsiteX271" fmla="*/ 2145214 w 7023131"/>
              <a:gd name="connsiteY271" fmla="*/ 2982162 h 3281108"/>
              <a:gd name="connsiteX272" fmla="*/ 2154739 w 7023131"/>
              <a:gd name="connsiteY272" fmla="*/ 2886912 h 3281108"/>
              <a:gd name="connsiteX273" fmla="*/ 2078539 w 7023131"/>
              <a:gd name="connsiteY273" fmla="*/ 2867862 h 3281108"/>
              <a:gd name="connsiteX274" fmla="*/ 1973764 w 7023131"/>
              <a:gd name="connsiteY274" fmla="*/ 2848812 h 3281108"/>
              <a:gd name="connsiteX275" fmla="*/ 1840414 w 7023131"/>
              <a:gd name="connsiteY275" fmla="*/ 2829762 h 3281108"/>
              <a:gd name="connsiteX276" fmla="*/ 1678489 w 7023131"/>
              <a:gd name="connsiteY276" fmla="*/ 2820237 h 3281108"/>
              <a:gd name="connsiteX277" fmla="*/ 1602289 w 7023131"/>
              <a:gd name="connsiteY277" fmla="*/ 2810712 h 3281108"/>
              <a:gd name="connsiteX278" fmla="*/ 1507039 w 7023131"/>
              <a:gd name="connsiteY278" fmla="*/ 2848812 h 3281108"/>
              <a:gd name="connsiteX279" fmla="*/ 1326064 w 7023131"/>
              <a:gd name="connsiteY279" fmla="*/ 2858337 h 3281108"/>
              <a:gd name="connsiteX280" fmla="*/ 1126039 w 7023131"/>
              <a:gd name="connsiteY280" fmla="*/ 2791662 h 3281108"/>
              <a:gd name="connsiteX281" fmla="*/ 1021264 w 7023131"/>
              <a:gd name="connsiteY281" fmla="*/ 2791662 h 3281108"/>
              <a:gd name="connsiteX282" fmla="*/ 906964 w 7023131"/>
              <a:gd name="connsiteY282" fmla="*/ 2801187 h 3281108"/>
              <a:gd name="connsiteX283" fmla="*/ 802189 w 7023131"/>
              <a:gd name="connsiteY283" fmla="*/ 2877387 h 3281108"/>
              <a:gd name="connsiteX284" fmla="*/ 725989 w 7023131"/>
              <a:gd name="connsiteY284" fmla="*/ 2896437 h 3281108"/>
              <a:gd name="connsiteX285" fmla="*/ 716464 w 7023131"/>
              <a:gd name="connsiteY285" fmla="*/ 2744037 h 3281108"/>
              <a:gd name="connsiteX286" fmla="*/ 716464 w 7023131"/>
              <a:gd name="connsiteY286" fmla="*/ 2667837 h 3281108"/>
              <a:gd name="connsiteX287" fmla="*/ 706939 w 7023131"/>
              <a:gd name="connsiteY287" fmla="*/ 2572587 h 3281108"/>
              <a:gd name="connsiteX288" fmla="*/ 659314 w 7023131"/>
              <a:gd name="connsiteY288" fmla="*/ 2515437 h 3281108"/>
              <a:gd name="connsiteX289" fmla="*/ 735514 w 7023131"/>
              <a:gd name="connsiteY289" fmla="*/ 2467812 h 3281108"/>
              <a:gd name="connsiteX290" fmla="*/ 773614 w 7023131"/>
              <a:gd name="connsiteY290" fmla="*/ 2401137 h 3281108"/>
              <a:gd name="connsiteX291" fmla="*/ 659314 w 7023131"/>
              <a:gd name="connsiteY291" fmla="*/ 2420187 h 3281108"/>
              <a:gd name="connsiteX292" fmla="*/ 583114 w 7023131"/>
              <a:gd name="connsiteY292" fmla="*/ 2372562 h 3281108"/>
              <a:gd name="connsiteX293" fmla="*/ 402139 w 7023131"/>
              <a:gd name="connsiteY293" fmla="*/ 2410662 h 3281108"/>
              <a:gd name="connsiteX294" fmla="*/ 297364 w 7023131"/>
              <a:gd name="connsiteY294" fmla="*/ 2410662 h 3281108"/>
              <a:gd name="connsiteX295" fmla="*/ 249739 w 7023131"/>
              <a:gd name="connsiteY295" fmla="*/ 2372562 h 3281108"/>
              <a:gd name="connsiteX296" fmla="*/ 135439 w 7023131"/>
              <a:gd name="connsiteY296" fmla="*/ 2391612 h 3281108"/>
              <a:gd name="connsiteX297" fmla="*/ 116389 w 7023131"/>
              <a:gd name="connsiteY297" fmla="*/ 2420187 h 3281108"/>
              <a:gd name="connsiteX298" fmla="*/ 40189 w 7023131"/>
              <a:gd name="connsiteY298" fmla="*/ 2353512 h 3281108"/>
              <a:gd name="connsiteX299" fmla="*/ 21139 w 7023131"/>
              <a:gd name="connsiteY299" fmla="*/ 2296362 h 3281108"/>
              <a:gd name="connsiteX300" fmla="*/ 164014 w 7023131"/>
              <a:gd name="connsiteY300" fmla="*/ 2277312 h 3281108"/>
              <a:gd name="connsiteX301" fmla="*/ 211639 w 7023131"/>
              <a:gd name="connsiteY301" fmla="*/ 2220162 h 3281108"/>
              <a:gd name="connsiteX302" fmla="*/ 78289 w 7023131"/>
              <a:gd name="connsiteY302" fmla="*/ 2191587 h 3281108"/>
              <a:gd name="connsiteX303" fmla="*/ 30664 w 7023131"/>
              <a:gd name="connsiteY303" fmla="*/ 2115387 h 3281108"/>
              <a:gd name="connsiteX304" fmla="*/ 2089 w 7023131"/>
              <a:gd name="connsiteY304" fmla="*/ 2058237 h 3281108"/>
              <a:gd name="connsiteX305" fmla="*/ 87814 w 7023131"/>
              <a:gd name="connsiteY305" fmla="*/ 2020137 h 3281108"/>
              <a:gd name="connsiteX306" fmla="*/ 87814 w 7023131"/>
              <a:gd name="connsiteY306" fmla="*/ 1924887 h 3281108"/>
              <a:gd name="connsiteX307" fmla="*/ 173539 w 7023131"/>
              <a:gd name="connsiteY307" fmla="*/ 1896312 h 3281108"/>
              <a:gd name="connsiteX308" fmla="*/ 211639 w 7023131"/>
              <a:gd name="connsiteY308" fmla="*/ 1753437 h 3281108"/>
              <a:gd name="connsiteX309" fmla="*/ 306889 w 7023131"/>
              <a:gd name="connsiteY309" fmla="*/ 1715337 h 3281108"/>
              <a:gd name="connsiteX310" fmla="*/ 287839 w 7023131"/>
              <a:gd name="connsiteY310" fmla="*/ 1924887 h 3281108"/>
              <a:gd name="connsiteX311" fmla="*/ 459289 w 7023131"/>
              <a:gd name="connsiteY311" fmla="*/ 1934412 h 3281108"/>
              <a:gd name="connsiteX312" fmla="*/ 564064 w 7023131"/>
              <a:gd name="connsiteY312" fmla="*/ 1829637 h 3281108"/>
              <a:gd name="connsiteX313" fmla="*/ 478339 w 7023131"/>
              <a:gd name="connsiteY313" fmla="*/ 1724862 h 3281108"/>
              <a:gd name="connsiteX314" fmla="*/ 430714 w 7023131"/>
              <a:gd name="connsiteY314" fmla="*/ 1686762 h 3281108"/>
              <a:gd name="connsiteX315" fmla="*/ 554539 w 7023131"/>
              <a:gd name="connsiteY315" fmla="*/ 1610562 h 3281108"/>
              <a:gd name="connsiteX316" fmla="*/ 649789 w 7023131"/>
              <a:gd name="connsiteY316" fmla="*/ 1610562 h 3281108"/>
              <a:gd name="connsiteX317" fmla="*/ 697414 w 7023131"/>
              <a:gd name="connsiteY317" fmla="*/ 1562937 h 3281108"/>
              <a:gd name="connsiteX318" fmla="*/ 783139 w 7023131"/>
              <a:gd name="connsiteY318" fmla="*/ 1534362 h 3281108"/>
              <a:gd name="connsiteX319" fmla="*/ 935539 w 7023131"/>
              <a:gd name="connsiteY319" fmla="*/ 1572462 h 3281108"/>
              <a:gd name="connsiteX320" fmla="*/ 973639 w 7023131"/>
              <a:gd name="connsiteY320" fmla="*/ 1458162 h 3281108"/>
              <a:gd name="connsiteX321" fmla="*/ 973639 w 7023131"/>
              <a:gd name="connsiteY321" fmla="*/ 1372437 h 3281108"/>
              <a:gd name="connsiteX322" fmla="*/ 1154614 w 7023131"/>
              <a:gd name="connsiteY322" fmla="*/ 1296237 h 3281108"/>
              <a:gd name="connsiteX323" fmla="*/ 1154614 w 7023131"/>
              <a:gd name="connsiteY323" fmla="*/ 1277187 h 3281108"/>
              <a:gd name="connsiteX324" fmla="*/ 1278439 w 7023131"/>
              <a:gd name="connsiteY324" fmla="*/ 1191462 h 3281108"/>
              <a:gd name="connsiteX325" fmla="*/ 1326064 w 7023131"/>
              <a:gd name="connsiteY325" fmla="*/ 1153362 h 3281108"/>
              <a:gd name="connsiteX326" fmla="*/ 1192714 w 7023131"/>
              <a:gd name="connsiteY326" fmla="*/ 1096212 h 3281108"/>
              <a:gd name="connsiteX327" fmla="*/ 1068889 w 7023131"/>
              <a:gd name="connsiteY327" fmla="*/ 1143837 h 3281108"/>
              <a:gd name="connsiteX328" fmla="*/ 859339 w 7023131"/>
              <a:gd name="connsiteY328" fmla="*/ 1134312 h 3281108"/>
              <a:gd name="connsiteX329" fmla="*/ 1335589 w 7023131"/>
              <a:gd name="connsiteY329" fmla="*/ 753312 h 3281108"/>
              <a:gd name="connsiteX330" fmla="*/ 1402264 w 7023131"/>
              <a:gd name="connsiteY330" fmla="*/ 715212 h 3281108"/>
              <a:gd name="connsiteX331" fmla="*/ 1497514 w 7023131"/>
              <a:gd name="connsiteY331" fmla="*/ 715212 h 3281108"/>
              <a:gd name="connsiteX332" fmla="*/ 1583239 w 7023131"/>
              <a:gd name="connsiteY332" fmla="*/ 696162 h 3281108"/>
              <a:gd name="connsiteX333" fmla="*/ 1602289 w 7023131"/>
              <a:gd name="connsiteY333" fmla="*/ 648537 h 3281108"/>
              <a:gd name="connsiteX334" fmla="*/ 1649914 w 7023131"/>
              <a:gd name="connsiteY334" fmla="*/ 715212 h 3281108"/>
              <a:gd name="connsiteX335" fmla="*/ 1783264 w 7023131"/>
              <a:gd name="connsiteY335" fmla="*/ 724737 h 3281108"/>
              <a:gd name="connsiteX336" fmla="*/ 1840414 w 7023131"/>
              <a:gd name="connsiteY336" fmla="*/ 629487 h 3281108"/>
              <a:gd name="connsiteX337" fmla="*/ 1897564 w 7023131"/>
              <a:gd name="connsiteY337" fmla="*/ 619962 h 3281108"/>
              <a:gd name="connsiteX338" fmla="*/ 1983289 w 7023131"/>
              <a:gd name="connsiteY338" fmla="*/ 562812 h 3281108"/>
              <a:gd name="connsiteX339" fmla="*/ 2049964 w 7023131"/>
              <a:gd name="connsiteY339" fmla="*/ 515187 h 3281108"/>
              <a:gd name="connsiteX340" fmla="*/ 2088064 w 7023131"/>
              <a:gd name="connsiteY340" fmla="*/ 524712 h 3281108"/>
              <a:gd name="connsiteX341" fmla="*/ 2107114 w 7023131"/>
              <a:gd name="connsiteY341" fmla="*/ 600912 h 3281108"/>
              <a:gd name="connsiteX342" fmla="*/ 2049964 w 7023131"/>
              <a:gd name="connsiteY342" fmla="*/ 600912 h 3281108"/>
              <a:gd name="connsiteX343" fmla="*/ 1973764 w 7023131"/>
              <a:gd name="connsiteY343" fmla="*/ 667587 h 3281108"/>
              <a:gd name="connsiteX344" fmla="*/ 1907089 w 7023131"/>
              <a:gd name="connsiteY344" fmla="*/ 696162 h 3281108"/>
              <a:gd name="connsiteX345" fmla="*/ 1935664 w 7023131"/>
              <a:gd name="connsiteY345" fmla="*/ 791412 h 3281108"/>
              <a:gd name="connsiteX346" fmla="*/ 1849939 w 7023131"/>
              <a:gd name="connsiteY346" fmla="*/ 915237 h 3281108"/>
              <a:gd name="connsiteX347" fmla="*/ 1773739 w 7023131"/>
              <a:gd name="connsiteY347" fmla="*/ 962862 h 3281108"/>
              <a:gd name="connsiteX348" fmla="*/ 1783264 w 7023131"/>
              <a:gd name="connsiteY348" fmla="*/ 1029537 h 3281108"/>
              <a:gd name="connsiteX349" fmla="*/ 1821364 w 7023131"/>
              <a:gd name="connsiteY349" fmla="*/ 1115262 h 3281108"/>
              <a:gd name="connsiteX350" fmla="*/ 1678489 w 7023131"/>
              <a:gd name="connsiteY350" fmla="*/ 1153362 h 3281108"/>
              <a:gd name="connsiteX351" fmla="*/ 1602289 w 7023131"/>
              <a:gd name="connsiteY351" fmla="*/ 1239087 h 3281108"/>
              <a:gd name="connsiteX352" fmla="*/ 1602289 w 7023131"/>
              <a:gd name="connsiteY352" fmla="*/ 1334337 h 3281108"/>
              <a:gd name="connsiteX353" fmla="*/ 1545139 w 7023131"/>
              <a:gd name="connsiteY353" fmla="*/ 1362912 h 3281108"/>
              <a:gd name="connsiteX354" fmla="*/ 1535614 w 7023131"/>
              <a:gd name="connsiteY354" fmla="*/ 1458162 h 3281108"/>
              <a:gd name="connsiteX355" fmla="*/ 1507039 w 7023131"/>
              <a:gd name="connsiteY355" fmla="*/ 1505787 h 3281108"/>
              <a:gd name="connsiteX356" fmla="*/ 1535614 w 7023131"/>
              <a:gd name="connsiteY356" fmla="*/ 1639137 h 3281108"/>
              <a:gd name="connsiteX357" fmla="*/ 1497514 w 7023131"/>
              <a:gd name="connsiteY357" fmla="*/ 1696287 h 3281108"/>
              <a:gd name="connsiteX358" fmla="*/ 1364164 w 7023131"/>
              <a:gd name="connsiteY358" fmla="*/ 1724862 h 3281108"/>
              <a:gd name="connsiteX359" fmla="*/ 1354639 w 7023131"/>
              <a:gd name="connsiteY359" fmla="*/ 1772487 h 3281108"/>
              <a:gd name="connsiteX360" fmla="*/ 1307014 w 7023131"/>
              <a:gd name="connsiteY360" fmla="*/ 1772487 h 3281108"/>
              <a:gd name="connsiteX361" fmla="*/ 1287964 w 7023131"/>
              <a:gd name="connsiteY361" fmla="*/ 1839162 h 3281108"/>
              <a:gd name="connsiteX362" fmla="*/ 1230814 w 7023131"/>
              <a:gd name="connsiteY362" fmla="*/ 1886787 h 3281108"/>
              <a:gd name="connsiteX363" fmla="*/ 1221289 w 7023131"/>
              <a:gd name="connsiteY363" fmla="*/ 1991562 h 3281108"/>
              <a:gd name="connsiteX364" fmla="*/ 1135564 w 7023131"/>
              <a:gd name="connsiteY364" fmla="*/ 2010612 h 3281108"/>
              <a:gd name="connsiteX365" fmla="*/ 1135564 w 7023131"/>
              <a:gd name="connsiteY365" fmla="*/ 2067762 h 3281108"/>
              <a:gd name="connsiteX366" fmla="*/ 1259389 w 7023131"/>
              <a:gd name="connsiteY366" fmla="*/ 2153487 h 3281108"/>
              <a:gd name="connsiteX367" fmla="*/ 1411789 w 7023131"/>
              <a:gd name="connsiteY367" fmla="*/ 2182062 h 3281108"/>
              <a:gd name="connsiteX368" fmla="*/ 1440364 w 7023131"/>
              <a:gd name="connsiteY368" fmla="*/ 2096337 h 3281108"/>
              <a:gd name="connsiteX369" fmla="*/ 1573714 w 7023131"/>
              <a:gd name="connsiteY369" fmla="*/ 2048712 h 3281108"/>
              <a:gd name="connsiteX370" fmla="*/ 1707064 w 7023131"/>
              <a:gd name="connsiteY370" fmla="*/ 2029662 h 3281108"/>
              <a:gd name="connsiteX371" fmla="*/ 1945189 w 7023131"/>
              <a:gd name="connsiteY371" fmla="*/ 2067762 h 3281108"/>
              <a:gd name="connsiteX372" fmla="*/ 2002339 w 7023131"/>
              <a:gd name="connsiteY372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573714 w 7023131"/>
              <a:gd name="connsiteY368" fmla="*/ 2048712 h 3281108"/>
              <a:gd name="connsiteX369" fmla="*/ 1707064 w 7023131"/>
              <a:gd name="connsiteY369" fmla="*/ 2029662 h 3281108"/>
              <a:gd name="connsiteX370" fmla="*/ 1945189 w 7023131"/>
              <a:gd name="connsiteY370" fmla="*/ 2067762 h 3281108"/>
              <a:gd name="connsiteX371" fmla="*/ 2002339 w 7023131"/>
              <a:gd name="connsiteY371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573714 w 7023131"/>
              <a:gd name="connsiteY368" fmla="*/ 2048712 h 3281108"/>
              <a:gd name="connsiteX369" fmla="*/ 1945189 w 7023131"/>
              <a:gd name="connsiteY369" fmla="*/ 2067762 h 3281108"/>
              <a:gd name="connsiteX370" fmla="*/ 2002339 w 7023131"/>
              <a:gd name="connsiteY37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945189 w 7023131"/>
              <a:gd name="connsiteY368" fmla="*/ 2067762 h 3281108"/>
              <a:gd name="connsiteX369" fmla="*/ 2002339 w 7023131"/>
              <a:gd name="connsiteY36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945189 w 7023131"/>
              <a:gd name="connsiteY367" fmla="*/ 2067762 h 3281108"/>
              <a:gd name="connsiteX368" fmla="*/ 2002339 w 7023131"/>
              <a:gd name="connsiteY368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945189 w 7023131"/>
              <a:gd name="connsiteY366" fmla="*/ 2067762 h 3281108"/>
              <a:gd name="connsiteX367" fmla="*/ 2002339 w 7023131"/>
              <a:gd name="connsiteY367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945189 w 7023131"/>
              <a:gd name="connsiteY365" fmla="*/ 2067762 h 3281108"/>
              <a:gd name="connsiteX366" fmla="*/ 2002339 w 7023131"/>
              <a:gd name="connsiteY366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135564 w 7023131"/>
              <a:gd name="connsiteY362" fmla="*/ 2010612 h 3281108"/>
              <a:gd name="connsiteX363" fmla="*/ 1135564 w 7023131"/>
              <a:gd name="connsiteY363" fmla="*/ 2067762 h 3281108"/>
              <a:gd name="connsiteX364" fmla="*/ 1945189 w 7023131"/>
              <a:gd name="connsiteY364" fmla="*/ 2067762 h 3281108"/>
              <a:gd name="connsiteX365" fmla="*/ 2002339 w 7023131"/>
              <a:gd name="connsiteY365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135564 w 7023131"/>
              <a:gd name="connsiteY362" fmla="*/ 2010612 h 3281108"/>
              <a:gd name="connsiteX363" fmla="*/ 1945189 w 7023131"/>
              <a:gd name="connsiteY363" fmla="*/ 2067762 h 3281108"/>
              <a:gd name="connsiteX364" fmla="*/ 2002339 w 7023131"/>
              <a:gd name="connsiteY364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945189 w 7023131"/>
              <a:gd name="connsiteY362" fmla="*/ 2067762 h 3281108"/>
              <a:gd name="connsiteX363" fmla="*/ 2002339 w 7023131"/>
              <a:gd name="connsiteY363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945189 w 7023131"/>
              <a:gd name="connsiteY361" fmla="*/ 2067762 h 3281108"/>
              <a:gd name="connsiteX362" fmla="*/ 2002339 w 7023131"/>
              <a:gd name="connsiteY362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945189 w 7023131"/>
              <a:gd name="connsiteY360" fmla="*/ 2067762 h 3281108"/>
              <a:gd name="connsiteX361" fmla="*/ 2002339 w 7023131"/>
              <a:gd name="connsiteY361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945189 w 7023131"/>
              <a:gd name="connsiteY359" fmla="*/ 2067762 h 3281108"/>
              <a:gd name="connsiteX360" fmla="*/ 2002339 w 7023131"/>
              <a:gd name="connsiteY36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945189 w 7023131"/>
              <a:gd name="connsiteY358" fmla="*/ 2067762 h 3281108"/>
              <a:gd name="connsiteX359" fmla="*/ 2002339 w 7023131"/>
              <a:gd name="connsiteY35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67974 w 7023131"/>
              <a:gd name="connsiteY358" fmla="*/ 1776297 h 3281108"/>
              <a:gd name="connsiteX359" fmla="*/ 1945189 w 7023131"/>
              <a:gd name="connsiteY359" fmla="*/ 2067762 h 3281108"/>
              <a:gd name="connsiteX360" fmla="*/ 2002339 w 7023131"/>
              <a:gd name="connsiteY36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678489 w 7023131"/>
              <a:gd name="connsiteY347" fmla="*/ 1153362 h 3281108"/>
              <a:gd name="connsiteX348" fmla="*/ 1602289 w 7023131"/>
              <a:gd name="connsiteY348" fmla="*/ 1239087 h 3281108"/>
              <a:gd name="connsiteX349" fmla="*/ 1602289 w 7023131"/>
              <a:gd name="connsiteY349" fmla="*/ 1334337 h 3281108"/>
              <a:gd name="connsiteX350" fmla="*/ 1545139 w 7023131"/>
              <a:gd name="connsiteY350" fmla="*/ 1362912 h 3281108"/>
              <a:gd name="connsiteX351" fmla="*/ 1535614 w 7023131"/>
              <a:gd name="connsiteY351" fmla="*/ 1458162 h 3281108"/>
              <a:gd name="connsiteX352" fmla="*/ 1507039 w 7023131"/>
              <a:gd name="connsiteY352" fmla="*/ 1505787 h 3281108"/>
              <a:gd name="connsiteX353" fmla="*/ 1535614 w 7023131"/>
              <a:gd name="connsiteY353" fmla="*/ 1639137 h 3281108"/>
              <a:gd name="connsiteX354" fmla="*/ 1497514 w 7023131"/>
              <a:gd name="connsiteY354" fmla="*/ 1696287 h 3281108"/>
              <a:gd name="connsiteX355" fmla="*/ 1364164 w 7023131"/>
              <a:gd name="connsiteY355" fmla="*/ 1724862 h 3281108"/>
              <a:gd name="connsiteX356" fmla="*/ 1354639 w 7023131"/>
              <a:gd name="connsiteY356" fmla="*/ 1772487 h 3281108"/>
              <a:gd name="connsiteX357" fmla="*/ 1367974 w 7023131"/>
              <a:gd name="connsiteY357" fmla="*/ 1776297 h 3281108"/>
              <a:gd name="connsiteX358" fmla="*/ 1945189 w 7023131"/>
              <a:gd name="connsiteY358" fmla="*/ 2067762 h 3281108"/>
              <a:gd name="connsiteX359" fmla="*/ 2002339 w 7023131"/>
              <a:gd name="connsiteY35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678489 w 7023131"/>
              <a:gd name="connsiteY346" fmla="*/ 1153362 h 3281108"/>
              <a:gd name="connsiteX347" fmla="*/ 1602289 w 7023131"/>
              <a:gd name="connsiteY347" fmla="*/ 1239087 h 3281108"/>
              <a:gd name="connsiteX348" fmla="*/ 1602289 w 7023131"/>
              <a:gd name="connsiteY348" fmla="*/ 1334337 h 3281108"/>
              <a:gd name="connsiteX349" fmla="*/ 1545139 w 7023131"/>
              <a:gd name="connsiteY349" fmla="*/ 1362912 h 3281108"/>
              <a:gd name="connsiteX350" fmla="*/ 1535614 w 7023131"/>
              <a:gd name="connsiteY350" fmla="*/ 1458162 h 3281108"/>
              <a:gd name="connsiteX351" fmla="*/ 1507039 w 7023131"/>
              <a:gd name="connsiteY351" fmla="*/ 1505787 h 3281108"/>
              <a:gd name="connsiteX352" fmla="*/ 1535614 w 7023131"/>
              <a:gd name="connsiteY352" fmla="*/ 1639137 h 3281108"/>
              <a:gd name="connsiteX353" fmla="*/ 1497514 w 7023131"/>
              <a:gd name="connsiteY353" fmla="*/ 1696287 h 3281108"/>
              <a:gd name="connsiteX354" fmla="*/ 1364164 w 7023131"/>
              <a:gd name="connsiteY354" fmla="*/ 1724862 h 3281108"/>
              <a:gd name="connsiteX355" fmla="*/ 1354639 w 7023131"/>
              <a:gd name="connsiteY355" fmla="*/ 1772487 h 3281108"/>
              <a:gd name="connsiteX356" fmla="*/ 1367974 w 7023131"/>
              <a:gd name="connsiteY356" fmla="*/ 1776297 h 3281108"/>
              <a:gd name="connsiteX357" fmla="*/ 1945189 w 7023131"/>
              <a:gd name="connsiteY357" fmla="*/ 2067762 h 3281108"/>
              <a:gd name="connsiteX358" fmla="*/ 2002339 w 7023131"/>
              <a:gd name="connsiteY358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678489 w 7023131"/>
              <a:gd name="connsiteY345" fmla="*/ 1153362 h 3281108"/>
              <a:gd name="connsiteX346" fmla="*/ 1602289 w 7023131"/>
              <a:gd name="connsiteY346" fmla="*/ 1239087 h 3281108"/>
              <a:gd name="connsiteX347" fmla="*/ 1602289 w 7023131"/>
              <a:gd name="connsiteY347" fmla="*/ 1334337 h 3281108"/>
              <a:gd name="connsiteX348" fmla="*/ 1545139 w 7023131"/>
              <a:gd name="connsiteY348" fmla="*/ 1362912 h 3281108"/>
              <a:gd name="connsiteX349" fmla="*/ 1535614 w 7023131"/>
              <a:gd name="connsiteY349" fmla="*/ 1458162 h 3281108"/>
              <a:gd name="connsiteX350" fmla="*/ 1507039 w 7023131"/>
              <a:gd name="connsiteY350" fmla="*/ 1505787 h 3281108"/>
              <a:gd name="connsiteX351" fmla="*/ 1535614 w 7023131"/>
              <a:gd name="connsiteY351" fmla="*/ 1639137 h 3281108"/>
              <a:gd name="connsiteX352" fmla="*/ 1497514 w 7023131"/>
              <a:gd name="connsiteY352" fmla="*/ 1696287 h 3281108"/>
              <a:gd name="connsiteX353" fmla="*/ 1364164 w 7023131"/>
              <a:gd name="connsiteY353" fmla="*/ 1724862 h 3281108"/>
              <a:gd name="connsiteX354" fmla="*/ 1354639 w 7023131"/>
              <a:gd name="connsiteY354" fmla="*/ 1772487 h 3281108"/>
              <a:gd name="connsiteX355" fmla="*/ 1367974 w 7023131"/>
              <a:gd name="connsiteY355" fmla="*/ 1776297 h 3281108"/>
              <a:gd name="connsiteX356" fmla="*/ 1945189 w 7023131"/>
              <a:gd name="connsiteY356" fmla="*/ 2067762 h 3281108"/>
              <a:gd name="connsiteX357" fmla="*/ 2002339 w 7023131"/>
              <a:gd name="connsiteY357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849939 w 7023131"/>
              <a:gd name="connsiteY343" fmla="*/ 915237 h 3281108"/>
              <a:gd name="connsiteX344" fmla="*/ 1678489 w 7023131"/>
              <a:gd name="connsiteY344" fmla="*/ 1153362 h 3281108"/>
              <a:gd name="connsiteX345" fmla="*/ 1602289 w 7023131"/>
              <a:gd name="connsiteY345" fmla="*/ 1239087 h 3281108"/>
              <a:gd name="connsiteX346" fmla="*/ 1602289 w 7023131"/>
              <a:gd name="connsiteY346" fmla="*/ 1334337 h 3281108"/>
              <a:gd name="connsiteX347" fmla="*/ 1545139 w 7023131"/>
              <a:gd name="connsiteY347" fmla="*/ 1362912 h 3281108"/>
              <a:gd name="connsiteX348" fmla="*/ 1535614 w 7023131"/>
              <a:gd name="connsiteY348" fmla="*/ 1458162 h 3281108"/>
              <a:gd name="connsiteX349" fmla="*/ 1507039 w 7023131"/>
              <a:gd name="connsiteY349" fmla="*/ 1505787 h 3281108"/>
              <a:gd name="connsiteX350" fmla="*/ 1535614 w 7023131"/>
              <a:gd name="connsiteY350" fmla="*/ 1639137 h 3281108"/>
              <a:gd name="connsiteX351" fmla="*/ 1497514 w 7023131"/>
              <a:gd name="connsiteY351" fmla="*/ 1696287 h 3281108"/>
              <a:gd name="connsiteX352" fmla="*/ 1364164 w 7023131"/>
              <a:gd name="connsiteY352" fmla="*/ 1724862 h 3281108"/>
              <a:gd name="connsiteX353" fmla="*/ 1354639 w 7023131"/>
              <a:gd name="connsiteY353" fmla="*/ 1772487 h 3281108"/>
              <a:gd name="connsiteX354" fmla="*/ 1367974 w 7023131"/>
              <a:gd name="connsiteY354" fmla="*/ 1776297 h 3281108"/>
              <a:gd name="connsiteX355" fmla="*/ 1945189 w 7023131"/>
              <a:gd name="connsiteY355" fmla="*/ 2067762 h 3281108"/>
              <a:gd name="connsiteX356" fmla="*/ 2002339 w 7023131"/>
              <a:gd name="connsiteY356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849939 w 7023131"/>
              <a:gd name="connsiteY342" fmla="*/ 915237 h 3281108"/>
              <a:gd name="connsiteX343" fmla="*/ 1678489 w 7023131"/>
              <a:gd name="connsiteY343" fmla="*/ 1153362 h 3281108"/>
              <a:gd name="connsiteX344" fmla="*/ 1602289 w 7023131"/>
              <a:gd name="connsiteY344" fmla="*/ 1239087 h 3281108"/>
              <a:gd name="connsiteX345" fmla="*/ 1602289 w 7023131"/>
              <a:gd name="connsiteY345" fmla="*/ 1334337 h 3281108"/>
              <a:gd name="connsiteX346" fmla="*/ 1545139 w 7023131"/>
              <a:gd name="connsiteY346" fmla="*/ 1362912 h 3281108"/>
              <a:gd name="connsiteX347" fmla="*/ 1535614 w 7023131"/>
              <a:gd name="connsiteY347" fmla="*/ 1458162 h 3281108"/>
              <a:gd name="connsiteX348" fmla="*/ 1507039 w 7023131"/>
              <a:gd name="connsiteY348" fmla="*/ 1505787 h 3281108"/>
              <a:gd name="connsiteX349" fmla="*/ 1535614 w 7023131"/>
              <a:gd name="connsiteY349" fmla="*/ 1639137 h 3281108"/>
              <a:gd name="connsiteX350" fmla="*/ 1497514 w 7023131"/>
              <a:gd name="connsiteY350" fmla="*/ 1696287 h 3281108"/>
              <a:gd name="connsiteX351" fmla="*/ 1364164 w 7023131"/>
              <a:gd name="connsiteY351" fmla="*/ 1724862 h 3281108"/>
              <a:gd name="connsiteX352" fmla="*/ 1354639 w 7023131"/>
              <a:gd name="connsiteY352" fmla="*/ 1772487 h 3281108"/>
              <a:gd name="connsiteX353" fmla="*/ 1367974 w 7023131"/>
              <a:gd name="connsiteY353" fmla="*/ 1776297 h 3281108"/>
              <a:gd name="connsiteX354" fmla="*/ 1945189 w 7023131"/>
              <a:gd name="connsiteY354" fmla="*/ 2067762 h 3281108"/>
              <a:gd name="connsiteX355" fmla="*/ 2002339 w 7023131"/>
              <a:gd name="connsiteY355" fmla="*/ 2124912 h 3281108"/>
              <a:gd name="connsiteX0" fmla="*/ 2145214 w 7023131"/>
              <a:gd name="connsiteY0" fmla="*/ 515187 h 3281108"/>
              <a:gd name="connsiteX1" fmla="*/ 2002339 w 7023131"/>
              <a:gd name="connsiteY1" fmla="*/ 639012 h 3281108"/>
              <a:gd name="connsiteX2" fmla="*/ 1945189 w 7023131"/>
              <a:gd name="connsiteY2" fmla="*/ 696162 h 3281108"/>
              <a:gd name="connsiteX3" fmla="*/ 1945189 w 7023131"/>
              <a:gd name="connsiteY3" fmla="*/ 734262 h 3281108"/>
              <a:gd name="connsiteX4" fmla="*/ 2002339 w 7023131"/>
              <a:gd name="connsiteY4" fmla="*/ 743787 h 3281108"/>
              <a:gd name="connsiteX5" fmla="*/ 1926139 w 7023131"/>
              <a:gd name="connsiteY5" fmla="*/ 791412 h 3281108"/>
              <a:gd name="connsiteX6" fmla="*/ 1907089 w 7023131"/>
              <a:gd name="connsiteY6" fmla="*/ 839037 h 3281108"/>
              <a:gd name="connsiteX7" fmla="*/ 1840414 w 7023131"/>
              <a:gd name="connsiteY7" fmla="*/ 867612 h 3281108"/>
              <a:gd name="connsiteX8" fmla="*/ 1830889 w 7023131"/>
              <a:gd name="connsiteY8" fmla="*/ 934287 h 3281108"/>
              <a:gd name="connsiteX9" fmla="*/ 1764214 w 7023131"/>
              <a:gd name="connsiteY9" fmla="*/ 953337 h 3281108"/>
              <a:gd name="connsiteX10" fmla="*/ 1811839 w 7023131"/>
              <a:gd name="connsiteY10" fmla="*/ 1010487 h 3281108"/>
              <a:gd name="connsiteX11" fmla="*/ 1849939 w 7023131"/>
              <a:gd name="connsiteY11" fmla="*/ 1048587 h 3281108"/>
              <a:gd name="connsiteX12" fmla="*/ 1783264 w 7023131"/>
              <a:gd name="connsiteY12" fmla="*/ 1086687 h 3281108"/>
              <a:gd name="connsiteX13" fmla="*/ 1668964 w 7023131"/>
              <a:gd name="connsiteY13" fmla="*/ 1172412 h 3281108"/>
              <a:gd name="connsiteX14" fmla="*/ 1640389 w 7023131"/>
              <a:gd name="connsiteY14" fmla="*/ 1210512 h 3281108"/>
              <a:gd name="connsiteX15" fmla="*/ 1573714 w 7023131"/>
              <a:gd name="connsiteY15" fmla="*/ 1324812 h 3281108"/>
              <a:gd name="connsiteX16" fmla="*/ 1554664 w 7023131"/>
              <a:gd name="connsiteY16" fmla="*/ 1372437 h 3281108"/>
              <a:gd name="connsiteX17" fmla="*/ 1535614 w 7023131"/>
              <a:gd name="connsiteY17" fmla="*/ 1439112 h 3281108"/>
              <a:gd name="connsiteX18" fmla="*/ 1516564 w 7023131"/>
              <a:gd name="connsiteY18" fmla="*/ 1486737 h 3281108"/>
              <a:gd name="connsiteX19" fmla="*/ 1516564 w 7023131"/>
              <a:gd name="connsiteY19" fmla="*/ 1620087 h 3281108"/>
              <a:gd name="connsiteX20" fmla="*/ 1526089 w 7023131"/>
              <a:gd name="connsiteY20" fmla="*/ 1667712 h 3281108"/>
              <a:gd name="connsiteX21" fmla="*/ 1468939 w 7023131"/>
              <a:gd name="connsiteY21" fmla="*/ 1677237 h 3281108"/>
              <a:gd name="connsiteX22" fmla="*/ 1430839 w 7023131"/>
              <a:gd name="connsiteY22" fmla="*/ 1715337 h 3281108"/>
              <a:gd name="connsiteX23" fmla="*/ 1383214 w 7023131"/>
              <a:gd name="connsiteY23" fmla="*/ 1696287 h 3281108"/>
              <a:gd name="connsiteX24" fmla="*/ 1364164 w 7023131"/>
              <a:gd name="connsiteY24" fmla="*/ 1801062 h 3281108"/>
              <a:gd name="connsiteX25" fmla="*/ 1287964 w 7023131"/>
              <a:gd name="connsiteY25" fmla="*/ 1753437 h 3281108"/>
              <a:gd name="connsiteX26" fmla="*/ 1249864 w 7023131"/>
              <a:gd name="connsiteY26" fmla="*/ 1839162 h 3281108"/>
              <a:gd name="connsiteX27" fmla="*/ 1230814 w 7023131"/>
              <a:gd name="connsiteY27" fmla="*/ 1858212 h 3281108"/>
              <a:gd name="connsiteX28" fmla="*/ 1230814 w 7023131"/>
              <a:gd name="connsiteY28" fmla="*/ 1905837 h 3281108"/>
              <a:gd name="connsiteX29" fmla="*/ 1230814 w 7023131"/>
              <a:gd name="connsiteY29" fmla="*/ 1943937 h 3281108"/>
              <a:gd name="connsiteX30" fmla="*/ 1230814 w 7023131"/>
              <a:gd name="connsiteY30" fmla="*/ 1982037 h 3281108"/>
              <a:gd name="connsiteX31" fmla="*/ 1192714 w 7023131"/>
              <a:gd name="connsiteY31" fmla="*/ 1991562 h 3281108"/>
              <a:gd name="connsiteX32" fmla="*/ 1126039 w 7023131"/>
              <a:gd name="connsiteY32" fmla="*/ 2001087 h 3281108"/>
              <a:gd name="connsiteX33" fmla="*/ 1126039 w 7023131"/>
              <a:gd name="connsiteY33" fmla="*/ 2029662 h 3281108"/>
              <a:gd name="connsiteX34" fmla="*/ 1173664 w 7023131"/>
              <a:gd name="connsiteY34" fmla="*/ 2124912 h 3281108"/>
              <a:gd name="connsiteX35" fmla="*/ 1259389 w 7023131"/>
              <a:gd name="connsiteY35" fmla="*/ 2115387 h 3281108"/>
              <a:gd name="connsiteX36" fmla="*/ 1316539 w 7023131"/>
              <a:gd name="connsiteY36" fmla="*/ 2163012 h 3281108"/>
              <a:gd name="connsiteX37" fmla="*/ 1354639 w 7023131"/>
              <a:gd name="connsiteY37" fmla="*/ 2172537 h 3281108"/>
              <a:gd name="connsiteX38" fmla="*/ 1411789 w 7023131"/>
              <a:gd name="connsiteY38" fmla="*/ 2172537 h 3281108"/>
              <a:gd name="connsiteX39" fmla="*/ 1459414 w 7023131"/>
              <a:gd name="connsiteY39" fmla="*/ 2105862 h 3281108"/>
              <a:gd name="connsiteX40" fmla="*/ 1516564 w 7023131"/>
              <a:gd name="connsiteY40" fmla="*/ 2039187 h 3281108"/>
              <a:gd name="connsiteX41" fmla="*/ 1621339 w 7023131"/>
              <a:gd name="connsiteY41" fmla="*/ 2029662 h 3281108"/>
              <a:gd name="connsiteX42" fmla="*/ 1668964 w 7023131"/>
              <a:gd name="connsiteY42" fmla="*/ 2001087 h 3281108"/>
              <a:gd name="connsiteX43" fmla="*/ 1792789 w 7023131"/>
              <a:gd name="connsiteY43" fmla="*/ 2001087 h 3281108"/>
              <a:gd name="connsiteX44" fmla="*/ 2049964 w 7023131"/>
              <a:gd name="connsiteY44" fmla="*/ 2115387 h 3281108"/>
              <a:gd name="connsiteX45" fmla="*/ 2240464 w 7023131"/>
              <a:gd name="connsiteY45" fmla="*/ 2039187 h 3281108"/>
              <a:gd name="connsiteX46" fmla="*/ 2345239 w 7023131"/>
              <a:gd name="connsiteY46" fmla="*/ 2010612 h 3281108"/>
              <a:gd name="connsiteX47" fmla="*/ 2411914 w 7023131"/>
              <a:gd name="connsiteY47" fmla="*/ 1943937 h 3281108"/>
              <a:gd name="connsiteX48" fmla="*/ 2459539 w 7023131"/>
              <a:gd name="connsiteY48" fmla="*/ 1896312 h 3281108"/>
              <a:gd name="connsiteX49" fmla="*/ 2507164 w 7023131"/>
              <a:gd name="connsiteY49" fmla="*/ 1829637 h 3281108"/>
              <a:gd name="connsiteX50" fmla="*/ 2535739 w 7023131"/>
              <a:gd name="connsiteY50" fmla="*/ 1810587 h 3281108"/>
              <a:gd name="connsiteX51" fmla="*/ 2659564 w 7023131"/>
              <a:gd name="connsiteY51" fmla="*/ 1791537 h 3281108"/>
              <a:gd name="connsiteX52" fmla="*/ 2669089 w 7023131"/>
              <a:gd name="connsiteY52" fmla="*/ 1715337 h 3281108"/>
              <a:gd name="connsiteX53" fmla="*/ 2697664 w 7023131"/>
              <a:gd name="connsiteY53" fmla="*/ 1696287 h 3281108"/>
              <a:gd name="connsiteX54" fmla="*/ 2745289 w 7023131"/>
              <a:gd name="connsiteY54" fmla="*/ 1658187 h 3281108"/>
              <a:gd name="connsiteX55" fmla="*/ 2802439 w 7023131"/>
              <a:gd name="connsiteY55" fmla="*/ 1629612 h 3281108"/>
              <a:gd name="connsiteX56" fmla="*/ 2888164 w 7023131"/>
              <a:gd name="connsiteY56" fmla="*/ 1572462 h 3281108"/>
              <a:gd name="connsiteX57" fmla="*/ 2954839 w 7023131"/>
              <a:gd name="connsiteY57" fmla="*/ 1505787 h 3281108"/>
              <a:gd name="connsiteX58" fmla="*/ 2964364 w 7023131"/>
              <a:gd name="connsiteY58" fmla="*/ 1429587 h 3281108"/>
              <a:gd name="connsiteX59" fmla="*/ 3002464 w 7023131"/>
              <a:gd name="connsiteY59" fmla="*/ 1429587 h 3281108"/>
              <a:gd name="connsiteX60" fmla="*/ 2983414 w 7023131"/>
              <a:gd name="connsiteY60" fmla="*/ 1362912 h 3281108"/>
              <a:gd name="connsiteX61" fmla="*/ 3078664 w 7023131"/>
              <a:gd name="connsiteY61" fmla="*/ 1439112 h 3281108"/>
              <a:gd name="connsiteX62" fmla="*/ 3192964 w 7023131"/>
              <a:gd name="connsiteY62" fmla="*/ 1401012 h 3281108"/>
              <a:gd name="connsiteX63" fmla="*/ 3345364 w 7023131"/>
              <a:gd name="connsiteY63" fmla="*/ 1401012 h 3281108"/>
              <a:gd name="connsiteX64" fmla="*/ 3402514 w 7023131"/>
              <a:gd name="connsiteY64" fmla="*/ 1372437 h 3281108"/>
              <a:gd name="connsiteX65" fmla="*/ 3412039 w 7023131"/>
              <a:gd name="connsiteY65" fmla="*/ 1343862 h 3281108"/>
              <a:gd name="connsiteX66" fmla="*/ 3412039 w 7023131"/>
              <a:gd name="connsiteY66" fmla="*/ 1439112 h 3281108"/>
              <a:gd name="connsiteX67" fmla="*/ 3469189 w 7023131"/>
              <a:gd name="connsiteY67" fmla="*/ 1420062 h 3281108"/>
              <a:gd name="connsiteX68" fmla="*/ 3573964 w 7023131"/>
              <a:gd name="connsiteY68" fmla="*/ 1410537 h 3281108"/>
              <a:gd name="connsiteX69" fmla="*/ 3612064 w 7023131"/>
              <a:gd name="connsiteY69" fmla="*/ 1334337 h 3281108"/>
              <a:gd name="connsiteX70" fmla="*/ 3754939 w 7023131"/>
              <a:gd name="connsiteY70" fmla="*/ 1391487 h 3281108"/>
              <a:gd name="connsiteX71" fmla="*/ 3802564 w 7023131"/>
              <a:gd name="connsiteY71" fmla="*/ 1286712 h 3281108"/>
              <a:gd name="connsiteX72" fmla="*/ 3935914 w 7023131"/>
              <a:gd name="connsiteY72" fmla="*/ 1267662 h 3281108"/>
              <a:gd name="connsiteX73" fmla="*/ 3974014 w 7023131"/>
              <a:gd name="connsiteY73" fmla="*/ 1181937 h 3281108"/>
              <a:gd name="connsiteX74" fmla="*/ 3935914 w 7023131"/>
              <a:gd name="connsiteY74" fmla="*/ 1105737 h 3281108"/>
              <a:gd name="connsiteX75" fmla="*/ 3916864 w 7023131"/>
              <a:gd name="connsiteY75" fmla="*/ 1039062 h 3281108"/>
              <a:gd name="connsiteX76" fmla="*/ 3840664 w 7023131"/>
              <a:gd name="connsiteY76" fmla="*/ 962862 h 3281108"/>
              <a:gd name="connsiteX77" fmla="*/ 3764464 w 7023131"/>
              <a:gd name="connsiteY77" fmla="*/ 915237 h 3281108"/>
              <a:gd name="connsiteX78" fmla="*/ 3840664 w 7023131"/>
              <a:gd name="connsiteY78" fmla="*/ 734262 h 3281108"/>
              <a:gd name="connsiteX79" fmla="*/ 3897814 w 7023131"/>
              <a:gd name="connsiteY79" fmla="*/ 648537 h 3281108"/>
              <a:gd name="connsiteX80" fmla="*/ 3983539 w 7023131"/>
              <a:gd name="connsiteY80" fmla="*/ 591387 h 3281108"/>
              <a:gd name="connsiteX81" fmla="*/ 4069264 w 7023131"/>
              <a:gd name="connsiteY81" fmla="*/ 600912 h 3281108"/>
              <a:gd name="connsiteX82" fmla="*/ 4097839 w 7023131"/>
              <a:gd name="connsiteY82" fmla="*/ 553287 h 3281108"/>
              <a:gd name="connsiteX83" fmla="*/ 4154989 w 7023131"/>
              <a:gd name="connsiteY83" fmla="*/ 505662 h 3281108"/>
              <a:gd name="connsiteX84" fmla="*/ 4174039 w 7023131"/>
              <a:gd name="connsiteY84" fmla="*/ 496137 h 3281108"/>
              <a:gd name="connsiteX85" fmla="*/ 4259764 w 7023131"/>
              <a:gd name="connsiteY85" fmla="*/ 391362 h 3281108"/>
              <a:gd name="connsiteX86" fmla="*/ 4335964 w 7023131"/>
              <a:gd name="connsiteY86" fmla="*/ 429462 h 3281108"/>
              <a:gd name="connsiteX87" fmla="*/ 4431214 w 7023131"/>
              <a:gd name="connsiteY87" fmla="*/ 391362 h 3281108"/>
              <a:gd name="connsiteX88" fmla="*/ 4535989 w 7023131"/>
              <a:gd name="connsiteY88" fmla="*/ 391362 h 3281108"/>
              <a:gd name="connsiteX89" fmla="*/ 4583614 w 7023131"/>
              <a:gd name="connsiteY89" fmla="*/ 362787 h 3281108"/>
              <a:gd name="connsiteX90" fmla="*/ 4659814 w 7023131"/>
              <a:gd name="connsiteY90" fmla="*/ 343737 h 3281108"/>
              <a:gd name="connsiteX91" fmla="*/ 4697914 w 7023131"/>
              <a:gd name="connsiteY91" fmla="*/ 305637 h 3281108"/>
              <a:gd name="connsiteX92" fmla="*/ 4755064 w 7023131"/>
              <a:gd name="connsiteY92" fmla="*/ 343737 h 3281108"/>
              <a:gd name="connsiteX93" fmla="*/ 4840789 w 7023131"/>
              <a:gd name="connsiteY93" fmla="*/ 343737 h 3281108"/>
              <a:gd name="connsiteX94" fmla="*/ 4888414 w 7023131"/>
              <a:gd name="connsiteY94" fmla="*/ 315162 h 3281108"/>
              <a:gd name="connsiteX95" fmla="*/ 4936039 w 7023131"/>
              <a:gd name="connsiteY95" fmla="*/ 324687 h 3281108"/>
              <a:gd name="connsiteX96" fmla="*/ 5040814 w 7023131"/>
              <a:gd name="connsiteY96" fmla="*/ 324687 h 3281108"/>
              <a:gd name="connsiteX97" fmla="*/ 5097964 w 7023131"/>
              <a:gd name="connsiteY97" fmla="*/ 324687 h 3281108"/>
              <a:gd name="connsiteX98" fmla="*/ 5202739 w 7023131"/>
              <a:gd name="connsiteY98" fmla="*/ 334212 h 3281108"/>
              <a:gd name="connsiteX99" fmla="*/ 5307514 w 7023131"/>
              <a:gd name="connsiteY99" fmla="*/ 334212 h 3281108"/>
              <a:gd name="connsiteX100" fmla="*/ 5393239 w 7023131"/>
              <a:gd name="connsiteY100" fmla="*/ 258012 h 3281108"/>
              <a:gd name="connsiteX101" fmla="*/ 5459914 w 7023131"/>
              <a:gd name="connsiteY101" fmla="*/ 258012 h 3281108"/>
              <a:gd name="connsiteX102" fmla="*/ 5564689 w 7023131"/>
              <a:gd name="connsiteY102" fmla="*/ 267537 h 3281108"/>
              <a:gd name="connsiteX103" fmla="*/ 5602789 w 7023131"/>
              <a:gd name="connsiteY103" fmla="*/ 238962 h 3281108"/>
              <a:gd name="connsiteX104" fmla="*/ 5583739 w 7023131"/>
              <a:gd name="connsiteY104" fmla="*/ 162762 h 3281108"/>
              <a:gd name="connsiteX105" fmla="*/ 5545639 w 7023131"/>
              <a:gd name="connsiteY105" fmla="*/ 124662 h 3281108"/>
              <a:gd name="connsiteX106" fmla="*/ 5640889 w 7023131"/>
              <a:gd name="connsiteY106" fmla="*/ 124662 h 3281108"/>
              <a:gd name="connsiteX107" fmla="*/ 5717089 w 7023131"/>
              <a:gd name="connsiteY107" fmla="*/ 77037 h 3281108"/>
              <a:gd name="connsiteX108" fmla="*/ 5736139 w 7023131"/>
              <a:gd name="connsiteY108" fmla="*/ 29412 h 3281108"/>
              <a:gd name="connsiteX109" fmla="*/ 5802814 w 7023131"/>
              <a:gd name="connsiteY109" fmla="*/ 48462 h 3281108"/>
              <a:gd name="connsiteX110" fmla="*/ 5898064 w 7023131"/>
              <a:gd name="connsiteY110" fmla="*/ 67512 h 3281108"/>
              <a:gd name="connsiteX111" fmla="*/ 5898064 w 7023131"/>
              <a:gd name="connsiteY111" fmla="*/ 837 h 3281108"/>
              <a:gd name="connsiteX112" fmla="*/ 6012364 w 7023131"/>
              <a:gd name="connsiteY112" fmla="*/ 29412 h 3281108"/>
              <a:gd name="connsiteX113" fmla="*/ 6059989 w 7023131"/>
              <a:gd name="connsiteY113" fmla="*/ 19887 h 3281108"/>
              <a:gd name="connsiteX114" fmla="*/ 6126664 w 7023131"/>
              <a:gd name="connsiteY114" fmla="*/ 48462 h 3281108"/>
              <a:gd name="connsiteX115" fmla="*/ 6269539 w 7023131"/>
              <a:gd name="connsiteY115" fmla="*/ 96087 h 3281108"/>
              <a:gd name="connsiteX116" fmla="*/ 6364789 w 7023131"/>
              <a:gd name="connsiteY116" fmla="*/ 96087 h 3281108"/>
              <a:gd name="connsiteX117" fmla="*/ 6545764 w 7023131"/>
              <a:gd name="connsiteY117" fmla="*/ 143712 h 3281108"/>
              <a:gd name="connsiteX118" fmla="*/ 6650539 w 7023131"/>
              <a:gd name="connsiteY118" fmla="*/ 267537 h 3281108"/>
              <a:gd name="connsiteX119" fmla="*/ 6631489 w 7023131"/>
              <a:gd name="connsiteY119" fmla="*/ 315162 h 3281108"/>
              <a:gd name="connsiteX120" fmla="*/ 6621964 w 7023131"/>
              <a:gd name="connsiteY120" fmla="*/ 381837 h 3281108"/>
              <a:gd name="connsiteX121" fmla="*/ 6593389 w 7023131"/>
              <a:gd name="connsiteY121" fmla="*/ 410412 h 3281108"/>
              <a:gd name="connsiteX122" fmla="*/ 6469564 w 7023131"/>
              <a:gd name="connsiteY122" fmla="*/ 334212 h 3281108"/>
              <a:gd name="connsiteX123" fmla="*/ 6460039 w 7023131"/>
              <a:gd name="connsiteY123" fmla="*/ 391362 h 3281108"/>
              <a:gd name="connsiteX124" fmla="*/ 6345739 w 7023131"/>
              <a:gd name="connsiteY124" fmla="*/ 391362 h 3281108"/>
              <a:gd name="connsiteX125" fmla="*/ 6288589 w 7023131"/>
              <a:gd name="connsiteY125" fmla="*/ 419937 h 3281108"/>
              <a:gd name="connsiteX126" fmla="*/ 6145714 w 7023131"/>
              <a:gd name="connsiteY126" fmla="*/ 477087 h 3281108"/>
              <a:gd name="connsiteX127" fmla="*/ 6079039 w 7023131"/>
              <a:gd name="connsiteY127" fmla="*/ 467562 h 3281108"/>
              <a:gd name="connsiteX128" fmla="*/ 6031414 w 7023131"/>
              <a:gd name="connsiteY128" fmla="*/ 467562 h 3281108"/>
              <a:gd name="connsiteX129" fmla="*/ 5964739 w 7023131"/>
              <a:gd name="connsiteY129" fmla="*/ 515187 h 3281108"/>
              <a:gd name="connsiteX130" fmla="*/ 5831389 w 7023131"/>
              <a:gd name="connsiteY130" fmla="*/ 486612 h 3281108"/>
              <a:gd name="connsiteX131" fmla="*/ 5745664 w 7023131"/>
              <a:gd name="connsiteY131" fmla="*/ 486612 h 3281108"/>
              <a:gd name="connsiteX132" fmla="*/ 5621839 w 7023131"/>
              <a:gd name="connsiteY132" fmla="*/ 543762 h 3281108"/>
              <a:gd name="connsiteX133" fmla="*/ 5612314 w 7023131"/>
              <a:gd name="connsiteY133" fmla="*/ 562812 h 3281108"/>
              <a:gd name="connsiteX134" fmla="*/ 5564689 w 7023131"/>
              <a:gd name="connsiteY134" fmla="*/ 572337 h 3281108"/>
              <a:gd name="connsiteX135" fmla="*/ 5440864 w 7023131"/>
              <a:gd name="connsiteY135" fmla="*/ 543762 h 3281108"/>
              <a:gd name="connsiteX136" fmla="*/ 5364664 w 7023131"/>
              <a:gd name="connsiteY136" fmla="*/ 534237 h 3281108"/>
              <a:gd name="connsiteX137" fmla="*/ 5355139 w 7023131"/>
              <a:gd name="connsiteY137" fmla="*/ 562812 h 3281108"/>
              <a:gd name="connsiteX138" fmla="*/ 5317039 w 7023131"/>
              <a:gd name="connsiteY138" fmla="*/ 581862 h 3281108"/>
              <a:gd name="connsiteX139" fmla="*/ 5307514 w 7023131"/>
              <a:gd name="connsiteY139" fmla="*/ 591387 h 3281108"/>
              <a:gd name="connsiteX140" fmla="*/ 5202739 w 7023131"/>
              <a:gd name="connsiteY140" fmla="*/ 591387 h 3281108"/>
              <a:gd name="connsiteX141" fmla="*/ 5136064 w 7023131"/>
              <a:gd name="connsiteY141" fmla="*/ 677112 h 3281108"/>
              <a:gd name="connsiteX142" fmla="*/ 5126539 w 7023131"/>
              <a:gd name="connsiteY142" fmla="*/ 724737 h 3281108"/>
              <a:gd name="connsiteX143" fmla="*/ 5136064 w 7023131"/>
              <a:gd name="connsiteY143" fmla="*/ 753312 h 3281108"/>
              <a:gd name="connsiteX144" fmla="*/ 5088439 w 7023131"/>
              <a:gd name="connsiteY144" fmla="*/ 810462 h 3281108"/>
              <a:gd name="connsiteX145" fmla="*/ 5050339 w 7023131"/>
              <a:gd name="connsiteY145" fmla="*/ 819987 h 3281108"/>
              <a:gd name="connsiteX146" fmla="*/ 5069389 w 7023131"/>
              <a:gd name="connsiteY146" fmla="*/ 886662 h 3281108"/>
              <a:gd name="connsiteX147" fmla="*/ 5050339 w 7023131"/>
              <a:gd name="connsiteY147" fmla="*/ 953337 h 3281108"/>
              <a:gd name="connsiteX148" fmla="*/ 5021764 w 7023131"/>
              <a:gd name="connsiteY148" fmla="*/ 991437 h 3281108"/>
              <a:gd name="connsiteX149" fmla="*/ 4955089 w 7023131"/>
              <a:gd name="connsiteY149" fmla="*/ 1029537 h 3281108"/>
              <a:gd name="connsiteX150" fmla="*/ 4878889 w 7023131"/>
              <a:gd name="connsiteY150" fmla="*/ 1086687 h 3281108"/>
              <a:gd name="connsiteX151" fmla="*/ 4859839 w 7023131"/>
              <a:gd name="connsiteY151" fmla="*/ 1105737 h 3281108"/>
              <a:gd name="connsiteX152" fmla="*/ 4821739 w 7023131"/>
              <a:gd name="connsiteY152" fmla="*/ 1134312 h 3281108"/>
              <a:gd name="connsiteX153" fmla="*/ 4783639 w 7023131"/>
              <a:gd name="connsiteY153" fmla="*/ 1134312 h 3281108"/>
              <a:gd name="connsiteX154" fmla="*/ 4755064 w 7023131"/>
              <a:gd name="connsiteY154" fmla="*/ 1220037 h 3281108"/>
              <a:gd name="connsiteX155" fmla="*/ 4793164 w 7023131"/>
              <a:gd name="connsiteY155" fmla="*/ 1258137 h 3281108"/>
              <a:gd name="connsiteX156" fmla="*/ 4840789 w 7023131"/>
              <a:gd name="connsiteY156" fmla="*/ 1305762 h 3281108"/>
              <a:gd name="connsiteX157" fmla="*/ 4888414 w 7023131"/>
              <a:gd name="connsiteY157" fmla="*/ 1343862 h 3281108"/>
              <a:gd name="connsiteX158" fmla="*/ 4926514 w 7023131"/>
              <a:gd name="connsiteY158" fmla="*/ 1429587 h 3281108"/>
              <a:gd name="connsiteX159" fmla="*/ 4916989 w 7023131"/>
              <a:gd name="connsiteY159" fmla="*/ 1486737 h 3281108"/>
              <a:gd name="connsiteX160" fmla="*/ 4936039 w 7023131"/>
              <a:gd name="connsiteY160" fmla="*/ 1486737 h 3281108"/>
              <a:gd name="connsiteX161" fmla="*/ 4936039 w 7023131"/>
              <a:gd name="connsiteY161" fmla="*/ 1534362 h 3281108"/>
              <a:gd name="connsiteX162" fmla="*/ 5078914 w 7023131"/>
              <a:gd name="connsiteY162" fmla="*/ 1601037 h 3281108"/>
              <a:gd name="connsiteX163" fmla="*/ 5097964 w 7023131"/>
              <a:gd name="connsiteY163" fmla="*/ 1601037 h 3281108"/>
              <a:gd name="connsiteX164" fmla="*/ 5174164 w 7023131"/>
              <a:gd name="connsiteY164" fmla="*/ 1648662 h 3281108"/>
              <a:gd name="connsiteX165" fmla="*/ 5297989 w 7023131"/>
              <a:gd name="connsiteY165" fmla="*/ 1648662 h 3281108"/>
              <a:gd name="connsiteX166" fmla="*/ 5374189 w 7023131"/>
              <a:gd name="connsiteY166" fmla="*/ 1686762 h 3281108"/>
              <a:gd name="connsiteX167" fmla="*/ 5431339 w 7023131"/>
              <a:gd name="connsiteY167" fmla="*/ 1715337 h 3281108"/>
              <a:gd name="connsiteX168" fmla="*/ 5517064 w 7023131"/>
              <a:gd name="connsiteY168" fmla="*/ 1677237 h 3281108"/>
              <a:gd name="connsiteX169" fmla="*/ 5650414 w 7023131"/>
              <a:gd name="connsiteY169" fmla="*/ 1686762 h 3281108"/>
              <a:gd name="connsiteX170" fmla="*/ 5736139 w 7023131"/>
              <a:gd name="connsiteY170" fmla="*/ 1715337 h 3281108"/>
              <a:gd name="connsiteX171" fmla="*/ 5850439 w 7023131"/>
              <a:gd name="connsiteY171" fmla="*/ 1782012 h 3281108"/>
              <a:gd name="connsiteX172" fmla="*/ 5869489 w 7023131"/>
              <a:gd name="connsiteY172" fmla="*/ 1705812 h 3281108"/>
              <a:gd name="connsiteX173" fmla="*/ 6021889 w 7023131"/>
              <a:gd name="connsiteY173" fmla="*/ 1772487 h 3281108"/>
              <a:gd name="connsiteX174" fmla="*/ 6107614 w 7023131"/>
              <a:gd name="connsiteY174" fmla="*/ 1782012 h 3281108"/>
              <a:gd name="connsiteX175" fmla="*/ 6193339 w 7023131"/>
              <a:gd name="connsiteY175" fmla="*/ 1791537 h 3281108"/>
              <a:gd name="connsiteX176" fmla="*/ 6326689 w 7023131"/>
              <a:gd name="connsiteY176" fmla="*/ 1839162 h 3281108"/>
              <a:gd name="connsiteX177" fmla="*/ 6374314 w 7023131"/>
              <a:gd name="connsiteY177" fmla="*/ 1848687 h 3281108"/>
              <a:gd name="connsiteX178" fmla="*/ 6555289 w 7023131"/>
              <a:gd name="connsiteY178" fmla="*/ 1934412 h 3281108"/>
              <a:gd name="connsiteX179" fmla="*/ 6660064 w 7023131"/>
              <a:gd name="connsiteY179" fmla="*/ 1915362 h 3281108"/>
              <a:gd name="connsiteX180" fmla="*/ 6745789 w 7023131"/>
              <a:gd name="connsiteY180" fmla="*/ 1924887 h 3281108"/>
              <a:gd name="connsiteX181" fmla="*/ 6688639 w 7023131"/>
              <a:gd name="connsiteY181" fmla="*/ 1982037 h 3281108"/>
              <a:gd name="connsiteX182" fmla="*/ 6641014 w 7023131"/>
              <a:gd name="connsiteY182" fmla="*/ 2010612 h 3281108"/>
              <a:gd name="connsiteX183" fmla="*/ 6707689 w 7023131"/>
              <a:gd name="connsiteY183" fmla="*/ 2048712 h 3281108"/>
              <a:gd name="connsiteX184" fmla="*/ 6745789 w 7023131"/>
              <a:gd name="connsiteY184" fmla="*/ 2124912 h 3281108"/>
              <a:gd name="connsiteX185" fmla="*/ 6841039 w 7023131"/>
              <a:gd name="connsiteY185" fmla="*/ 2182062 h 3281108"/>
              <a:gd name="connsiteX186" fmla="*/ 6945814 w 7023131"/>
              <a:gd name="connsiteY186" fmla="*/ 2210637 h 3281108"/>
              <a:gd name="connsiteX187" fmla="*/ 6993439 w 7023131"/>
              <a:gd name="connsiteY187" fmla="*/ 2296362 h 3281108"/>
              <a:gd name="connsiteX188" fmla="*/ 7022014 w 7023131"/>
              <a:gd name="connsiteY188" fmla="*/ 2343987 h 3281108"/>
              <a:gd name="connsiteX189" fmla="*/ 6955339 w 7023131"/>
              <a:gd name="connsiteY189" fmla="*/ 2353512 h 3281108"/>
              <a:gd name="connsiteX190" fmla="*/ 6793414 w 7023131"/>
              <a:gd name="connsiteY190" fmla="*/ 2239212 h 3281108"/>
              <a:gd name="connsiteX191" fmla="*/ 6745789 w 7023131"/>
              <a:gd name="connsiteY191" fmla="*/ 2210637 h 3281108"/>
              <a:gd name="connsiteX192" fmla="*/ 6698164 w 7023131"/>
              <a:gd name="connsiteY192" fmla="*/ 2239212 h 3281108"/>
              <a:gd name="connsiteX193" fmla="*/ 6612439 w 7023131"/>
              <a:gd name="connsiteY193" fmla="*/ 2248737 h 3281108"/>
              <a:gd name="connsiteX194" fmla="*/ 6555289 w 7023131"/>
              <a:gd name="connsiteY194" fmla="*/ 2229687 h 3281108"/>
              <a:gd name="connsiteX195" fmla="*/ 6507664 w 7023131"/>
              <a:gd name="connsiteY195" fmla="*/ 2191587 h 3281108"/>
              <a:gd name="connsiteX196" fmla="*/ 6460039 w 7023131"/>
              <a:gd name="connsiteY196" fmla="*/ 2248737 h 3281108"/>
              <a:gd name="connsiteX197" fmla="*/ 6402889 w 7023131"/>
              <a:gd name="connsiteY197" fmla="*/ 2210637 h 3281108"/>
              <a:gd name="connsiteX198" fmla="*/ 6364789 w 7023131"/>
              <a:gd name="connsiteY198" fmla="*/ 2191587 h 3281108"/>
              <a:gd name="connsiteX199" fmla="*/ 6355264 w 7023131"/>
              <a:gd name="connsiteY199" fmla="*/ 2239212 h 3281108"/>
              <a:gd name="connsiteX200" fmla="*/ 6288589 w 7023131"/>
              <a:gd name="connsiteY200" fmla="*/ 2286837 h 3281108"/>
              <a:gd name="connsiteX201" fmla="*/ 6212389 w 7023131"/>
              <a:gd name="connsiteY201" fmla="*/ 2286837 h 3281108"/>
              <a:gd name="connsiteX202" fmla="*/ 6050464 w 7023131"/>
              <a:gd name="connsiteY202" fmla="*/ 2201112 h 3281108"/>
              <a:gd name="connsiteX203" fmla="*/ 5983789 w 7023131"/>
              <a:gd name="connsiteY203" fmla="*/ 2172537 h 3281108"/>
              <a:gd name="connsiteX204" fmla="*/ 5898064 w 7023131"/>
              <a:gd name="connsiteY204" fmla="*/ 2105862 h 3281108"/>
              <a:gd name="connsiteX205" fmla="*/ 5783764 w 7023131"/>
              <a:gd name="connsiteY205" fmla="*/ 2067762 h 3281108"/>
              <a:gd name="connsiteX206" fmla="*/ 5745664 w 7023131"/>
              <a:gd name="connsiteY206" fmla="*/ 2029662 h 3281108"/>
              <a:gd name="connsiteX207" fmla="*/ 5688514 w 7023131"/>
              <a:gd name="connsiteY207" fmla="*/ 2010612 h 3281108"/>
              <a:gd name="connsiteX208" fmla="*/ 5612314 w 7023131"/>
              <a:gd name="connsiteY208" fmla="*/ 2010612 h 3281108"/>
              <a:gd name="connsiteX209" fmla="*/ 5450389 w 7023131"/>
              <a:gd name="connsiteY209" fmla="*/ 1934412 h 3281108"/>
              <a:gd name="connsiteX210" fmla="*/ 5412289 w 7023131"/>
              <a:gd name="connsiteY210" fmla="*/ 1924887 h 3281108"/>
              <a:gd name="connsiteX211" fmla="*/ 5317039 w 7023131"/>
              <a:gd name="connsiteY211" fmla="*/ 1934412 h 3281108"/>
              <a:gd name="connsiteX212" fmla="*/ 5212264 w 7023131"/>
              <a:gd name="connsiteY212" fmla="*/ 1905837 h 3281108"/>
              <a:gd name="connsiteX213" fmla="*/ 5069389 w 7023131"/>
              <a:gd name="connsiteY213" fmla="*/ 1886787 h 3281108"/>
              <a:gd name="connsiteX214" fmla="*/ 4964614 w 7023131"/>
              <a:gd name="connsiteY214" fmla="*/ 1877262 h 3281108"/>
              <a:gd name="connsiteX215" fmla="*/ 4945564 w 7023131"/>
              <a:gd name="connsiteY215" fmla="*/ 1924887 h 3281108"/>
              <a:gd name="connsiteX216" fmla="*/ 4916989 w 7023131"/>
              <a:gd name="connsiteY216" fmla="*/ 1953462 h 3281108"/>
              <a:gd name="connsiteX217" fmla="*/ 4878889 w 7023131"/>
              <a:gd name="connsiteY217" fmla="*/ 1982037 h 3281108"/>
              <a:gd name="connsiteX218" fmla="*/ 4907464 w 7023131"/>
              <a:gd name="connsiteY218" fmla="*/ 2048712 h 3281108"/>
              <a:gd name="connsiteX219" fmla="*/ 4840789 w 7023131"/>
              <a:gd name="connsiteY219" fmla="*/ 2096337 h 3281108"/>
              <a:gd name="connsiteX220" fmla="*/ 4840789 w 7023131"/>
              <a:gd name="connsiteY220" fmla="*/ 2105862 h 3281108"/>
              <a:gd name="connsiteX221" fmla="*/ 4793164 w 7023131"/>
              <a:gd name="connsiteY221" fmla="*/ 2163012 h 3281108"/>
              <a:gd name="connsiteX222" fmla="*/ 4840789 w 7023131"/>
              <a:gd name="connsiteY222" fmla="*/ 2229687 h 3281108"/>
              <a:gd name="connsiteX223" fmla="*/ 4888414 w 7023131"/>
              <a:gd name="connsiteY223" fmla="*/ 2267787 h 3281108"/>
              <a:gd name="connsiteX224" fmla="*/ 4993189 w 7023131"/>
              <a:gd name="connsiteY224" fmla="*/ 2286837 h 3281108"/>
              <a:gd name="connsiteX225" fmla="*/ 4831264 w 7023131"/>
              <a:gd name="connsiteY225" fmla="*/ 2391612 h 3281108"/>
              <a:gd name="connsiteX226" fmla="*/ 4878889 w 7023131"/>
              <a:gd name="connsiteY226" fmla="*/ 2420187 h 3281108"/>
              <a:gd name="connsiteX227" fmla="*/ 4831264 w 7023131"/>
              <a:gd name="connsiteY227" fmla="*/ 2477337 h 3281108"/>
              <a:gd name="connsiteX228" fmla="*/ 4783639 w 7023131"/>
              <a:gd name="connsiteY228" fmla="*/ 2544012 h 3281108"/>
              <a:gd name="connsiteX229" fmla="*/ 4755064 w 7023131"/>
              <a:gd name="connsiteY229" fmla="*/ 2620212 h 3281108"/>
              <a:gd name="connsiteX230" fmla="*/ 4697914 w 7023131"/>
              <a:gd name="connsiteY230" fmla="*/ 2696412 h 3281108"/>
              <a:gd name="connsiteX231" fmla="*/ 4640764 w 7023131"/>
              <a:gd name="connsiteY231" fmla="*/ 2715462 h 3281108"/>
              <a:gd name="connsiteX232" fmla="*/ 4469314 w 7023131"/>
              <a:gd name="connsiteY232" fmla="*/ 2715462 h 3281108"/>
              <a:gd name="connsiteX233" fmla="*/ 4383589 w 7023131"/>
              <a:gd name="connsiteY233" fmla="*/ 2715462 h 3281108"/>
              <a:gd name="connsiteX234" fmla="*/ 4364539 w 7023131"/>
              <a:gd name="connsiteY234" fmla="*/ 2686887 h 3281108"/>
              <a:gd name="connsiteX235" fmla="*/ 4326439 w 7023131"/>
              <a:gd name="connsiteY235" fmla="*/ 2648787 h 3281108"/>
              <a:gd name="connsiteX236" fmla="*/ 4307389 w 7023131"/>
              <a:gd name="connsiteY236" fmla="*/ 2591637 h 3281108"/>
              <a:gd name="connsiteX237" fmla="*/ 4307389 w 7023131"/>
              <a:gd name="connsiteY237" fmla="*/ 2505912 h 3281108"/>
              <a:gd name="connsiteX238" fmla="*/ 4297864 w 7023131"/>
              <a:gd name="connsiteY238" fmla="*/ 2429712 h 3281108"/>
              <a:gd name="connsiteX239" fmla="*/ 4269289 w 7023131"/>
              <a:gd name="connsiteY239" fmla="*/ 2334462 h 3281108"/>
              <a:gd name="connsiteX240" fmla="*/ 4250239 w 7023131"/>
              <a:gd name="connsiteY240" fmla="*/ 2258262 h 3281108"/>
              <a:gd name="connsiteX241" fmla="*/ 4145464 w 7023131"/>
              <a:gd name="connsiteY241" fmla="*/ 2258262 h 3281108"/>
              <a:gd name="connsiteX242" fmla="*/ 4050214 w 7023131"/>
              <a:gd name="connsiteY242" fmla="*/ 2239212 h 3281108"/>
              <a:gd name="connsiteX243" fmla="*/ 3983539 w 7023131"/>
              <a:gd name="connsiteY243" fmla="*/ 2296362 h 3281108"/>
              <a:gd name="connsiteX244" fmla="*/ 3821614 w 7023131"/>
              <a:gd name="connsiteY244" fmla="*/ 2353512 h 3281108"/>
              <a:gd name="connsiteX245" fmla="*/ 3802564 w 7023131"/>
              <a:gd name="connsiteY245" fmla="*/ 2420187 h 3281108"/>
              <a:gd name="connsiteX246" fmla="*/ 3650164 w 7023131"/>
              <a:gd name="connsiteY246" fmla="*/ 2420187 h 3281108"/>
              <a:gd name="connsiteX247" fmla="*/ 3564439 w 7023131"/>
              <a:gd name="connsiteY247" fmla="*/ 2515437 h 3281108"/>
              <a:gd name="connsiteX248" fmla="*/ 3450139 w 7023131"/>
              <a:gd name="connsiteY248" fmla="*/ 2629737 h 3281108"/>
              <a:gd name="connsiteX249" fmla="*/ 3421564 w 7023131"/>
              <a:gd name="connsiteY249" fmla="*/ 2763087 h 3281108"/>
              <a:gd name="connsiteX250" fmla="*/ 3326314 w 7023131"/>
              <a:gd name="connsiteY250" fmla="*/ 2839287 h 3281108"/>
              <a:gd name="connsiteX251" fmla="*/ 3231064 w 7023131"/>
              <a:gd name="connsiteY251" fmla="*/ 2915487 h 3281108"/>
              <a:gd name="connsiteX252" fmla="*/ 3154864 w 7023131"/>
              <a:gd name="connsiteY252" fmla="*/ 3029787 h 3281108"/>
              <a:gd name="connsiteX253" fmla="*/ 3107239 w 7023131"/>
              <a:gd name="connsiteY253" fmla="*/ 3144087 h 3281108"/>
              <a:gd name="connsiteX254" fmla="*/ 3050089 w 7023131"/>
              <a:gd name="connsiteY254" fmla="*/ 3220287 h 3281108"/>
              <a:gd name="connsiteX255" fmla="*/ 2973889 w 7023131"/>
              <a:gd name="connsiteY255" fmla="*/ 3229812 h 3281108"/>
              <a:gd name="connsiteX256" fmla="*/ 2878639 w 7023131"/>
              <a:gd name="connsiteY256" fmla="*/ 3163137 h 3281108"/>
              <a:gd name="connsiteX257" fmla="*/ 2802439 w 7023131"/>
              <a:gd name="connsiteY257" fmla="*/ 3105987 h 3281108"/>
              <a:gd name="connsiteX258" fmla="*/ 2726239 w 7023131"/>
              <a:gd name="connsiteY258" fmla="*/ 3096462 h 3281108"/>
              <a:gd name="connsiteX259" fmla="*/ 2630989 w 7023131"/>
              <a:gd name="connsiteY259" fmla="*/ 3153612 h 3281108"/>
              <a:gd name="connsiteX260" fmla="*/ 2659564 w 7023131"/>
              <a:gd name="connsiteY260" fmla="*/ 3210762 h 3281108"/>
              <a:gd name="connsiteX261" fmla="*/ 2545264 w 7023131"/>
              <a:gd name="connsiteY261" fmla="*/ 3220287 h 3281108"/>
              <a:gd name="connsiteX262" fmla="*/ 2383339 w 7023131"/>
              <a:gd name="connsiteY262" fmla="*/ 3229812 h 3281108"/>
              <a:gd name="connsiteX263" fmla="*/ 2307139 w 7023131"/>
              <a:gd name="connsiteY263" fmla="*/ 3267912 h 3281108"/>
              <a:gd name="connsiteX264" fmla="*/ 2221414 w 7023131"/>
              <a:gd name="connsiteY264" fmla="*/ 3277437 h 3281108"/>
              <a:gd name="connsiteX265" fmla="*/ 2192839 w 7023131"/>
              <a:gd name="connsiteY265" fmla="*/ 3210762 h 3281108"/>
              <a:gd name="connsiteX266" fmla="*/ 2088064 w 7023131"/>
              <a:gd name="connsiteY266" fmla="*/ 3144087 h 3281108"/>
              <a:gd name="connsiteX267" fmla="*/ 2116639 w 7023131"/>
              <a:gd name="connsiteY267" fmla="*/ 3077412 h 3281108"/>
              <a:gd name="connsiteX268" fmla="*/ 2145214 w 7023131"/>
              <a:gd name="connsiteY268" fmla="*/ 2982162 h 3281108"/>
              <a:gd name="connsiteX269" fmla="*/ 2154739 w 7023131"/>
              <a:gd name="connsiteY269" fmla="*/ 2886912 h 3281108"/>
              <a:gd name="connsiteX270" fmla="*/ 2078539 w 7023131"/>
              <a:gd name="connsiteY270" fmla="*/ 2867862 h 3281108"/>
              <a:gd name="connsiteX271" fmla="*/ 1973764 w 7023131"/>
              <a:gd name="connsiteY271" fmla="*/ 2848812 h 3281108"/>
              <a:gd name="connsiteX272" fmla="*/ 1840414 w 7023131"/>
              <a:gd name="connsiteY272" fmla="*/ 2829762 h 3281108"/>
              <a:gd name="connsiteX273" fmla="*/ 1678489 w 7023131"/>
              <a:gd name="connsiteY273" fmla="*/ 2820237 h 3281108"/>
              <a:gd name="connsiteX274" fmla="*/ 1602289 w 7023131"/>
              <a:gd name="connsiteY274" fmla="*/ 2810712 h 3281108"/>
              <a:gd name="connsiteX275" fmla="*/ 1507039 w 7023131"/>
              <a:gd name="connsiteY275" fmla="*/ 2848812 h 3281108"/>
              <a:gd name="connsiteX276" fmla="*/ 1326064 w 7023131"/>
              <a:gd name="connsiteY276" fmla="*/ 2858337 h 3281108"/>
              <a:gd name="connsiteX277" fmla="*/ 1126039 w 7023131"/>
              <a:gd name="connsiteY277" fmla="*/ 2791662 h 3281108"/>
              <a:gd name="connsiteX278" fmla="*/ 1021264 w 7023131"/>
              <a:gd name="connsiteY278" fmla="*/ 2791662 h 3281108"/>
              <a:gd name="connsiteX279" fmla="*/ 906964 w 7023131"/>
              <a:gd name="connsiteY279" fmla="*/ 2801187 h 3281108"/>
              <a:gd name="connsiteX280" fmla="*/ 802189 w 7023131"/>
              <a:gd name="connsiteY280" fmla="*/ 2877387 h 3281108"/>
              <a:gd name="connsiteX281" fmla="*/ 725989 w 7023131"/>
              <a:gd name="connsiteY281" fmla="*/ 2896437 h 3281108"/>
              <a:gd name="connsiteX282" fmla="*/ 716464 w 7023131"/>
              <a:gd name="connsiteY282" fmla="*/ 2744037 h 3281108"/>
              <a:gd name="connsiteX283" fmla="*/ 716464 w 7023131"/>
              <a:gd name="connsiteY283" fmla="*/ 2667837 h 3281108"/>
              <a:gd name="connsiteX284" fmla="*/ 706939 w 7023131"/>
              <a:gd name="connsiteY284" fmla="*/ 2572587 h 3281108"/>
              <a:gd name="connsiteX285" fmla="*/ 659314 w 7023131"/>
              <a:gd name="connsiteY285" fmla="*/ 2515437 h 3281108"/>
              <a:gd name="connsiteX286" fmla="*/ 735514 w 7023131"/>
              <a:gd name="connsiteY286" fmla="*/ 2467812 h 3281108"/>
              <a:gd name="connsiteX287" fmla="*/ 773614 w 7023131"/>
              <a:gd name="connsiteY287" fmla="*/ 2401137 h 3281108"/>
              <a:gd name="connsiteX288" fmla="*/ 659314 w 7023131"/>
              <a:gd name="connsiteY288" fmla="*/ 2420187 h 3281108"/>
              <a:gd name="connsiteX289" fmla="*/ 583114 w 7023131"/>
              <a:gd name="connsiteY289" fmla="*/ 2372562 h 3281108"/>
              <a:gd name="connsiteX290" fmla="*/ 402139 w 7023131"/>
              <a:gd name="connsiteY290" fmla="*/ 2410662 h 3281108"/>
              <a:gd name="connsiteX291" fmla="*/ 297364 w 7023131"/>
              <a:gd name="connsiteY291" fmla="*/ 2410662 h 3281108"/>
              <a:gd name="connsiteX292" fmla="*/ 249739 w 7023131"/>
              <a:gd name="connsiteY292" fmla="*/ 2372562 h 3281108"/>
              <a:gd name="connsiteX293" fmla="*/ 135439 w 7023131"/>
              <a:gd name="connsiteY293" fmla="*/ 2391612 h 3281108"/>
              <a:gd name="connsiteX294" fmla="*/ 116389 w 7023131"/>
              <a:gd name="connsiteY294" fmla="*/ 2420187 h 3281108"/>
              <a:gd name="connsiteX295" fmla="*/ 40189 w 7023131"/>
              <a:gd name="connsiteY295" fmla="*/ 2353512 h 3281108"/>
              <a:gd name="connsiteX296" fmla="*/ 21139 w 7023131"/>
              <a:gd name="connsiteY296" fmla="*/ 2296362 h 3281108"/>
              <a:gd name="connsiteX297" fmla="*/ 164014 w 7023131"/>
              <a:gd name="connsiteY297" fmla="*/ 2277312 h 3281108"/>
              <a:gd name="connsiteX298" fmla="*/ 211639 w 7023131"/>
              <a:gd name="connsiteY298" fmla="*/ 2220162 h 3281108"/>
              <a:gd name="connsiteX299" fmla="*/ 78289 w 7023131"/>
              <a:gd name="connsiteY299" fmla="*/ 2191587 h 3281108"/>
              <a:gd name="connsiteX300" fmla="*/ 30664 w 7023131"/>
              <a:gd name="connsiteY300" fmla="*/ 2115387 h 3281108"/>
              <a:gd name="connsiteX301" fmla="*/ 2089 w 7023131"/>
              <a:gd name="connsiteY301" fmla="*/ 2058237 h 3281108"/>
              <a:gd name="connsiteX302" fmla="*/ 87814 w 7023131"/>
              <a:gd name="connsiteY302" fmla="*/ 2020137 h 3281108"/>
              <a:gd name="connsiteX303" fmla="*/ 87814 w 7023131"/>
              <a:gd name="connsiteY303" fmla="*/ 1924887 h 3281108"/>
              <a:gd name="connsiteX304" fmla="*/ 173539 w 7023131"/>
              <a:gd name="connsiteY304" fmla="*/ 1896312 h 3281108"/>
              <a:gd name="connsiteX305" fmla="*/ 211639 w 7023131"/>
              <a:gd name="connsiteY305" fmla="*/ 1753437 h 3281108"/>
              <a:gd name="connsiteX306" fmla="*/ 306889 w 7023131"/>
              <a:gd name="connsiteY306" fmla="*/ 1715337 h 3281108"/>
              <a:gd name="connsiteX307" fmla="*/ 287839 w 7023131"/>
              <a:gd name="connsiteY307" fmla="*/ 1924887 h 3281108"/>
              <a:gd name="connsiteX308" fmla="*/ 459289 w 7023131"/>
              <a:gd name="connsiteY308" fmla="*/ 1934412 h 3281108"/>
              <a:gd name="connsiteX309" fmla="*/ 564064 w 7023131"/>
              <a:gd name="connsiteY309" fmla="*/ 1829637 h 3281108"/>
              <a:gd name="connsiteX310" fmla="*/ 478339 w 7023131"/>
              <a:gd name="connsiteY310" fmla="*/ 1724862 h 3281108"/>
              <a:gd name="connsiteX311" fmla="*/ 430714 w 7023131"/>
              <a:gd name="connsiteY311" fmla="*/ 1686762 h 3281108"/>
              <a:gd name="connsiteX312" fmla="*/ 554539 w 7023131"/>
              <a:gd name="connsiteY312" fmla="*/ 1610562 h 3281108"/>
              <a:gd name="connsiteX313" fmla="*/ 649789 w 7023131"/>
              <a:gd name="connsiteY313" fmla="*/ 1610562 h 3281108"/>
              <a:gd name="connsiteX314" fmla="*/ 697414 w 7023131"/>
              <a:gd name="connsiteY314" fmla="*/ 1562937 h 3281108"/>
              <a:gd name="connsiteX315" fmla="*/ 783139 w 7023131"/>
              <a:gd name="connsiteY315" fmla="*/ 1534362 h 3281108"/>
              <a:gd name="connsiteX316" fmla="*/ 935539 w 7023131"/>
              <a:gd name="connsiteY316" fmla="*/ 1572462 h 3281108"/>
              <a:gd name="connsiteX317" fmla="*/ 973639 w 7023131"/>
              <a:gd name="connsiteY317" fmla="*/ 1458162 h 3281108"/>
              <a:gd name="connsiteX318" fmla="*/ 973639 w 7023131"/>
              <a:gd name="connsiteY318" fmla="*/ 1372437 h 3281108"/>
              <a:gd name="connsiteX319" fmla="*/ 1154614 w 7023131"/>
              <a:gd name="connsiteY319" fmla="*/ 1296237 h 3281108"/>
              <a:gd name="connsiteX320" fmla="*/ 1154614 w 7023131"/>
              <a:gd name="connsiteY320" fmla="*/ 1277187 h 3281108"/>
              <a:gd name="connsiteX321" fmla="*/ 1278439 w 7023131"/>
              <a:gd name="connsiteY321" fmla="*/ 1191462 h 3281108"/>
              <a:gd name="connsiteX322" fmla="*/ 1326064 w 7023131"/>
              <a:gd name="connsiteY322" fmla="*/ 1153362 h 3281108"/>
              <a:gd name="connsiteX323" fmla="*/ 1192714 w 7023131"/>
              <a:gd name="connsiteY323" fmla="*/ 1096212 h 3281108"/>
              <a:gd name="connsiteX324" fmla="*/ 1068889 w 7023131"/>
              <a:gd name="connsiteY324" fmla="*/ 1143837 h 3281108"/>
              <a:gd name="connsiteX325" fmla="*/ 859339 w 7023131"/>
              <a:gd name="connsiteY325" fmla="*/ 1134312 h 3281108"/>
              <a:gd name="connsiteX326" fmla="*/ 1335589 w 7023131"/>
              <a:gd name="connsiteY326" fmla="*/ 753312 h 3281108"/>
              <a:gd name="connsiteX327" fmla="*/ 1402264 w 7023131"/>
              <a:gd name="connsiteY327" fmla="*/ 715212 h 3281108"/>
              <a:gd name="connsiteX328" fmla="*/ 1497514 w 7023131"/>
              <a:gd name="connsiteY328" fmla="*/ 715212 h 3281108"/>
              <a:gd name="connsiteX329" fmla="*/ 1583239 w 7023131"/>
              <a:gd name="connsiteY329" fmla="*/ 696162 h 3281108"/>
              <a:gd name="connsiteX330" fmla="*/ 1602289 w 7023131"/>
              <a:gd name="connsiteY330" fmla="*/ 648537 h 3281108"/>
              <a:gd name="connsiteX331" fmla="*/ 1649914 w 7023131"/>
              <a:gd name="connsiteY331" fmla="*/ 715212 h 3281108"/>
              <a:gd name="connsiteX332" fmla="*/ 1783264 w 7023131"/>
              <a:gd name="connsiteY332" fmla="*/ 724737 h 3281108"/>
              <a:gd name="connsiteX333" fmla="*/ 1840414 w 7023131"/>
              <a:gd name="connsiteY333" fmla="*/ 629487 h 3281108"/>
              <a:gd name="connsiteX334" fmla="*/ 1897564 w 7023131"/>
              <a:gd name="connsiteY334" fmla="*/ 619962 h 3281108"/>
              <a:gd name="connsiteX335" fmla="*/ 1983289 w 7023131"/>
              <a:gd name="connsiteY335" fmla="*/ 562812 h 3281108"/>
              <a:gd name="connsiteX336" fmla="*/ 2049964 w 7023131"/>
              <a:gd name="connsiteY336" fmla="*/ 515187 h 3281108"/>
              <a:gd name="connsiteX337" fmla="*/ 2088064 w 7023131"/>
              <a:gd name="connsiteY337" fmla="*/ 524712 h 3281108"/>
              <a:gd name="connsiteX338" fmla="*/ 2107114 w 7023131"/>
              <a:gd name="connsiteY338" fmla="*/ 600912 h 3281108"/>
              <a:gd name="connsiteX339" fmla="*/ 2049964 w 7023131"/>
              <a:gd name="connsiteY339" fmla="*/ 600912 h 3281108"/>
              <a:gd name="connsiteX340" fmla="*/ 1973764 w 7023131"/>
              <a:gd name="connsiteY340" fmla="*/ 667587 h 3281108"/>
              <a:gd name="connsiteX341" fmla="*/ 1849939 w 7023131"/>
              <a:gd name="connsiteY341" fmla="*/ 915237 h 3281108"/>
              <a:gd name="connsiteX342" fmla="*/ 1678489 w 7023131"/>
              <a:gd name="connsiteY342" fmla="*/ 1153362 h 3281108"/>
              <a:gd name="connsiteX343" fmla="*/ 1602289 w 7023131"/>
              <a:gd name="connsiteY343" fmla="*/ 1239087 h 3281108"/>
              <a:gd name="connsiteX344" fmla="*/ 1602289 w 7023131"/>
              <a:gd name="connsiteY344" fmla="*/ 1334337 h 3281108"/>
              <a:gd name="connsiteX345" fmla="*/ 1545139 w 7023131"/>
              <a:gd name="connsiteY345" fmla="*/ 1362912 h 3281108"/>
              <a:gd name="connsiteX346" fmla="*/ 1535614 w 7023131"/>
              <a:gd name="connsiteY346" fmla="*/ 1458162 h 3281108"/>
              <a:gd name="connsiteX347" fmla="*/ 1507039 w 7023131"/>
              <a:gd name="connsiteY347" fmla="*/ 1505787 h 3281108"/>
              <a:gd name="connsiteX348" fmla="*/ 1535614 w 7023131"/>
              <a:gd name="connsiteY348" fmla="*/ 1639137 h 3281108"/>
              <a:gd name="connsiteX349" fmla="*/ 1497514 w 7023131"/>
              <a:gd name="connsiteY349" fmla="*/ 1696287 h 3281108"/>
              <a:gd name="connsiteX350" fmla="*/ 1364164 w 7023131"/>
              <a:gd name="connsiteY350" fmla="*/ 1724862 h 3281108"/>
              <a:gd name="connsiteX351" fmla="*/ 1354639 w 7023131"/>
              <a:gd name="connsiteY351" fmla="*/ 1772487 h 3281108"/>
              <a:gd name="connsiteX352" fmla="*/ 1367974 w 7023131"/>
              <a:gd name="connsiteY352" fmla="*/ 1776297 h 3281108"/>
              <a:gd name="connsiteX353" fmla="*/ 1945189 w 7023131"/>
              <a:gd name="connsiteY353" fmla="*/ 2067762 h 3281108"/>
              <a:gd name="connsiteX354" fmla="*/ 2002339 w 7023131"/>
              <a:gd name="connsiteY35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68964 w 7023131"/>
              <a:gd name="connsiteY12" fmla="*/ 1172412 h 3281108"/>
              <a:gd name="connsiteX13" fmla="*/ 1640389 w 7023131"/>
              <a:gd name="connsiteY13" fmla="*/ 1210512 h 3281108"/>
              <a:gd name="connsiteX14" fmla="*/ 1573714 w 7023131"/>
              <a:gd name="connsiteY14" fmla="*/ 1324812 h 3281108"/>
              <a:gd name="connsiteX15" fmla="*/ 1554664 w 7023131"/>
              <a:gd name="connsiteY15" fmla="*/ 1372437 h 3281108"/>
              <a:gd name="connsiteX16" fmla="*/ 1535614 w 7023131"/>
              <a:gd name="connsiteY16" fmla="*/ 1439112 h 3281108"/>
              <a:gd name="connsiteX17" fmla="*/ 1516564 w 7023131"/>
              <a:gd name="connsiteY17" fmla="*/ 1486737 h 3281108"/>
              <a:gd name="connsiteX18" fmla="*/ 1516564 w 7023131"/>
              <a:gd name="connsiteY18" fmla="*/ 1620087 h 3281108"/>
              <a:gd name="connsiteX19" fmla="*/ 1526089 w 7023131"/>
              <a:gd name="connsiteY19" fmla="*/ 1667712 h 3281108"/>
              <a:gd name="connsiteX20" fmla="*/ 1468939 w 7023131"/>
              <a:gd name="connsiteY20" fmla="*/ 1677237 h 3281108"/>
              <a:gd name="connsiteX21" fmla="*/ 1430839 w 7023131"/>
              <a:gd name="connsiteY21" fmla="*/ 1715337 h 3281108"/>
              <a:gd name="connsiteX22" fmla="*/ 1383214 w 7023131"/>
              <a:gd name="connsiteY22" fmla="*/ 1696287 h 3281108"/>
              <a:gd name="connsiteX23" fmla="*/ 1364164 w 7023131"/>
              <a:gd name="connsiteY23" fmla="*/ 1801062 h 3281108"/>
              <a:gd name="connsiteX24" fmla="*/ 1287964 w 7023131"/>
              <a:gd name="connsiteY24" fmla="*/ 1753437 h 3281108"/>
              <a:gd name="connsiteX25" fmla="*/ 1249864 w 7023131"/>
              <a:gd name="connsiteY25" fmla="*/ 1839162 h 3281108"/>
              <a:gd name="connsiteX26" fmla="*/ 1230814 w 7023131"/>
              <a:gd name="connsiteY26" fmla="*/ 1858212 h 3281108"/>
              <a:gd name="connsiteX27" fmla="*/ 1230814 w 7023131"/>
              <a:gd name="connsiteY27" fmla="*/ 1905837 h 3281108"/>
              <a:gd name="connsiteX28" fmla="*/ 1230814 w 7023131"/>
              <a:gd name="connsiteY28" fmla="*/ 1943937 h 3281108"/>
              <a:gd name="connsiteX29" fmla="*/ 1230814 w 7023131"/>
              <a:gd name="connsiteY29" fmla="*/ 1982037 h 3281108"/>
              <a:gd name="connsiteX30" fmla="*/ 1192714 w 7023131"/>
              <a:gd name="connsiteY30" fmla="*/ 1991562 h 3281108"/>
              <a:gd name="connsiteX31" fmla="*/ 1126039 w 7023131"/>
              <a:gd name="connsiteY31" fmla="*/ 2001087 h 3281108"/>
              <a:gd name="connsiteX32" fmla="*/ 1126039 w 7023131"/>
              <a:gd name="connsiteY32" fmla="*/ 2029662 h 3281108"/>
              <a:gd name="connsiteX33" fmla="*/ 1173664 w 7023131"/>
              <a:gd name="connsiteY33" fmla="*/ 2124912 h 3281108"/>
              <a:gd name="connsiteX34" fmla="*/ 1259389 w 7023131"/>
              <a:gd name="connsiteY34" fmla="*/ 2115387 h 3281108"/>
              <a:gd name="connsiteX35" fmla="*/ 1316539 w 7023131"/>
              <a:gd name="connsiteY35" fmla="*/ 2163012 h 3281108"/>
              <a:gd name="connsiteX36" fmla="*/ 1354639 w 7023131"/>
              <a:gd name="connsiteY36" fmla="*/ 2172537 h 3281108"/>
              <a:gd name="connsiteX37" fmla="*/ 1411789 w 7023131"/>
              <a:gd name="connsiteY37" fmla="*/ 2172537 h 3281108"/>
              <a:gd name="connsiteX38" fmla="*/ 1459414 w 7023131"/>
              <a:gd name="connsiteY38" fmla="*/ 2105862 h 3281108"/>
              <a:gd name="connsiteX39" fmla="*/ 1516564 w 7023131"/>
              <a:gd name="connsiteY39" fmla="*/ 2039187 h 3281108"/>
              <a:gd name="connsiteX40" fmla="*/ 1621339 w 7023131"/>
              <a:gd name="connsiteY40" fmla="*/ 2029662 h 3281108"/>
              <a:gd name="connsiteX41" fmla="*/ 1668964 w 7023131"/>
              <a:gd name="connsiteY41" fmla="*/ 2001087 h 3281108"/>
              <a:gd name="connsiteX42" fmla="*/ 1792789 w 7023131"/>
              <a:gd name="connsiteY42" fmla="*/ 2001087 h 3281108"/>
              <a:gd name="connsiteX43" fmla="*/ 2049964 w 7023131"/>
              <a:gd name="connsiteY43" fmla="*/ 2115387 h 3281108"/>
              <a:gd name="connsiteX44" fmla="*/ 2240464 w 7023131"/>
              <a:gd name="connsiteY44" fmla="*/ 2039187 h 3281108"/>
              <a:gd name="connsiteX45" fmla="*/ 2345239 w 7023131"/>
              <a:gd name="connsiteY45" fmla="*/ 2010612 h 3281108"/>
              <a:gd name="connsiteX46" fmla="*/ 2411914 w 7023131"/>
              <a:gd name="connsiteY46" fmla="*/ 1943937 h 3281108"/>
              <a:gd name="connsiteX47" fmla="*/ 2459539 w 7023131"/>
              <a:gd name="connsiteY47" fmla="*/ 1896312 h 3281108"/>
              <a:gd name="connsiteX48" fmla="*/ 2507164 w 7023131"/>
              <a:gd name="connsiteY48" fmla="*/ 1829637 h 3281108"/>
              <a:gd name="connsiteX49" fmla="*/ 2535739 w 7023131"/>
              <a:gd name="connsiteY49" fmla="*/ 1810587 h 3281108"/>
              <a:gd name="connsiteX50" fmla="*/ 2659564 w 7023131"/>
              <a:gd name="connsiteY50" fmla="*/ 1791537 h 3281108"/>
              <a:gd name="connsiteX51" fmla="*/ 2669089 w 7023131"/>
              <a:gd name="connsiteY51" fmla="*/ 1715337 h 3281108"/>
              <a:gd name="connsiteX52" fmla="*/ 2697664 w 7023131"/>
              <a:gd name="connsiteY52" fmla="*/ 1696287 h 3281108"/>
              <a:gd name="connsiteX53" fmla="*/ 2745289 w 7023131"/>
              <a:gd name="connsiteY53" fmla="*/ 1658187 h 3281108"/>
              <a:gd name="connsiteX54" fmla="*/ 2802439 w 7023131"/>
              <a:gd name="connsiteY54" fmla="*/ 1629612 h 3281108"/>
              <a:gd name="connsiteX55" fmla="*/ 2888164 w 7023131"/>
              <a:gd name="connsiteY55" fmla="*/ 1572462 h 3281108"/>
              <a:gd name="connsiteX56" fmla="*/ 2954839 w 7023131"/>
              <a:gd name="connsiteY56" fmla="*/ 1505787 h 3281108"/>
              <a:gd name="connsiteX57" fmla="*/ 2964364 w 7023131"/>
              <a:gd name="connsiteY57" fmla="*/ 1429587 h 3281108"/>
              <a:gd name="connsiteX58" fmla="*/ 3002464 w 7023131"/>
              <a:gd name="connsiteY58" fmla="*/ 1429587 h 3281108"/>
              <a:gd name="connsiteX59" fmla="*/ 2983414 w 7023131"/>
              <a:gd name="connsiteY59" fmla="*/ 1362912 h 3281108"/>
              <a:gd name="connsiteX60" fmla="*/ 3078664 w 7023131"/>
              <a:gd name="connsiteY60" fmla="*/ 1439112 h 3281108"/>
              <a:gd name="connsiteX61" fmla="*/ 3192964 w 7023131"/>
              <a:gd name="connsiteY61" fmla="*/ 1401012 h 3281108"/>
              <a:gd name="connsiteX62" fmla="*/ 3345364 w 7023131"/>
              <a:gd name="connsiteY62" fmla="*/ 1401012 h 3281108"/>
              <a:gd name="connsiteX63" fmla="*/ 3402514 w 7023131"/>
              <a:gd name="connsiteY63" fmla="*/ 1372437 h 3281108"/>
              <a:gd name="connsiteX64" fmla="*/ 3412039 w 7023131"/>
              <a:gd name="connsiteY64" fmla="*/ 1343862 h 3281108"/>
              <a:gd name="connsiteX65" fmla="*/ 3412039 w 7023131"/>
              <a:gd name="connsiteY65" fmla="*/ 1439112 h 3281108"/>
              <a:gd name="connsiteX66" fmla="*/ 3469189 w 7023131"/>
              <a:gd name="connsiteY66" fmla="*/ 1420062 h 3281108"/>
              <a:gd name="connsiteX67" fmla="*/ 3573964 w 7023131"/>
              <a:gd name="connsiteY67" fmla="*/ 1410537 h 3281108"/>
              <a:gd name="connsiteX68" fmla="*/ 3612064 w 7023131"/>
              <a:gd name="connsiteY68" fmla="*/ 1334337 h 3281108"/>
              <a:gd name="connsiteX69" fmla="*/ 3754939 w 7023131"/>
              <a:gd name="connsiteY69" fmla="*/ 1391487 h 3281108"/>
              <a:gd name="connsiteX70" fmla="*/ 3802564 w 7023131"/>
              <a:gd name="connsiteY70" fmla="*/ 1286712 h 3281108"/>
              <a:gd name="connsiteX71" fmla="*/ 3935914 w 7023131"/>
              <a:gd name="connsiteY71" fmla="*/ 1267662 h 3281108"/>
              <a:gd name="connsiteX72" fmla="*/ 3974014 w 7023131"/>
              <a:gd name="connsiteY72" fmla="*/ 1181937 h 3281108"/>
              <a:gd name="connsiteX73" fmla="*/ 3935914 w 7023131"/>
              <a:gd name="connsiteY73" fmla="*/ 1105737 h 3281108"/>
              <a:gd name="connsiteX74" fmla="*/ 3916864 w 7023131"/>
              <a:gd name="connsiteY74" fmla="*/ 1039062 h 3281108"/>
              <a:gd name="connsiteX75" fmla="*/ 3840664 w 7023131"/>
              <a:gd name="connsiteY75" fmla="*/ 962862 h 3281108"/>
              <a:gd name="connsiteX76" fmla="*/ 3764464 w 7023131"/>
              <a:gd name="connsiteY76" fmla="*/ 915237 h 3281108"/>
              <a:gd name="connsiteX77" fmla="*/ 3840664 w 7023131"/>
              <a:gd name="connsiteY77" fmla="*/ 734262 h 3281108"/>
              <a:gd name="connsiteX78" fmla="*/ 3897814 w 7023131"/>
              <a:gd name="connsiteY78" fmla="*/ 648537 h 3281108"/>
              <a:gd name="connsiteX79" fmla="*/ 3983539 w 7023131"/>
              <a:gd name="connsiteY79" fmla="*/ 591387 h 3281108"/>
              <a:gd name="connsiteX80" fmla="*/ 4069264 w 7023131"/>
              <a:gd name="connsiteY80" fmla="*/ 600912 h 3281108"/>
              <a:gd name="connsiteX81" fmla="*/ 4097839 w 7023131"/>
              <a:gd name="connsiteY81" fmla="*/ 553287 h 3281108"/>
              <a:gd name="connsiteX82" fmla="*/ 4154989 w 7023131"/>
              <a:gd name="connsiteY82" fmla="*/ 505662 h 3281108"/>
              <a:gd name="connsiteX83" fmla="*/ 4174039 w 7023131"/>
              <a:gd name="connsiteY83" fmla="*/ 496137 h 3281108"/>
              <a:gd name="connsiteX84" fmla="*/ 4259764 w 7023131"/>
              <a:gd name="connsiteY84" fmla="*/ 391362 h 3281108"/>
              <a:gd name="connsiteX85" fmla="*/ 4335964 w 7023131"/>
              <a:gd name="connsiteY85" fmla="*/ 429462 h 3281108"/>
              <a:gd name="connsiteX86" fmla="*/ 4431214 w 7023131"/>
              <a:gd name="connsiteY86" fmla="*/ 391362 h 3281108"/>
              <a:gd name="connsiteX87" fmla="*/ 4535989 w 7023131"/>
              <a:gd name="connsiteY87" fmla="*/ 391362 h 3281108"/>
              <a:gd name="connsiteX88" fmla="*/ 4583614 w 7023131"/>
              <a:gd name="connsiteY88" fmla="*/ 362787 h 3281108"/>
              <a:gd name="connsiteX89" fmla="*/ 4659814 w 7023131"/>
              <a:gd name="connsiteY89" fmla="*/ 343737 h 3281108"/>
              <a:gd name="connsiteX90" fmla="*/ 4697914 w 7023131"/>
              <a:gd name="connsiteY90" fmla="*/ 305637 h 3281108"/>
              <a:gd name="connsiteX91" fmla="*/ 4755064 w 7023131"/>
              <a:gd name="connsiteY91" fmla="*/ 343737 h 3281108"/>
              <a:gd name="connsiteX92" fmla="*/ 4840789 w 7023131"/>
              <a:gd name="connsiteY92" fmla="*/ 343737 h 3281108"/>
              <a:gd name="connsiteX93" fmla="*/ 4888414 w 7023131"/>
              <a:gd name="connsiteY93" fmla="*/ 315162 h 3281108"/>
              <a:gd name="connsiteX94" fmla="*/ 4936039 w 7023131"/>
              <a:gd name="connsiteY94" fmla="*/ 324687 h 3281108"/>
              <a:gd name="connsiteX95" fmla="*/ 5040814 w 7023131"/>
              <a:gd name="connsiteY95" fmla="*/ 324687 h 3281108"/>
              <a:gd name="connsiteX96" fmla="*/ 5097964 w 7023131"/>
              <a:gd name="connsiteY96" fmla="*/ 324687 h 3281108"/>
              <a:gd name="connsiteX97" fmla="*/ 5202739 w 7023131"/>
              <a:gd name="connsiteY97" fmla="*/ 334212 h 3281108"/>
              <a:gd name="connsiteX98" fmla="*/ 5307514 w 7023131"/>
              <a:gd name="connsiteY98" fmla="*/ 334212 h 3281108"/>
              <a:gd name="connsiteX99" fmla="*/ 5393239 w 7023131"/>
              <a:gd name="connsiteY99" fmla="*/ 258012 h 3281108"/>
              <a:gd name="connsiteX100" fmla="*/ 5459914 w 7023131"/>
              <a:gd name="connsiteY100" fmla="*/ 258012 h 3281108"/>
              <a:gd name="connsiteX101" fmla="*/ 5564689 w 7023131"/>
              <a:gd name="connsiteY101" fmla="*/ 267537 h 3281108"/>
              <a:gd name="connsiteX102" fmla="*/ 5602789 w 7023131"/>
              <a:gd name="connsiteY102" fmla="*/ 238962 h 3281108"/>
              <a:gd name="connsiteX103" fmla="*/ 5583739 w 7023131"/>
              <a:gd name="connsiteY103" fmla="*/ 162762 h 3281108"/>
              <a:gd name="connsiteX104" fmla="*/ 5545639 w 7023131"/>
              <a:gd name="connsiteY104" fmla="*/ 124662 h 3281108"/>
              <a:gd name="connsiteX105" fmla="*/ 5640889 w 7023131"/>
              <a:gd name="connsiteY105" fmla="*/ 124662 h 3281108"/>
              <a:gd name="connsiteX106" fmla="*/ 5717089 w 7023131"/>
              <a:gd name="connsiteY106" fmla="*/ 77037 h 3281108"/>
              <a:gd name="connsiteX107" fmla="*/ 5736139 w 7023131"/>
              <a:gd name="connsiteY107" fmla="*/ 29412 h 3281108"/>
              <a:gd name="connsiteX108" fmla="*/ 5802814 w 7023131"/>
              <a:gd name="connsiteY108" fmla="*/ 48462 h 3281108"/>
              <a:gd name="connsiteX109" fmla="*/ 5898064 w 7023131"/>
              <a:gd name="connsiteY109" fmla="*/ 67512 h 3281108"/>
              <a:gd name="connsiteX110" fmla="*/ 5898064 w 7023131"/>
              <a:gd name="connsiteY110" fmla="*/ 837 h 3281108"/>
              <a:gd name="connsiteX111" fmla="*/ 6012364 w 7023131"/>
              <a:gd name="connsiteY111" fmla="*/ 29412 h 3281108"/>
              <a:gd name="connsiteX112" fmla="*/ 6059989 w 7023131"/>
              <a:gd name="connsiteY112" fmla="*/ 19887 h 3281108"/>
              <a:gd name="connsiteX113" fmla="*/ 6126664 w 7023131"/>
              <a:gd name="connsiteY113" fmla="*/ 48462 h 3281108"/>
              <a:gd name="connsiteX114" fmla="*/ 6269539 w 7023131"/>
              <a:gd name="connsiteY114" fmla="*/ 96087 h 3281108"/>
              <a:gd name="connsiteX115" fmla="*/ 6364789 w 7023131"/>
              <a:gd name="connsiteY115" fmla="*/ 96087 h 3281108"/>
              <a:gd name="connsiteX116" fmla="*/ 6545764 w 7023131"/>
              <a:gd name="connsiteY116" fmla="*/ 143712 h 3281108"/>
              <a:gd name="connsiteX117" fmla="*/ 6650539 w 7023131"/>
              <a:gd name="connsiteY117" fmla="*/ 267537 h 3281108"/>
              <a:gd name="connsiteX118" fmla="*/ 6631489 w 7023131"/>
              <a:gd name="connsiteY118" fmla="*/ 315162 h 3281108"/>
              <a:gd name="connsiteX119" fmla="*/ 6621964 w 7023131"/>
              <a:gd name="connsiteY119" fmla="*/ 381837 h 3281108"/>
              <a:gd name="connsiteX120" fmla="*/ 6593389 w 7023131"/>
              <a:gd name="connsiteY120" fmla="*/ 410412 h 3281108"/>
              <a:gd name="connsiteX121" fmla="*/ 6469564 w 7023131"/>
              <a:gd name="connsiteY121" fmla="*/ 334212 h 3281108"/>
              <a:gd name="connsiteX122" fmla="*/ 6460039 w 7023131"/>
              <a:gd name="connsiteY122" fmla="*/ 391362 h 3281108"/>
              <a:gd name="connsiteX123" fmla="*/ 6345739 w 7023131"/>
              <a:gd name="connsiteY123" fmla="*/ 391362 h 3281108"/>
              <a:gd name="connsiteX124" fmla="*/ 6288589 w 7023131"/>
              <a:gd name="connsiteY124" fmla="*/ 419937 h 3281108"/>
              <a:gd name="connsiteX125" fmla="*/ 6145714 w 7023131"/>
              <a:gd name="connsiteY125" fmla="*/ 477087 h 3281108"/>
              <a:gd name="connsiteX126" fmla="*/ 6079039 w 7023131"/>
              <a:gd name="connsiteY126" fmla="*/ 467562 h 3281108"/>
              <a:gd name="connsiteX127" fmla="*/ 6031414 w 7023131"/>
              <a:gd name="connsiteY127" fmla="*/ 467562 h 3281108"/>
              <a:gd name="connsiteX128" fmla="*/ 5964739 w 7023131"/>
              <a:gd name="connsiteY128" fmla="*/ 515187 h 3281108"/>
              <a:gd name="connsiteX129" fmla="*/ 5831389 w 7023131"/>
              <a:gd name="connsiteY129" fmla="*/ 486612 h 3281108"/>
              <a:gd name="connsiteX130" fmla="*/ 5745664 w 7023131"/>
              <a:gd name="connsiteY130" fmla="*/ 486612 h 3281108"/>
              <a:gd name="connsiteX131" fmla="*/ 5621839 w 7023131"/>
              <a:gd name="connsiteY131" fmla="*/ 543762 h 3281108"/>
              <a:gd name="connsiteX132" fmla="*/ 5612314 w 7023131"/>
              <a:gd name="connsiteY132" fmla="*/ 562812 h 3281108"/>
              <a:gd name="connsiteX133" fmla="*/ 5564689 w 7023131"/>
              <a:gd name="connsiteY133" fmla="*/ 572337 h 3281108"/>
              <a:gd name="connsiteX134" fmla="*/ 5440864 w 7023131"/>
              <a:gd name="connsiteY134" fmla="*/ 543762 h 3281108"/>
              <a:gd name="connsiteX135" fmla="*/ 5364664 w 7023131"/>
              <a:gd name="connsiteY135" fmla="*/ 534237 h 3281108"/>
              <a:gd name="connsiteX136" fmla="*/ 5355139 w 7023131"/>
              <a:gd name="connsiteY136" fmla="*/ 562812 h 3281108"/>
              <a:gd name="connsiteX137" fmla="*/ 5317039 w 7023131"/>
              <a:gd name="connsiteY137" fmla="*/ 581862 h 3281108"/>
              <a:gd name="connsiteX138" fmla="*/ 5307514 w 7023131"/>
              <a:gd name="connsiteY138" fmla="*/ 591387 h 3281108"/>
              <a:gd name="connsiteX139" fmla="*/ 5202739 w 7023131"/>
              <a:gd name="connsiteY139" fmla="*/ 591387 h 3281108"/>
              <a:gd name="connsiteX140" fmla="*/ 5136064 w 7023131"/>
              <a:gd name="connsiteY140" fmla="*/ 677112 h 3281108"/>
              <a:gd name="connsiteX141" fmla="*/ 5126539 w 7023131"/>
              <a:gd name="connsiteY141" fmla="*/ 724737 h 3281108"/>
              <a:gd name="connsiteX142" fmla="*/ 5136064 w 7023131"/>
              <a:gd name="connsiteY142" fmla="*/ 753312 h 3281108"/>
              <a:gd name="connsiteX143" fmla="*/ 5088439 w 7023131"/>
              <a:gd name="connsiteY143" fmla="*/ 810462 h 3281108"/>
              <a:gd name="connsiteX144" fmla="*/ 5050339 w 7023131"/>
              <a:gd name="connsiteY144" fmla="*/ 819987 h 3281108"/>
              <a:gd name="connsiteX145" fmla="*/ 5069389 w 7023131"/>
              <a:gd name="connsiteY145" fmla="*/ 886662 h 3281108"/>
              <a:gd name="connsiteX146" fmla="*/ 5050339 w 7023131"/>
              <a:gd name="connsiteY146" fmla="*/ 953337 h 3281108"/>
              <a:gd name="connsiteX147" fmla="*/ 5021764 w 7023131"/>
              <a:gd name="connsiteY147" fmla="*/ 991437 h 3281108"/>
              <a:gd name="connsiteX148" fmla="*/ 4955089 w 7023131"/>
              <a:gd name="connsiteY148" fmla="*/ 1029537 h 3281108"/>
              <a:gd name="connsiteX149" fmla="*/ 4878889 w 7023131"/>
              <a:gd name="connsiteY149" fmla="*/ 1086687 h 3281108"/>
              <a:gd name="connsiteX150" fmla="*/ 4859839 w 7023131"/>
              <a:gd name="connsiteY150" fmla="*/ 1105737 h 3281108"/>
              <a:gd name="connsiteX151" fmla="*/ 4821739 w 7023131"/>
              <a:gd name="connsiteY151" fmla="*/ 1134312 h 3281108"/>
              <a:gd name="connsiteX152" fmla="*/ 4783639 w 7023131"/>
              <a:gd name="connsiteY152" fmla="*/ 1134312 h 3281108"/>
              <a:gd name="connsiteX153" fmla="*/ 4755064 w 7023131"/>
              <a:gd name="connsiteY153" fmla="*/ 1220037 h 3281108"/>
              <a:gd name="connsiteX154" fmla="*/ 4793164 w 7023131"/>
              <a:gd name="connsiteY154" fmla="*/ 1258137 h 3281108"/>
              <a:gd name="connsiteX155" fmla="*/ 4840789 w 7023131"/>
              <a:gd name="connsiteY155" fmla="*/ 1305762 h 3281108"/>
              <a:gd name="connsiteX156" fmla="*/ 4888414 w 7023131"/>
              <a:gd name="connsiteY156" fmla="*/ 1343862 h 3281108"/>
              <a:gd name="connsiteX157" fmla="*/ 4926514 w 7023131"/>
              <a:gd name="connsiteY157" fmla="*/ 1429587 h 3281108"/>
              <a:gd name="connsiteX158" fmla="*/ 4916989 w 7023131"/>
              <a:gd name="connsiteY158" fmla="*/ 1486737 h 3281108"/>
              <a:gd name="connsiteX159" fmla="*/ 4936039 w 7023131"/>
              <a:gd name="connsiteY159" fmla="*/ 1486737 h 3281108"/>
              <a:gd name="connsiteX160" fmla="*/ 4936039 w 7023131"/>
              <a:gd name="connsiteY160" fmla="*/ 1534362 h 3281108"/>
              <a:gd name="connsiteX161" fmla="*/ 5078914 w 7023131"/>
              <a:gd name="connsiteY161" fmla="*/ 1601037 h 3281108"/>
              <a:gd name="connsiteX162" fmla="*/ 5097964 w 7023131"/>
              <a:gd name="connsiteY162" fmla="*/ 1601037 h 3281108"/>
              <a:gd name="connsiteX163" fmla="*/ 5174164 w 7023131"/>
              <a:gd name="connsiteY163" fmla="*/ 1648662 h 3281108"/>
              <a:gd name="connsiteX164" fmla="*/ 5297989 w 7023131"/>
              <a:gd name="connsiteY164" fmla="*/ 1648662 h 3281108"/>
              <a:gd name="connsiteX165" fmla="*/ 5374189 w 7023131"/>
              <a:gd name="connsiteY165" fmla="*/ 1686762 h 3281108"/>
              <a:gd name="connsiteX166" fmla="*/ 5431339 w 7023131"/>
              <a:gd name="connsiteY166" fmla="*/ 1715337 h 3281108"/>
              <a:gd name="connsiteX167" fmla="*/ 5517064 w 7023131"/>
              <a:gd name="connsiteY167" fmla="*/ 1677237 h 3281108"/>
              <a:gd name="connsiteX168" fmla="*/ 5650414 w 7023131"/>
              <a:gd name="connsiteY168" fmla="*/ 1686762 h 3281108"/>
              <a:gd name="connsiteX169" fmla="*/ 5736139 w 7023131"/>
              <a:gd name="connsiteY169" fmla="*/ 1715337 h 3281108"/>
              <a:gd name="connsiteX170" fmla="*/ 5850439 w 7023131"/>
              <a:gd name="connsiteY170" fmla="*/ 1782012 h 3281108"/>
              <a:gd name="connsiteX171" fmla="*/ 5869489 w 7023131"/>
              <a:gd name="connsiteY171" fmla="*/ 1705812 h 3281108"/>
              <a:gd name="connsiteX172" fmla="*/ 6021889 w 7023131"/>
              <a:gd name="connsiteY172" fmla="*/ 1772487 h 3281108"/>
              <a:gd name="connsiteX173" fmla="*/ 6107614 w 7023131"/>
              <a:gd name="connsiteY173" fmla="*/ 1782012 h 3281108"/>
              <a:gd name="connsiteX174" fmla="*/ 6193339 w 7023131"/>
              <a:gd name="connsiteY174" fmla="*/ 1791537 h 3281108"/>
              <a:gd name="connsiteX175" fmla="*/ 6326689 w 7023131"/>
              <a:gd name="connsiteY175" fmla="*/ 1839162 h 3281108"/>
              <a:gd name="connsiteX176" fmla="*/ 6374314 w 7023131"/>
              <a:gd name="connsiteY176" fmla="*/ 1848687 h 3281108"/>
              <a:gd name="connsiteX177" fmla="*/ 6555289 w 7023131"/>
              <a:gd name="connsiteY177" fmla="*/ 1934412 h 3281108"/>
              <a:gd name="connsiteX178" fmla="*/ 6660064 w 7023131"/>
              <a:gd name="connsiteY178" fmla="*/ 1915362 h 3281108"/>
              <a:gd name="connsiteX179" fmla="*/ 6745789 w 7023131"/>
              <a:gd name="connsiteY179" fmla="*/ 1924887 h 3281108"/>
              <a:gd name="connsiteX180" fmla="*/ 6688639 w 7023131"/>
              <a:gd name="connsiteY180" fmla="*/ 1982037 h 3281108"/>
              <a:gd name="connsiteX181" fmla="*/ 6641014 w 7023131"/>
              <a:gd name="connsiteY181" fmla="*/ 2010612 h 3281108"/>
              <a:gd name="connsiteX182" fmla="*/ 6707689 w 7023131"/>
              <a:gd name="connsiteY182" fmla="*/ 2048712 h 3281108"/>
              <a:gd name="connsiteX183" fmla="*/ 6745789 w 7023131"/>
              <a:gd name="connsiteY183" fmla="*/ 2124912 h 3281108"/>
              <a:gd name="connsiteX184" fmla="*/ 6841039 w 7023131"/>
              <a:gd name="connsiteY184" fmla="*/ 2182062 h 3281108"/>
              <a:gd name="connsiteX185" fmla="*/ 6945814 w 7023131"/>
              <a:gd name="connsiteY185" fmla="*/ 2210637 h 3281108"/>
              <a:gd name="connsiteX186" fmla="*/ 6993439 w 7023131"/>
              <a:gd name="connsiteY186" fmla="*/ 2296362 h 3281108"/>
              <a:gd name="connsiteX187" fmla="*/ 7022014 w 7023131"/>
              <a:gd name="connsiteY187" fmla="*/ 2343987 h 3281108"/>
              <a:gd name="connsiteX188" fmla="*/ 6955339 w 7023131"/>
              <a:gd name="connsiteY188" fmla="*/ 2353512 h 3281108"/>
              <a:gd name="connsiteX189" fmla="*/ 6793414 w 7023131"/>
              <a:gd name="connsiteY189" fmla="*/ 2239212 h 3281108"/>
              <a:gd name="connsiteX190" fmla="*/ 6745789 w 7023131"/>
              <a:gd name="connsiteY190" fmla="*/ 2210637 h 3281108"/>
              <a:gd name="connsiteX191" fmla="*/ 6698164 w 7023131"/>
              <a:gd name="connsiteY191" fmla="*/ 2239212 h 3281108"/>
              <a:gd name="connsiteX192" fmla="*/ 6612439 w 7023131"/>
              <a:gd name="connsiteY192" fmla="*/ 2248737 h 3281108"/>
              <a:gd name="connsiteX193" fmla="*/ 6555289 w 7023131"/>
              <a:gd name="connsiteY193" fmla="*/ 2229687 h 3281108"/>
              <a:gd name="connsiteX194" fmla="*/ 6507664 w 7023131"/>
              <a:gd name="connsiteY194" fmla="*/ 2191587 h 3281108"/>
              <a:gd name="connsiteX195" fmla="*/ 6460039 w 7023131"/>
              <a:gd name="connsiteY195" fmla="*/ 2248737 h 3281108"/>
              <a:gd name="connsiteX196" fmla="*/ 6402889 w 7023131"/>
              <a:gd name="connsiteY196" fmla="*/ 2210637 h 3281108"/>
              <a:gd name="connsiteX197" fmla="*/ 6364789 w 7023131"/>
              <a:gd name="connsiteY197" fmla="*/ 2191587 h 3281108"/>
              <a:gd name="connsiteX198" fmla="*/ 6355264 w 7023131"/>
              <a:gd name="connsiteY198" fmla="*/ 2239212 h 3281108"/>
              <a:gd name="connsiteX199" fmla="*/ 6288589 w 7023131"/>
              <a:gd name="connsiteY199" fmla="*/ 2286837 h 3281108"/>
              <a:gd name="connsiteX200" fmla="*/ 6212389 w 7023131"/>
              <a:gd name="connsiteY200" fmla="*/ 2286837 h 3281108"/>
              <a:gd name="connsiteX201" fmla="*/ 6050464 w 7023131"/>
              <a:gd name="connsiteY201" fmla="*/ 2201112 h 3281108"/>
              <a:gd name="connsiteX202" fmla="*/ 5983789 w 7023131"/>
              <a:gd name="connsiteY202" fmla="*/ 2172537 h 3281108"/>
              <a:gd name="connsiteX203" fmla="*/ 5898064 w 7023131"/>
              <a:gd name="connsiteY203" fmla="*/ 2105862 h 3281108"/>
              <a:gd name="connsiteX204" fmla="*/ 5783764 w 7023131"/>
              <a:gd name="connsiteY204" fmla="*/ 2067762 h 3281108"/>
              <a:gd name="connsiteX205" fmla="*/ 5745664 w 7023131"/>
              <a:gd name="connsiteY205" fmla="*/ 2029662 h 3281108"/>
              <a:gd name="connsiteX206" fmla="*/ 5688514 w 7023131"/>
              <a:gd name="connsiteY206" fmla="*/ 2010612 h 3281108"/>
              <a:gd name="connsiteX207" fmla="*/ 5612314 w 7023131"/>
              <a:gd name="connsiteY207" fmla="*/ 2010612 h 3281108"/>
              <a:gd name="connsiteX208" fmla="*/ 5450389 w 7023131"/>
              <a:gd name="connsiteY208" fmla="*/ 1934412 h 3281108"/>
              <a:gd name="connsiteX209" fmla="*/ 5412289 w 7023131"/>
              <a:gd name="connsiteY209" fmla="*/ 1924887 h 3281108"/>
              <a:gd name="connsiteX210" fmla="*/ 5317039 w 7023131"/>
              <a:gd name="connsiteY210" fmla="*/ 1934412 h 3281108"/>
              <a:gd name="connsiteX211" fmla="*/ 5212264 w 7023131"/>
              <a:gd name="connsiteY211" fmla="*/ 1905837 h 3281108"/>
              <a:gd name="connsiteX212" fmla="*/ 5069389 w 7023131"/>
              <a:gd name="connsiteY212" fmla="*/ 1886787 h 3281108"/>
              <a:gd name="connsiteX213" fmla="*/ 4964614 w 7023131"/>
              <a:gd name="connsiteY213" fmla="*/ 1877262 h 3281108"/>
              <a:gd name="connsiteX214" fmla="*/ 4945564 w 7023131"/>
              <a:gd name="connsiteY214" fmla="*/ 1924887 h 3281108"/>
              <a:gd name="connsiteX215" fmla="*/ 4916989 w 7023131"/>
              <a:gd name="connsiteY215" fmla="*/ 1953462 h 3281108"/>
              <a:gd name="connsiteX216" fmla="*/ 4878889 w 7023131"/>
              <a:gd name="connsiteY216" fmla="*/ 1982037 h 3281108"/>
              <a:gd name="connsiteX217" fmla="*/ 4907464 w 7023131"/>
              <a:gd name="connsiteY217" fmla="*/ 2048712 h 3281108"/>
              <a:gd name="connsiteX218" fmla="*/ 4840789 w 7023131"/>
              <a:gd name="connsiteY218" fmla="*/ 2096337 h 3281108"/>
              <a:gd name="connsiteX219" fmla="*/ 4840789 w 7023131"/>
              <a:gd name="connsiteY219" fmla="*/ 2105862 h 3281108"/>
              <a:gd name="connsiteX220" fmla="*/ 4793164 w 7023131"/>
              <a:gd name="connsiteY220" fmla="*/ 2163012 h 3281108"/>
              <a:gd name="connsiteX221" fmla="*/ 4840789 w 7023131"/>
              <a:gd name="connsiteY221" fmla="*/ 2229687 h 3281108"/>
              <a:gd name="connsiteX222" fmla="*/ 4888414 w 7023131"/>
              <a:gd name="connsiteY222" fmla="*/ 2267787 h 3281108"/>
              <a:gd name="connsiteX223" fmla="*/ 4993189 w 7023131"/>
              <a:gd name="connsiteY223" fmla="*/ 2286837 h 3281108"/>
              <a:gd name="connsiteX224" fmla="*/ 4831264 w 7023131"/>
              <a:gd name="connsiteY224" fmla="*/ 2391612 h 3281108"/>
              <a:gd name="connsiteX225" fmla="*/ 4878889 w 7023131"/>
              <a:gd name="connsiteY225" fmla="*/ 2420187 h 3281108"/>
              <a:gd name="connsiteX226" fmla="*/ 4831264 w 7023131"/>
              <a:gd name="connsiteY226" fmla="*/ 2477337 h 3281108"/>
              <a:gd name="connsiteX227" fmla="*/ 4783639 w 7023131"/>
              <a:gd name="connsiteY227" fmla="*/ 2544012 h 3281108"/>
              <a:gd name="connsiteX228" fmla="*/ 4755064 w 7023131"/>
              <a:gd name="connsiteY228" fmla="*/ 2620212 h 3281108"/>
              <a:gd name="connsiteX229" fmla="*/ 4697914 w 7023131"/>
              <a:gd name="connsiteY229" fmla="*/ 2696412 h 3281108"/>
              <a:gd name="connsiteX230" fmla="*/ 4640764 w 7023131"/>
              <a:gd name="connsiteY230" fmla="*/ 2715462 h 3281108"/>
              <a:gd name="connsiteX231" fmla="*/ 4469314 w 7023131"/>
              <a:gd name="connsiteY231" fmla="*/ 2715462 h 3281108"/>
              <a:gd name="connsiteX232" fmla="*/ 4383589 w 7023131"/>
              <a:gd name="connsiteY232" fmla="*/ 2715462 h 3281108"/>
              <a:gd name="connsiteX233" fmla="*/ 4364539 w 7023131"/>
              <a:gd name="connsiteY233" fmla="*/ 2686887 h 3281108"/>
              <a:gd name="connsiteX234" fmla="*/ 4326439 w 7023131"/>
              <a:gd name="connsiteY234" fmla="*/ 2648787 h 3281108"/>
              <a:gd name="connsiteX235" fmla="*/ 4307389 w 7023131"/>
              <a:gd name="connsiteY235" fmla="*/ 2591637 h 3281108"/>
              <a:gd name="connsiteX236" fmla="*/ 4307389 w 7023131"/>
              <a:gd name="connsiteY236" fmla="*/ 2505912 h 3281108"/>
              <a:gd name="connsiteX237" fmla="*/ 4297864 w 7023131"/>
              <a:gd name="connsiteY237" fmla="*/ 2429712 h 3281108"/>
              <a:gd name="connsiteX238" fmla="*/ 4269289 w 7023131"/>
              <a:gd name="connsiteY238" fmla="*/ 2334462 h 3281108"/>
              <a:gd name="connsiteX239" fmla="*/ 4250239 w 7023131"/>
              <a:gd name="connsiteY239" fmla="*/ 2258262 h 3281108"/>
              <a:gd name="connsiteX240" fmla="*/ 4145464 w 7023131"/>
              <a:gd name="connsiteY240" fmla="*/ 2258262 h 3281108"/>
              <a:gd name="connsiteX241" fmla="*/ 4050214 w 7023131"/>
              <a:gd name="connsiteY241" fmla="*/ 2239212 h 3281108"/>
              <a:gd name="connsiteX242" fmla="*/ 3983539 w 7023131"/>
              <a:gd name="connsiteY242" fmla="*/ 2296362 h 3281108"/>
              <a:gd name="connsiteX243" fmla="*/ 3821614 w 7023131"/>
              <a:gd name="connsiteY243" fmla="*/ 2353512 h 3281108"/>
              <a:gd name="connsiteX244" fmla="*/ 3802564 w 7023131"/>
              <a:gd name="connsiteY244" fmla="*/ 2420187 h 3281108"/>
              <a:gd name="connsiteX245" fmla="*/ 3650164 w 7023131"/>
              <a:gd name="connsiteY245" fmla="*/ 2420187 h 3281108"/>
              <a:gd name="connsiteX246" fmla="*/ 3564439 w 7023131"/>
              <a:gd name="connsiteY246" fmla="*/ 2515437 h 3281108"/>
              <a:gd name="connsiteX247" fmla="*/ 3450139 w 7023131"/>
              <a:gd name="connsiteY247" fmla="*/ 2629737 h 3281108"/>
              <a:gd name="connsiteX248" fmla="*/ 3421564 w 7023131"/>
              <a:gd name="connsiteY248" fmla="*/ 2763087 h 3281108"/>
              <a:gd name="connsiteX249" fmla="*/ 3326314 w 7023131"/>
              <a:gd name="connsiteY249" fmla="*/ 2839287 h 3281108"/>
              <a:gd name="connsiteX250" fmla="*/ 3231064 w 7023131"/>
              <a:gd name="connsiteY250" fmla="*/ 2915487 h 3281108"/>
              <a:gd name="connsiteX251" fmla="*/ 3154864 w 7023131"/>
              <a:gd name="connsiteY251" fmla="*/ 3029787 h 3281108"/>
              <a:gd name="connsiteX252" fmla="*/ 3107239 w 7023131"/>
              <a:gd name="connsiteY252" fmla="*/ 3144087 h 3281108"/>
              <a:gd name="connsiteX253" fmla="*/ 3050089 w 7023131"/>
              <a:gd name="connsiteY253" fmla="*/ 3220287 h 3281108"/>
              <a:gd name="connsiteX254" fmla="*/ 2973889 w 7023131"/>
              <a:gd name="connsiteY254" fmla="*/ 3229812 h 3281108"/>
              <a:gd name="connsiteX255" fmla="*/ 2878639 w 7023131"/>
              <a:gd name="connsiteY255" fmla="*/ 3163137 h 3281108"/>
              <a:gd name="connsiteX256" fmla="*/ 2802439 w 7023131"/>
              <a:gd name="connsiteY256" fmla="*/ 3105987 h 3281108"/>
              <a:gd name="connsiteX257" fmla="*/ 2726239 w 7023131"/>
              <a:gd name="connsiteY257" fmla="*/ 3096462 h 3281108"/>
              <a:gd name="connsiteX258" fmla="*/ 2630989 w 7023131"/>
              <a:gd name="connsiteY258" fmla="*/ 3153612 h 3281108"/>
              <a:gd name="connsiteX259" fmla="*/ 2659564 w 7023131"/>
              <a:gd name="connsiteY259" fmla="*/ 3210762 h 3281108"/>
              <a:gd name="connsiteX260" fmla="*/ 2545264 w 7023131"/>
              <a:gd name="connsiteY260" fmla="*/ 3220287 h 3281108"/>
              <a:gd name="connsiteX261" fmla="*/ 2383339 w 7023131"/>
              <a:gd name="connsiteY261" fmla="*/ 3229812 h 3281108"/>
              <a:gd name="connsiteX262" fmla="*/ 2307139 w 7023131"/>
              <a:gd name="connsiteY262" fmla="*/ 3267912 h 3281108"/>
              <a:gd name="connsiteX263" fmla="*/ 2221414 w 7023131"/>
              <a:gd name="connsiteY263" fmla="*/ 3277437 h 3281108"/>
              <a:gd name="connsiteX264" fmla="*/ 2192839 w 7023131"/>
              <a:gd name="connsiteY264" fmla="*/ 3210762 h 3281108"/>
              <a:gd name="connsiteX265" fmla="*/ 2088064 w 7023131"/>
              <a:gd name="connsiteY265" fmla="*/ 3144087 h 3281108"/>
              <a:gd name="connsiteX266" fmla="*/ 2116639 w 7023131"/>
              <a:gd name="connsiteY266" fmla="*/ 3077412 h 3281108"/>
              <a:gd name="connsiteX267" fmla="*/ 2145214 w 7023131"/>
              <a:gd name="connsiteY267" fmla="*/ 2982162 h 3281108"/>
              <a:gd name="connsiteX268" fmla="*/ 2154739 w 7023131"/>
              <a:gd name="connsiteY268" fmla="*/ 2886912 h 3281108"/>
              <a:gd name="connsiteX269" fmla="*/ 2078539 w 7023131"/>
              <a:gd name="connsiteY269" fmla="*/ 2867862 h 3281108"/>
              <a:gd name="connsiteX270" fmla="*/ 1973764 w 7023131"/>
              <a:gd name="connsiteY270" fmla="*/ 2848812 h 3281108"/>
              <a:gd name="connsiteX271" fmla="*/ 1840414 w 7023131"/>
              <a:gd name="connsiteY271" fmla="*/ 2829762 h 3281108"/>
              <a:gd name="connsiteX272" fmla="*/ 1678489 w 7023131"/>
              <a:gd name="connsiteY272" fmla="*/ 2820237 h 3281108"/>
              <a:gd name="connsiteX273" fmla="*/ 1602289 w 7023131"/>
              <a:gd name="connsiteY273" fmla="*/ 2810712 h 3281108"/>
              <a:gd name="connsiteX274" fmla="*/ 1507039 w 7023131"/>
              <a:gd name="connsiteY274" fmla="*/ 2848812 h 3281108"/>
              <a:gd name="connsiteX275" fmla="*/ 1326064 w 7023131"/>
              <a:gd name="connsiteY275" fmla="*/ 2858337 h 3281108"/>
              <a:gd name="connsiteX276" fmla="*/ 1126039 w 7023131"/>
              <a:gd name="connsiteY276" fmla="*/ 2791662 h 3281108"/>
              <a:gd name="connsiteX277" fmla="*/ 1021264 w 7023131"/>
              <a:gd name="connsiteY277" fmla="*/ 2791662 h 3281108"/>
              <a:gd name="connsiteX278" fmla="*/ 906964 w 7023131"/>
              <a:gd name="connsiteY278" fmla="*/ 2801187 h 3281108"/>
              <a:gd name="connsiteX279" fmla="*/ 802189 w 7023131"/>
              <a:gd name="connsiteY279" fmla="*/ 2877387 h 3281108"/>
              <a:gd name="connsiteX280" fmla="*/ 725989 w 7023131"/>
              <a:gd name="connsiteY280" fmla="*/ 2896437 h 3281108"/>
              <a:gd name="connsiteX281" fmla="*/ 716464 w 7023131"/>
              <a:gd name="connsiteY281" fmla="*/ 2744037 h 3281108"/>
              <a:gd name="connsiteX282" fmla="*/ 716464 w 7023131"/>
              <a:gd name="connsiteY282" fmla="*/ 2667837 h 3281108"/>
              <a:gd name="connsiteX283" fmla="*/ 706939 w 7023131"/>
              <a:gd name="connsiteY283" fmla="*/ 2572587 h 3281108"/>
              <a:gd name="connsiteX284" fmla="*/ 659314 w 7023131"/>
              <a:gd name="connsiteY284" fmla="*/ 2515437 h 3281108"/>
              <a:gd name="connsiteX285" fmla="*/ 735514 w 7023131"/>
              <a:gd name="connsiteY285" fmla="*/ 2467812 h 3281108"/>
              <a:gd name="connsiteX286" fmla="*/ 773614 w 7023131"/>
              <a:gd name="connsiteY286" fmla="*/ 2401137 h 3281108"/>
              <a:gd name="connsiteX287" fmla="*/ 659314 w 7023131"/>
              <a:gd name="connsiteY287" fmla="*/ 2420187 h 3281108"/>
              <a:gd name="connsiteX288" fmla="*/ 583114 w 7023131"/>
              <a:gd name="connsiteY288" fmla="*/ 2372562 h 3281108"/>
              <a:gd name="connsiteX289" fmla="*/ 402139 w 7023131"/>
              <a:gd name="connsiteY289" fmla="*/ 2410662 h 3281108"/>
              <a:gd name="connsiteX290" fmla="*/ 297364 w 7023131"/>
              <a:gd name="connsiteY290" fmla="*/ 2410662 h 3281108"/>
              <a:gd name="connsiteX291" fmla="*/ 249739 w 7023131"/>
              <a:gd name="connsiteY291" fmla="*/ 2372562 h 3281108"/>
              <a:gd name="connsiteX292" fmla="*/ 135439 w 7023131"/>
              <a:gd name="connsiteY292" fmla="*/ 2391612 h 3281108"/>
              <a:gd name="connsiteX293" fmla="*/ 116389 w 7023131"/>
              <a:gd name="connsiteY293" fmla="*/ 2420187 h 3281108"/>
              <a:gd name="connsiteX294" fmla="*/ 40189 w 7023131"/>
              <a:gd name="connsiteY294" fmla="*/ 2353512 h 3281108"/>
              <a:gd name="connsiteX295" fmla="*/ 21139 w 7023131"/>
              <a:gd name="connsiteY295" fmla="*/ 2296362 h 3281108"/>
              <a:gd name="connsiteX296" fmla="*/ 164014 w 7023131"/>
              <a:gd name="connsiteY296" fmla="*/ 2277312 h 3281108"/>
              <a:gd name="connsiteX297" fmla="*/ 211639 w 7023131"/>
              <a:gd name="connsiteY297" fmla="*/ 2220162 h 3281108"/>
              <a:gd name="connsiteX298" fmla="*/ 78289 w 7023131"/>
              <a:gd name="connsiteY298" fmla="*/ 2191587 h 3281108"/>
              <a:gd name="connsiteX299" fmla="*/ 30664 w 7023131"/>
              <a:gd name="connsiteY299" fmla="*/ 2115387 h 3281108"/>
              <a:gd name="connsiteX300" fmla="*/ 2089 w 7023131"/>
              <a:gd name="connsiteY300" fmla="*/ 2058237 h 3281108"/>
              <a:gd name="connsiteX301" fmla="*/ 87814 w 7023131"/>
              <a:gd name="connsiteY301" fmla="*/ 2020137 h 3281108"/>
              <a:gd name="connsiteX302" fmla="*/ 87814 w 7023131"/>
              <a:gd name="connsiteY302" fmla="*/ 1924887 h 3281108"/>
              <a:gd name="connsiteX303" fmla="*/ 173539 w 7023131"/>
              <a:gd name="connsiteY303" fmla="*/ 1896312 h 3281108"/>
              <a:gd name="connsiteX304" fmla="*/ 211639 w 7023131"/>
              <a:gd name="connsiteY304" fmla="*/ 1753437 h 3281108"/>
              <a:gd name="connsiteX305" fmla="*/ 306889 w 7023131"/>
              <a:gd name="connsiteY305" fmla="*/ 1715337 h 3281108"/>
              <a:gd name="connsiteX306" fmla="*/ 287839 w 7023131"/>
              <a:gd name="connsiteY306" fmla="*/ 1924887 h 3281108"/>
              <a:gd name="connsiteX307" fmla="*/ 459289 w 7023131"/>
              <a:gd name="connsiteY307" fmla="*/ 1934412 h 3281108"/>
              <a:gd name="connsiteX308" fmla="*/ 564064 w 7023131"/>
              <a:gd name="connsiteY308" fmla="*/ 1829637 h 3281108"/>
              <a:gd name="connsiteX309" fmla="*/ 478339 w 7023131"/>
              <a:gd name="connsiteY309" fmla="*/ 1724862 h 3281108"/>
              <a:gd name="connsiteX310" fmla="*/ 430714 w 7023131"/>
              <a:gd name="connsiteY310" fmla="*/ 1686762 h 3281108"/>
              <a:gd name="connsiteX311" fmla="*/ 554539 w 7023131"/>
              <a:gd name="connsiteY311" fmla="*/ 1610562 h 3281108"/>
              <a:gd name="connsiteX312" fmla="*/ 649789 w 7023131"/>
              <a:gd name="connsiteY312" fmla="*/ 1610562 h 3281108"/>
              <a:gd name="connsiteX313" fmla="*/ 697414 w 7023131"/>
              <a:gd name="connsiteY313" fmla="*/ 1562937 h 3281108"/>
              <a:gd name="connsiteX314" fmla="*/ 783139 w 7023131"/>
              <a:gd name="connsiteY314" fmla="*/ 1534362 h 3281108"/>
              <a:gd name="connsiteX315" fmla="*/ 935539 w 7023131"/>
              <a:gd name="connsiteY315" fmla="*/ 1572462 h 3281108"/>
              <a:gd name="connsiteX316" fmla="*/ 973639 w 7023131"/>
              <a:gd name="connsiteY316" fmla="*/ 1458162 h 3281108"/>
              <a:gd name="connsiteX317" fmla="*/ 973639 w 7023131"/>
              <a:gd name="connsiteY317" fmla="*/ 1372437 h 3281108"/>
              <a:gd name="connsiteX318" fmla="*/ 1154614 w 7023131"/>
              <a:gd name="connsiteY318" fmla="*/ 1296237 h 3281108"/>
              <a:gd name="connsiteX319" fmla="*/ 1154614 w 7023131"/>
              <a:gd name="connsiteY319" fmla="*/ 1277187 h 3281108"/>
              <a:gd name="connsiteX320" fmla="*/ 1278439 w 7023131"/>
              <a:gd name="connsiteY320" fmla="*/ 1191462 h 3281108"/>
              <a:gd name="connsiteX321" fmla="*/ 1326064 w 7023131"/>
              <a:gd name="connsiteY321" fmla="*/ 1153362 h 3281108"/>
              <a:gd name="connsiteX322" fmla="*/ 1192714 w 7023131"/>
              <a:gd name="connsiteY322" fmla="*/ 1096212 h 3281108"/>
              <a:gd name="connsiteX323" fmla="*/ 1068889 w 7023131"/>
              <a:gd name="connsiteY323" fmla="*/ 1143837 h 3281108"/>
              <a:gd name="connsiteX324" fmla="*/ 859339 w 7023131"/>
              <a:gd name="connsiteY324" fmla="*/ 1134312 h 3281108"/>
              <a:gd name="connsiteX325" fmla="*/ 1335589 w 7023131"/>
              <a:gd name="connsiteY325" fmla="*/ 753312 h 3281108"/>
              <a:gd name="connsiteX326" fmla="*/ 1402264 w 7023131"/>
              <a:gd name="connsiteY326" fmla="*/ 715212 h 3281108"/>
              <a:gd name="connsiteX327" fmla="*/ 1497514 w 7023131"/>
              <a:gd name="connsiteY327" fmla="*/ 715212 h 3281108"/>
              <a:gd name="connsiteX328" fmla="*/ 1583239 w 7023131"/>
              <a:gd name="connsiteY328" fmla="*/ 696162 h 3281108"/>
              <a:gd name="connsiteX329" fmla="*/ 1602289 w 7023131"/>
              <a:gd name="connsiteY329" fmla="*/ 648537 h 3281108"/>
              <a:gd name="connsiteX330" fmla="*/ 1649914 w 7023131"/>
              <a:gd name="connsiteY330" fmla="*/ 715212 h 3281108"/>
              <a:gd name="connsiteX331" fmla="*/ 1783264 w 7023131"/>
              <a:gd name="connsiteY331" fmla="*/ 72473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49964 w 7023131"/>
              <a:gd name="connsiteY335" fmla="*/ 515187 h 3281108"/>
              <a:gd name="connsiteX336" fmla="*/ 2088064 w 7023131"/>
              <a:gd name="connsiteY336" fmla="*/ 524712 h 3281108"/>
              <a:gd name="connsiteX337" fmla="*/ 2107114 w 7023131"/>
              <a:gd name="connsiteY337" fmla="*/ 600912 h 3281108"/>
              <a:gd name="connsiteX338" fmla="*/ 2049964 w 7023131"/>
              <a:gd name="connsiteY338" fmla="*/ 600912 h 3281108"/>
              <a:gd name="connsiteX339" fmla="*/ 1973764 w 7023131"/>
              <a:gd name="connsiteY339" fmla="*/ 667587 h 3281108"/>
              <a:gd name="connsiteX340" fmla="*/ 1849939 w 7023131"/>
              <a:gd name="connsiteY340" fmla="*/ 915237 h 3281108"/>
              <a:gd name="connsiteX341" fmla="*/ 1678489 w 7023131"/>
              <a:gd name="connsiteY341" fmla="*/ 1153362 h 3281108"/>
              <a:gd name="connsiteX342" fmla="*/ 1602289 w 7023131"/>
              <a:gd name="connsiteY342" fmla="*/ 1239087 h 3281108"/>
              <a:gd name="connsiteX343" fmla="*/ 1602289 w 7023131"/>
              <a:gd name="connsiteY343" fmla="*/ 1334337 h 3281108"/>
              <a:gd name="connsiteX344" fmla="*/ 1545139 w 7023131"/>
              <a:gd name="connsiteY344" fmla="*/ 1362912 h 3281108"/>
              <a:gd name="connsiteX345" fmla="*/ 1535614 w 7023131"/>
              <a:gd name="connsiteY345" fmla="*/ 1458162 h 3281108"/>
              <a:gd name="connsiteX346" fmla="*/ 1507039 w 7023131"/>
              <a:gd name="connsiteY346" fmla="*/ 1505787 h 3281108"/>
              <a:gd name="connsiteX347" fmla="*/ 1535614 w 7023131"/>
              <a:gd name="connsiteY347" fmla="*/ 1639137 h 3281108"/>
              <a:gd name="connsiteX348" fmla="*/ 1497514 w 7023131"/>
              <a:gd name="connsiteY348" fmla="*/ 1696287 h 3281108"/>
              <a:gd name="connsiteX349" fmla="*/ 1364164 w 7023131"/>
              <a:gd name="connsiteY349" fmla="*/ 1724862 h 3281108"/>
              <a:gd name="connsiteX350" fmla="*/ 1354639 w 7023131"/>
              <a:gd name="connsiteY350" fmla="*/ 1772487 h 3281108"/>
              <a:gd name="connsiteX351" fmla="*/ 1367974 w 7023131"/>
              <a:gd name="connsiteY351" fmla="*/ 1776297 h 3281108"/>
              <a:gd name="connsiteX352" fmla="*/ 1945189 w 7023131"/>
              <a:gd name="connsiteY352" fmla="*/ 2067762 h 3281108"/>
              <a:gd name="connsiteX353" fmla="*/ 2002339 w 7023131"/>
              <a:gd name="connsiteY35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68964 w 7023131"/>
              <a:gd name="connsiteY12" fmla="*/ 1172412 h 3281108"/>
              <a:gd name="connsiteX13" fmla="*/ 1640389 w 7023131"/>
              <a:gd name="connsiteY13" fmla="*/ 1210512 h 3281108"/>
              <a:gd name="connsiteX14" fmla="*/ 1573714 w 7023131"/>
              <a:gd name="connsiteY14" fmla="*/ 1324812 h 3281108"/>
              <a:gd name="connsiteX15" fmla="*/ 1554664 w 7023131"/>
              <a:gd name="connsiteY15" fmla="*/ 1372437 h 3281108"/>
              <a:gd name="connsiteX16" fmla="*/ 1535614 w 7023131"/>
              <a:gd name="connsiteY16" fmla="*/ 1439112 h 3281108"/>
              <a:gd name="connsiteX17" fmla="*/ 1516564 w 7023131"/>
              <a:gd name="connsiteY17" fmla="*/ 1486737 h 3281108"/>
              <a:gd name="connsiteX18" fmla="*/ 1516564 w 7023131"/>
              <a:gd name="connsiteY18" fmla="*/ 1620087 h 3281108"/>
              <a:gd name="connsiteX19" fmla="*/ 1526089 w 7023131"/>
              <a:gd name="connsiteY19" fmla="*/ 1667712 h 3281108"/>
              <a:gd name="connsiteX20" fmla="*/ 1468939 w 7023131"/>
              <a:gd name="connsiteY20" fmla="*/ 1677237 h 3281108"/>
              <a:gd name="connsiteX21" fmla="*/ 1430839 w 7023131"/>
              <a:gd name="connsiteY21" fmla="*/ 1715337 h 3281108"/>
              <a:gd name="connsiteX22" fmla="*/ 1383214 w 7023131"/>
              <a:gd name="connsiteY22" fmla="*/ 1696287 h 3281108"/>
              <a:gd name="connsiteX23" fmla="*/ 1364164 w 7023131"/>
              <a:gd name="connsiteY23" fmla="*/ 1801062 h 3281108"/>
              <a:gd name="connsiteX24" fmla="*/ 1287964 w 7023131"/>
              <a:gd name="connsiteY24" fmla="*/ 1753437 h 3281108"/>
              <a:gd name="connsiteX25" fmla="*/ 1249864 w 7023131"/>
              <a:gd name="connsiteY25" fmla="*/ 1839162 h 3281108"/>
              <a:gd name="connsiteX26" fmla="*/ 1230814 w 7023131"/>
              <a:gd name="connsiteY26" fmla="*/ 1858212 h 3281108"/>
              <a:gd name="connsiteX27" fmla="*/ 1230814 w 7023131"/>
              <a:gd name="connsiteY27" fmla="*/ 1905837 h 3281108"/>
              <a:gd name="connsiteX28" fmla="*/ 1230814 w 7023131"/>
              <a:gd name="connsiteY28" fmla="*/ 1943937 h 3281108"/>
              <a:gd name="connsiteX29" fmla="*/ 1230814 w 7023131"/>
              <a:gd name="connsiteY29" fmla="*/ 1982037 h 3281108"/>
              <a:gd name="connsiteX30" fmla="*/ 1192714 w 7023131"/>
              <a:gd name="connsiteY30" fmla="*/ 1991562 h 3281108"/>
              <a:gd name="connsiteX31" fmla="*/ 1126039 w 7023131"/>
              <a:gd name="connsiteY31" fmla="*/ 2001087 h 3281108"/>
              <a:gd name="connsiteX32" fmla="*/ 1126039 w 7023131"/>
              <a:gd name="connsiteY32" fmla="*/ 2029662 h 3281108"/>
              <a:gd name="connsiteX33" fmla="*/ 1173664 w 7023131"/>
              <a:gd name="connsiteY33" fmla="*/ 2124912 h 3281108"/>
              <a:gd name="connsiteX34" fmla="*/ 1259389 w 7023131"/>
              <a:gd name="connsiteY34" fmla="*/ 2115387 h 3281108"/>
              <a:gd name="connsiteX35" fmla="*/ 1316539 w 7023131"/>
              <a:gd name="connsiteY35" fmla="*/ 2163012 h 3281108"/>
              <a:gd name="connsiteX36" fmla="*/ 1354639 w 7023131"/>
              <a:gd name="connsiteY36" fmla="*/ 2172537 h 3281108"/>
              <a:gd name="connsiteX37" fmla="*/ 1411789 w 7023131"/>
              <a:gd name="connsiteY37" fmla="*/ 2172537 h 3281108"/>
              <a:gd name="connsiteX38" fmla="*/ 1459414 w 7023131"/>
              <a:gd name="connsiteY38" fmla="*/ 2105862 h 3281108"/>
              <a:gd name="connsiteX39" fmla="*/ 1516564 w 7023131"/>
              <a:gd name="connsiteY39" fmla="*/ 2039187 h 3281108"/>
              <a:gd name="connsiteX40" fmla="*/ 1621339 w 7023131"/>
              <a:gd name="connsiteY40" fmla="*/ 2029662 h 3281108"/>
              <a:gd name="connsiteX41" fmla="*/ 1668964 w 7023131"/>
              <a:gd name="connsiteY41" fmla="*/ 2001087 h 3281108"/>
              <a:gd name="connsiteX42" fmla="*/ 1792789 w 7023131"/>
              <a:gd name="connsiteY42" fmla="*/ 2001087 h 3281108"/>
              <a:gd name="connsiteX43" fmla="*/ 2049964 w 7023131"/>
              <a:gd name="connsiteY43" fmla="*/ 2115387 h 3281108"/>
              <a:gd name="connsiteX44" fmla="*/ 2240464 w 7023131"/>
              <a:gd name="connsiteY44" fmla="*/ 2039187 h 3281108"/>
              <a:gd name="connsiteX45" fmla="*/ 2345239 w 7023131"/>
              <a:gd name="connsiteY45" fmla="*/ 2010612 h 3281108"/>
              <a:gd name="connsiteX46" fmla="*/ 2411914 w 7023131"/>
              <a:gd name="connsiteY46" fmla="*/ 1943937 h 3281108"/>
              <a:gd name="connsiteX47" fmla="*/ 2459539 w 7023131"/>
              <a:gd name="connsiteY47" fmla="*/ 1896312 h 3281108"/>
              <a:gd name="connsiteX48" fmla="*/ 2507164 w 7023131"/>
              <a:gd name="connsiteY48" fmla="*/ 1829637 h 3281108"/>
              <a:gd name="connsiteX49" fmla="*/ 2535739 w 7023131"/>
              <a:gd name="connsiteY49" fmla="*/ 1810587 h 3281108"/>
              <a:gd name="connsiteX50" fmla="*/ 2659564 w 7023131"/>
              <a:gd name="connsiteY50" fmla="*/ 1791537 h 3281108"/>
              <a:gd name="connsiteX51" fmla="*/ 2669089 w 7023131"/>
              <a:gd name="connsiteY51" fmla="*/ 1715337 h 3281108"/>
              <a:gd name="connsiteX52" fmla="*/ 2697664 w 7023131"/>
              <a:gd name="connsiteY52" fmla="*/ 1696287 h 3281108"/>
              <a:gd name="connsiteX53" fmla="*/ 2745289 w 7023131"/>
              <a:gd name="connsiteY53" fmla="*/ 1658187 h 3281108"/>
              <a:gd name="connsiteX54" fmla="*/ 2802439 w 7023131"/>
              <a:gd name="connsiteY54" fmla="*/ 1629612 h 3281108"/>
              <a:gd name="connsiteX55" fmla="*/ 2888164 w 7023131"/>
              <a:gd name="connsiteY55" fmla="*/ 1572462 h 3281108"/>
              <a:gd name="connsiteX56" fmla="*/ 2954839 w 7023131"/>
              <a:gd name="connsiteY56" fmla="*/ 1505787 h 3281108"/>
              <a:gd name="connsiteX57" fmla="*/ 2964364 w 7023131"/>
              <a:gd name="connsiteY57" fmla="*/ 1429587 h 3281108"/>
              <a:gd name="connsiteX58" fmla="*/ 3002464 w 7023131"/>
              <a:gd name="connsiteY58" fmla="*/ 1429587 h 3281108"/>
              <a:gd name="connsiteX59" fmla="*/ 2983414 w 7023131"/>
              <a:gd name="connsiteY59" fmla="*/ 1362912 h 3281108"/>
              <a:gd name="connsiteX60" fmla="*/ 3078664 w 7023131"/>
              <a:gd name="connsiteY60" fmla="*/ 1439112 h 3281108"/>
              <a:gd name="connsiteX61" fmla="*/ 3192964 w 7023131"/>
              <a:gd name="connsiteY61" fmla="*/ 1401012 h 3281108"/>
              <a:gd name="connsiteX62" fmla="*/ 3345364 w 7023131"/>
              <a:gd name="connsiteY62" fmla="*/ 1401012 h 3281108"/>
              <a:gd name="connsiteX63" fmla="*/ 3402514 w 7023131"/>
              <a:gd name="connsiteY63" fmla="*/ 1372437 h 3281108"/>
              <a:gd name="connsiteX64" fmla="*/ 3412039 w 7023131"/>
              <a:gd name="connsiteY64" fmla="*/ 1343862 h 3281108"/>
              <a:gd name="connsiteX65" fmla="*/ 3412039 w 7023131"/>
              <a:gd name="connsiteY65" fmla="*/ 1439112 h 3281108"/>
              <a:gd name="connsiteX66" fmla="*/ 3469189 w 7023131"/>
              <a:gd name="connsiteY66" fmla="*/ 1420062 h 3281108"/>
              <a:gd name="connsiteX67" fmla="*/ 3573964 w 7023131"/>
              <a:gd name="connsiteY67" fmla="*/ 1410537 h 3281108"/>
              <a:gd name="connsiteX68" fmla="*/ 3612064 w 7023131"/>
              <a:gd name="connsiteY68" fmla="*/ 1334337 h 3281108"/>
              <a:gd name="connsiteX69" fmla="*/ 3754939 w 7023131"/>
              <a:gd name="connsiteY69" fmla="*/ 1391487 h 3281108"/>
              <a:gd name="connsiteX70" fmla="*/ 3802564 w 7023131"/>
              <a:gd name="connsiteY70" fmla="*/ 1286712 h 3281108"/>
              <a:gd name="connsiteX71" fmla="*/ 3935914 w 7023131"/>
              <a:gd name="connsiteY71" fmla="*/ 1267662 h 3281108"/>
              <a:gd name="connsiteX72" fmla="*/ 3974014 w 7023131"/>
              <a:gd name="connsiteY72" fmla="*/ 1181937 h 3281108"/>
              <a:gd name="connsiteX73" fmla="*/ 3935914 w 7023131"/>
              <a:gd name="connsiteY73" fmla="*/ 1105737 h 3281108"/>
              <a:gd name="connsiteX74" fmla="*/ 3916864 w 7023131"/>
              <a:gd name="connsiteY74" fmla="*/ 1039062 h 3281108"/>
              <a:gd name="connsiteX75" fmla="*/ 3840664 w 7023131"/>
              <a:gd name="connsiteY75" fmla="*/ 962862 h 3281108"/>
              <a:gd name="connsiteX76" fmla="*/ 3764464 w 7023131"/>
              <a:gd name="connsiteY76" fmla="*/ 915237 h 3281108"/>
              <a:gd name="connsiteX77" fmla="*/ 3840664 w 7023131"/>
              <a:gd name="connsiteY77" fmla="*/ 734262 h 3281108"/>
              <a:gd name="connsiteX78" fmla="*/ 3897814 w 7023131"/>
              <a:gd name="connsiteY78" fmla="*/ 648537 h 3281108"/>
              <a:gd name="connsiteX79" fmla="*/ 3983539 w 7023131"/>
              <a:gd name="connsiteY79" fmla="*/ 591387 h 3281108"/>
              <a:gd name="connsiteX80" fmla="*/ 4069264 w 7023131"/>
              <a:gd name="connsiteY80" fmla="*/ 600912 h 3281108"/>
              <a:gd name="connsiteX81" fmla="*/ 4097839 w 7023131"/>
              <a:gd name="connsiteY81" fmla="*/ 553287 h 3281108"/>
              <a:gd name="connsiteX82" fmla="*/ 4154989 w 7023131"/>
              <a:gd name="connsiteY82" fmla="*/ 505662 h 3281108"/>
              <a:gd name="connsiteX83" fmla="*/ 4174039 w 7023131"/>
              <a:gd name="connsiteY83" fmla="*/ 496137 h 3281108"/>
              <a:gd name="connsiteX84" fmla="*/ 4259764 w 7023131"/>
              <a:gd name="connsiteY84" fmla="*/ 391362 h 3281108"/>
              <a:gd name="connsiteX85" fmla="*/ 4335964 w 7023131"/>
              <a:gd name="connsiteY85" fmla="*/ 429462 h 3281108"/>
              <a:gd name="connsiteX86" fmla="*/ 4431214 w 7023131"/>
              <a:gd name="connsiteY86" fmla="*/ 391362 h 3281108"/>
              <a:gd name="connsiteX87" fmla="*/ 4535989 w 7023131"/>
              <a:gd name="connsiteY87" fmla="*/ 391362 h 3281108"/>
              <a:gd name="connsiteX88" fmla="*/ 4583614 w 7023131"/>
              <a:gd name="connsiteY88" fmla="*/ 362787 h 3281108"/>
              <a:gd name="connsiteX89" fmla="*/ 4659814 w 7023131"/>
              <a:gd name="connsiteY89" fmla="*/ 343737 h 3281108"/>
              <a:gd name="connsiteX90" fmla="*/ 4697914 w 7023131"/>
              <a:gd name="connsiteY90" fmla="*/ 305637 h 3281108"/>
              <a:gd name="connsiteX91" fmla="*/ 4755064 w 7023131"/>
              <a:gd name="connsiteY91" fmla="*/ 343737 h 3281108"/>
              <a:gd name="connsiteX92" fmla="*/ 4840789 w 7023131"/>
              <a:gd name="connsiteY92" fmla="*/ 343737 h 3281108"/>
              <a:gd name="connsiteX93" fmla="*/ 4888414 w 7023131"/>
              <a:gd name="connsiteY93" fmla="*/ 315162 h 3281108"/>
              <a:gd name="connsiteX94" fmla="*/ 4936039 w 7023131"/>
              <a:gd name="connsiteY94" fmla="*/ 324687 h 3281108"/>
              <a:gd name="connsiteX95" fmla="*/ 5040814 w 7023131"/>
              <a:gd name="connsiteY95" fmla="*/ 324687 h 3281108"/>
              <a:gd name="connsiteX96" fmla="*/ 5097964 w 7023131"/>
              <a:gd name="connsiteY96" fmla="*/ 324687 h 3281108"/>
              <a:gd name="connsiteX97" fmla="*/ 5202739 w 7023131"/>
              <a:gd name="connsiteY97" fmla="*/ 334212 h 3281108"/>
              <a:gd name="connsiteX98" fmla="*/ 5307514 w 7023131"/>
              <a:gd name="connsiteY98" fmla="*/ 334212 h 3281108"/>
              <a:gd name="connsiteX99" fmla="*/ 5393239 w 7023131"/>
              <a:gd name="connsiteY99" fmla="*/ 258012 h 3281108"/>
              <a:gd name="connsiteX100" fmla="*/ 5459914 w 7023131"/>
              <a:gd name="connsiteY100" fmla="*/ 258012 h 3281108"/>
              <a:gd name="connsiteX101" fmla="*/ 5564689 w 7023131"/>
              <a:gd name="connsiteY101" fmla="*/ 267537 h 3281108"/>
              <a:gd name="connsiteX102" fmla="*/ 5602789 w 7023131"/>
              <a:gd name="connsiteY102" fmla="*/ 238962 h 3281108"/>
              <a:gd name="connsiteX103" fmla="*/ 5583739 w 7023131"/>
              <a:gd name="connsiteY103" fmla="*/ 162762 h 3281108"/>
              <a:gd name="connsiteX104" fmla="*/ 5545639 w 7023131"/>
              <a:gd name="connsiteY104" fmla="*/ 124662 h 3281108"/>
              <a:gd name="connsiteX105" fmla="*/ 5640889 w 7023131"/>
              <a:gd name="connsiteY105" fmla="*/ 124662 h 3281108"/>
              <a:gd name="connsiteX106" fmla="*/ 5717089 w 7023131"/>
              <a:gd name="connsiteY106" fmla="*/ 77037 h 3281108"/>
              <a:gd name="connsiteX107" fmla="*/ 5736139 w 7023131"/>
              <a:gd name="connsiteY107" fmla="*/ 29412 h 3281108"/>
              <a:gd name="connsiteX108" fmla="*/ 5802814 w 7023131"/>
              <a:gd name="connsiteY108" fmla="*/ 48462 h 3281108"/>
              <a:gd name="connsiteX109" fmla="*/ 5898064 w 7023131"/>
              <a:gd name="connsiteY109" fmla="*/ 67512 h 3281108"/>
              <a:gd name="connsiteX110" fmla="*/ 5898064 w 7023131"/>
              <a:gd name="connsiteY110" fmla="*/ 837 h 3281108"/>
              <a:gd name="connsiteX111" fmla="*/ 6012364 w 7023131"/>
              <a:gd name="connsiteY111" fmla="*/ 29412 h 3281108"/>
              <a:gd name="connsiteX112" fmla="*/ 6059989 w 7023131"/>
              <a:gd name="connsiteY112" fmla="*/ 19887 h 3281108"/>
              <a:gd name="connsiteX113" fmla="*/ 6126664 w 7023131"/>
              <a:gd name="connsiteY113" fmla="*/ 48462 h 3281108"/>
              <a:gd name="connsiteX114" fmla="*/ 6269539 w 7023131"/>
              <a:gd name="connsiteY114" fmla="*/ 96087 h 3281108"/>
              <a:gd name="connsiteX115" fmla="*/ 6364789 w 7023131"/>
              <a:gd name="connsiteY115" fmla="*/ 96087 h 3281108"/>
              <a:gd name="connsiteX116" fmla="*/ 6545764 w 7023131"/>
              <a:gd name="connsiteY116" fmla="*/ 143712 h 3281108"/>
              <a:gd name="connsiteX117" fmla="*/ 6650539 w 7023131"/>
              <a:gd name="connsiteY117" fmla="*/ 267537 h 3281108"/>
              <a:gd name="connsiteX118" fmla="*/ 6631489 w 7023131"/>
              <a:gd name="connsiteY118" fmla="*/ 315162 h 3281108"/>
              <a:gd name="connsiteX119" fmla="*/ 6621964 w 7023131"/>
              <a:gd name="connsiteY119" fmla="*/ 381837 h 3281108"/>
              <a:gd name="connsiteX120" fmla="*/ 6593389 w 7023131"/>
              <a:gd name="connsiteY120" fmla="*/ 410412 h 3281108"/>
              <a:gd name="connsiteX121" fmla="*/ 6469564 w 7023131"/>
              <a:gd name="connsiteY121" fmla="*/ 334212 h 3281108"/>
              <a:gd name="connsiteX122" fmla="*/ 6460039 w 7023131"/>
              <a:gd name="connsiteY122" fmla="*/ 391362 h 3281108"/>
              <a:gd name="connsiteX123" fmla="*/ 6345739 w 7023131"/>
              <a:gd name="connsiteY123" fmla="*/ 391362 h 3281108"/>
              <a:gd name="connsiteX124" fmla="*/ 6288589 w 7023131"/>
              <a:gd name="connsiteY124" fmla="*/ 419937 h 3281108"/>
              <a:gd name="connsiteX125" fmla="*/ 6145714 w 7023131"/>
              <a:gd name="connsiteY125" fmla="*/ 477087 h 3281108"/>
              <a:gd name="connsiteX126" fmla="*/ 6079039 w 7023131"/>
              <a:gd name="connsiteY126" fmla="*/ 467562 h 3281108"/>
              <a:gd name="connsiteX127" fmla="*/ 6031414 w 7023131"/>
              <a:gd name="connsiteY127" fmla="*/ 467562 h 3281108"/>
              <a:gd name="connsiteX128" fmla="*/ 5964739 w 7023131"/>
              <a:gd name="connsiteY128" fmla="*/ 515187 h 3281108"/>
              <a:gd name="connsiteX129" fmla="*/ 5831389 w 7023131"/>
              <a:gd name="connsiteY129" fmla="*/ 486612 h 3281108"/>
              <a:gd name="connsiteX130" fmla="*/ 5745664 w 7023131"/>
              <a:gd name="connsiteY130" fmla="*/ 486612 h 3281108"/>
              <a:gd name="connsiteX131" fmla="*/ 5621839 w 7023131"/>
              <a:gd name="connsiteY131" fmla="*/ 543762 h 3281108"/>
              <a:gd name="connsiteX132" fmla="*/ 5612314 w 7023131"/>
              <a:gd name="connsiteY132" fmla="*/ 562812 h 3281108"/>
              <a:gd name="connsiteX133" fmla="*/ 5564689 w 7023131"/>
              <a:gd name="connsiteY133" fmla="*/ 572337 h 3281108"/>
              <a:gd name="connsiteX134" fmla="*/ 5440864 w 7023131"/>
              <a:gd name="connsiteY134" fmla="*/ 543762 h 3281108"/>
              <a:gd name="connsiteX135" fmla="*/ 5364664 w 7023131"/>
              <a:gd name="connsiteY135" fmla="*/ 534237 h 3281108"/>
              <a:gd name="connsiteX136" fmla="*/ 5355139 w 7023131"/>
              <a:gd name="connsiteY136" fmla="*/ 562812 h 3281108"/>
              <a:gd name="connsiteX137" fmla="*/ 5317039 w 7023131"/>
              <a:gd name="connsiteY137" fmla="*/ 581862 h 3281108"/>
              <a:gd name="connsiteX138" fmla="*/ 5307514 w 7023131"/>
              <a:gd name="connsiteY138" fmla="*/ 591387 h 3281108"/>
              <a:gd name="connsiteX139" fmla="*/ 5202739 w 7023131"/>
              <a:gd name="connsiteY139" fmla="*/ 591387 h 3281108"/>
              <a:gd name="connsiteX140" fmla="*/ 5136064 w 7023131"/>
              <a:gd name="connsiteY140" fmla="*/ 677112 h 3281108"/>
              <a:gd name="connsiteX141" fmla="*/ 5126539 w 7023131"/>
              <a:gd name="connsiteY141" fmla="*/ 724737 h 3281108"/>
              <a:gd name="connsiteX142" fmla="*/ 5136064 w 7023131"/>
              <a:gd name="connsiteY142" fmla="*/ 753312 h 3281108"/>
              <a:gd name="connsiteX143" fmla="*/ 5088439 w 7023131"/>
              <a:gd name="connsiteY143" fmla="*/ 810462 h 3281108"/>
              <a:gd name="connsiteX144" fmla="*/ 5050339 w 7023131"/>
              <a:gd name="connsiteY144" fmla="*/ 819987 h 3281108"/>
              <a:gd name="connsiteX145" fmla="*/ 5069389 w 7023131"/>
              <a:gd name="connsiteY145" fmla="*/ 886662 h 3281108"/>
              <a:gd name="connsiteX146" fmla="*/ 5050339 w 7023131"/>
              <a:gd name="connsiteY146" fmla="*/ 953337 h 3281108"/>
              <a:gd name="connsiteX147" fmla="*/ 5021764 w 7023131"/>
              <a:gd name="connsiteY147" fmla="*/ 991437 h 3281108"/>
              <a:gd name="connsiteX148" fmla="*/ 4955089 w 7023131"/>
              <a:gd name="connsiteY148" fmla="*/ 1029537 h 3281108"/>
              <a:gd name="connsiteX149" fmla="*/ 4878889 w 7023131"/>
              <a:gd name="connsiteY149" fmla="*/ 1086687 h 3281108"/>
              <a:gd name="connsiteX150" fmla="*/ 4859839 w 7023131"/>
              <a:gd name="connsiteY150" fmla="*/ 1105737 h 3281108"/>
              <a:gd name="connsiteX151" fmla="*/ 4821739 w 7023131"/>
              <a:gd name="connsiteY151" fmla="*/ 1134312 h 3281108"/>
              <a:gd name="connsiteX152" fmla="*/ 4783639 w 7023131"/>
              <a:gd name="connsiteY152" fmla="*/ 1134312 h 3281108"/>
              <a:gd name="connsiteX153" fmla="*/ 4755064 w 7023131"/>
              <a:gd name="connsiteY153" fmla="*/ 1220037 h 3281108"/>
              <a:gd name="connsiteX154" fmla="*/ 4793164 w 7023131"/>
              <a:gd name="connsiteY154" fmla="*/ 1258137 h 3281108"/>
              <a:gd name="connsiteX155" fmla="*/ 4840789 w 7023131"/>
              <a:gd name="connsiteY155" fmla="*/ 1305762 h 3281108"/>
              <a:gd name="connsiteX156" fmla="*/ 4888414 w 7023131"/>
              <a:gd name="connsiteY156" fmla="*/ 1343862 h 3281108"/>
              <a:gd name="connsiteX157" fmla="*/ 4926514 w 7023131"/>
              <a:gd name="connsiteY157" fmla="*/ 1429587 h 3281108"/>
              <a:gd name="connsiteX158" fmla="*/ 4916989 w 7023131"/>
              <a:gd name="connsiteY158" fmla="*/ 1486737 h 3281108"/>
              <a:gd name="connsiteX159" fmla="*/ 4936039 w 7023131"/>
              <a:gd name="connsiteY159" fmla="*/ 1486737 h 3281108"/>
              <a:gd name="connsiteX160" fmla="*/ 4936039 w 7023131"/>
              <a:gd name="connsiteY160" fmla="*/ 1534362 h 3281108"/>
              <a:gd name="connsiteX161" fmla="*/ 5078914 w 7023131"/>
              <a:gd name="connsiteY161" fmla="*/ 1601037 h 3281108"/>
              <a:gd name="connsiteX162" fmla="*/ 5097964 w 7023131"/>
              <a:gd name="connsiteY162" fmla="*/ 1601037 h 3281108"/>
              <a:gd name="connsiteX163" fmla="*/ 5174164 w 7023131"/>
              <a:gd name="connsiteY163" fmla="*/ 1648662 h 3281108"/>
              <a:gd name="connsiteX164" fmla="*/ 5297989 w 7023131"/>
              <a:gd name="connsiteY164" fmla="*/ 1648662 h 3281108"/>
              <a:gd name="connsiteX165" fmla="*/ 5374189 w 7023131"/>
              <a:gd name="connsiteY165" fmla="*/ 1686762 h 3281108"/>
              <a:gd name="connsiteX166" fmla="*/ 5431339 w 7023131"/>
              <a:gd name="connsiteY166" fmla="*/ 1715337 h 3281108"/>
              <a:gd name="connsiteX167" fmla="*/ 5517064 w 7023131"/>
              <a:gd name="connsiteY167" fmla="*/ 1677237 h 3281108"/>
              <a:gd name="connsiteX168" fmla="*/ 5650414 w 7023131"/>
              <a:gd name="connsiteY168" fmla="*/ 1686762 h 3281108"/>
              <a:gd name="connsiteX169" fmla="*/ 5736139 w 7023131"/>
              <a:gd name="connsiteY169" fmla="*/ 1715337 h 3281108"/>
              <a:gd name="connsiteX170" fmla="*/ 5850439 w 7023131"/>
              <a:gd name="connsiteY170" fmla="*/ 1782012 h 3281108"/>
              <a:gd name="connsiteX171" fmla="*/ 5869489 w 7023131"/>
              <a:gd name="connsiteY171" fmla="*/ 1705812 h 3281108"/>
              <a:gd name="connsiteX172" fmla="*/ 6021889 w 7023131"/>
              <a:gd name="connsiteY172" fmla="*/ 1772487 h 3281108"/>
              <a:gd name="connsiteX173" fmla="*/ 6107614 w 7023131"/>
              <a:gd name="connsiteY173" fmla="*/ 1782012 h 3281108"/>
              <a:gd name="connsiteX174" fmla="*/ 6193339 w 7023131"/>
              <a:gd name="connsiteY174" fmla="*/ 1791537 h 3281108"/>
              <a:gd name="connsiteX175" fmla="*/ 6326689 w 7023131"/>
              <a:gd name="connsiteY175" fmla="*/ 1839162 h 3281108"/>
              <a:gd name="connsiteX176" fmla="*/ 6374314 w 7023131"/>
              <a:gd name="connsiteY176" fmla="*/ 1848687 h 3281108"/>
              <a:gd name="connsiteX177" fmla="*/ 6555289 w 7023131"/>
              <a:gd name="connsiteY177" fmla="*/ 1934412 h 3281108"/>
              <a:gd name="connsiteX178" fmla="*/ 6660064 w 7023131"/>
              <a:gd name="connsiteY178" fmla="*/ 1915362 h 3281108"/>
              <a:gd name="connsiteX179" fmla="*/ 6745789 w 7023131"/>
              <a:gd name="connsiteY179" fmla="*/ 1924887 h 3281108"/>
              <a:gd name="connsiteX180" fmla="*/ 6688639 w 7023131"/>
              <a:gd name="connsiteY180" fmla="*/ 1982037 h 3281108"/>
              <a:gd name="connsiteX181" fmla="*/ 6641014 w 7023131"/>
              <a:gd name="connsiteY181" fmla="*/ 2010612 h 3281108"/>
              <a:gd name="connsiteX182" fmla="*/ 6707689 w 7023131"/>
              <a:gd name="connsiteY182" fmla="*/ 2048712 h 3281108"/>
              <a:gd name="connsiteX183" fmla="*/ 6745789 w 7023131"/>
              <a:gd name="connsiteY183" fmla="*/ 2124912 h 3281108"/>
              <a:gd name="connsiteX184" fmla="*/ 6841039 w 7023131"/>
              <a:gd name="connsiteY184" fmla="*/ 2182062 h 3281108"/>
              <a:gd name="connsiteX185" fmla="*/ 6945814 w 7023131"/>
              <a:gd name="connsiteY185" fmla="*/ 2210637 h 3281108"/>
              <a:gd name="connsiteX186" fmla="*/ 6993439 w 7023131"/>
              <a:gd name="connsiteY186" fmla="*/ 2296362 h 3281108"/>
              <a:gd name="connsiteX187" fmla="*/ 7022014 w 7023131"/>
              <a:gd name="connsiteY187" fmla="*/ 2343987 h 3281108"/>
              <a:gd name="connsiteX188" fmla="*/ 6955339 w 7023131"/>
              <a:gd name="connsiteY188" fmla="*/ 2353512 h 3281108"/>
              <a:gd name="connsiteX189" fmla="*/ 6793414 w 7023131"/>
              <a:gd name="connsiteY189" fmla="*/ 2239212 h 3281108"/>
              <a:gd name="connsiteX190" fmla="*/ 6745789 w 7023131"/>
              <a:gd name="connsiteY190" fmla="*/ 2210637 h 3281108"/>
              <a:gd name="connsiteX191" fmla="*/ 6698164 w 7023131"/>
              <a:gd name="connsiteY191" fmla="*/ 2239212 h 3281108"/>
              <a:gd name="connsiteX192" fmla="*/ 6612439 w 7023131"/>
              <a:gd name="connsiteY192" fmla="*/ 2248737 h 3281108"/>
              <a:gd name="connsiteX193" fmla="*/ 6555289 w 7023131"/>
              <a:gd name="connsiteY193" fmla="*/ 2229687 h 3281108"/>
              <a:gd name="connsiteX194" fmla="*/ 6507664 w 7023131"/>
              <a:gd name="connsiteY194" fmla="*/ 2191587 h 3281108"/>
              <a:gd name="connsiteX195" fmla="*/ 6460039 w 7023131"/>
              <a:gd name="connsiteY195" fmla="*/ 2248737 h 3281108"/>
              <a:gd name="connsiteX196" fmla="*/ 6402889 w 7023131"/>
              <a:gd name="connsiteY196" fmla="*/ 2210637 h 3281108"/>
              <a:gd name="connsiteX197" fmla="*/ 6364789 w 7023131"/>
              <a:gd name="connsiteY197" fmla="*/ 2191587 h 3281108"/>
              <a:gd name="connsiteX198" fmla="*/ 6355264 w 7023131"/>
              <a:gd name="connsiteY198" fmla="*/ 2239212 h 3281108"/>
              <a:gd name="connsiteX199" fmla="*/ 6288589 w 7023131"/>
              <a:gd name="connsiteY199" fmla="*/ 2286837 h 3281108"/>
              <a:gd name="connsiteX200" fmla="*/ 6212389 w 7023131"/>
              <a:gd name="connsiteY200" fmla="*/ 2286837 h 3281108"/>
              <a:gd name="connsiteX201" fmla="*/ 6050464 w 7023131"/>
              <a:gd name="connsiteY201" fmla="*/ 2201112 h 3281108"/>
              <a:gd name="connsiteX202" fmla="*/ 5983789 w 7023131"/>
              <a:gd name="connsiteY202" fmla="*/ 2172537 h 3281108"/>
              <a:gd name="connsiteX203" fmla="*/ 5898064 w 7023131"/>
              <a:gd name="connsiteY203" fmla="*/ 2105862 h 3281108"/>
              <a:gd name="connsiteX204" fmla="*/ 5783764 w 7023131"/>
              <a:gd name="connsiteY204" fmla="*/ 2067762 h 3281108"/>
              <a:gd name="connsiteX205" fmla="*/ 5745664 w 7023131"/>
              <a:gd name="connsiteY205" fmla="*/ 2029662 h 3281108"/>
              <a:gd name="connsiteX206" fmla="*/ 5688514 w 7023131"/>
              <a:gd name="connsiteY206" fmla="*/ 2010612 h 3281108"/>
              <a:gd name="connsiteX207" fmla="*/ 5612314 w 7023131"/>
              <a:gd name="connsiteY207" fmla="*/ 2010612 h 3281108"/>
              <a:gd name="connsiteX208" fmla="*/ 5450389 w 7023131"/>
              <a:gd name="connsiteY208" fmla="*/ 1934412 h 3281108"/>
              <a:gd name="connsiteX209" fmla="*/ 5412289 w 7023131"/>
              <a:gd name="connsiteY209" fmla="*/ 1924887 h 3281108"/>
              <a:gd name="connsiteX210" fmla="*/ 5317039 w 7023131"/>
              <a:gd name="connsiteY210" fmla="*/ 1934412 h 3281108"/>
              <a:gd name="connsiteX211" fmla="*/ 5212264 w 7023131"/>
              <a:gd name="connsiteY211" fmla="*/ 1905837 h 3281108"/>
              <a:gd name="connsiteX212" fmla="*/ 5069389 w 7023131"/>
              <a:gd name="connsiteY212" fmla="*/ 1886787 h 3281108"/>
              <a:gd name="connsiteX213" fmla="*/ 4964614 w 7023131"/>
              <a:gd name="connsiteY213" fmla="*/ 1877262 h 3281108"/>
              <a:gd name="connsiteX214" fmla="*/ 4945564 w 7023131"/>
              <a:gd name="connsiteY214" fmla="*/ 1924887 h 3281108"/>
              <a:gd name="connsiteX215" fmla="*/ 4916989 w 7023131"/>
              <a:gd name="connsiteY215" fmla="*/ 1953462 h 3281108"/>
              <a:gd name="connsiteX216" fmla="*/ 4878889 w 7023131"/>
              <a:gd name="connsiteY216" fmla="*/ 1982037 h 3281108"/>
              <a:gd name="connsiteX217" fmla="*/ 4907464 w 7023131"/>
              <a:gd name="connsiteY217" fmla="*/ 2048712 h 3281108"/>
              <a:gd name="connsiteX218" fmla="*/ 4840789 w 7023131"/>
              <a:gd name="connsiteY218" fmla="*/ 2096337 h 3281108"/>
              <a:gd name="connsiteX219" fmla="*/ 4840789 w 7023131"/>
              <a:gd name="connsiteY219" fmla="*/ 2105862 h 3281108"/>
              <a:gd name="connsiteX220" fmla="*/ 4793164 w 7023131"/>
              <a:gd name="connsiteY220" fmla="*/ 2163012 h 3281108"/>
              <a:gd name="connsiteX221" fmla="*/ 4840789 w 7023131"/>
              <a:gd name="connsiteY221" fmla="*/ 2229687 h 3281108"/>
              <a:gd name="connsiteX222" fmla="*/ 4888414 w 7023131"/>
              <a:gd name="connsiteY222" fmla="*/ 2267787 h 3281108"/>
              <a:gd name="connsiteX223" fmla="*/ 4993189 w 7023131"/>
              <a:gd name="connsiteY223" fmla="*/ 2286837 h 3281108"/>
              <a:gd name="connsiteX224" fmla="*/ 4831264 w 7023131"/>
              <a:gd name="connsiteY224" fmla="*/ 2391612 h 3281108"/>
              <a:gd name="connsiteX225" fmla="*/ 4878889 w 7023131"/>
              <a:gd name="connsiteY225" fmla="*/ 2420187 h 3281108"/>
              <a:gd name="connsiteX226" fmla="*/ 4831264 w 7023131"/>
              <a:gd name="connsiteY226" fmla="*/ 2477337 h 3281108"/>
              <a:gd name="connsiteX227" fmla="*/ 4783639 w 7023131"/>
              <a:gd name="connsiteY227" fmla="*/ 2544012 h 3281108"/>
              <a:gd name="connsiteX228" fmla="*/ 4755064 w 7023131"/>
              <a:gd name="connsiteY228" fmla="*/ 2620212 h 3281108"/>
              <a:gd name="connsiteX229" fmla="*/ 4697914 w 7023131"/>
              <a:gd name="connsiteY229" fmla="*/ 2696412 h 3281108"/>
              <a:gd name="connsiteX230" fmla="*/ 4640764 w 7023131"/>
              <a:gd name="connsiteY230" fmla="*/ 2715462 h 3281108"/>
              <a:gd name="connsiteX231" fmla="*/ 4469314 w 7023131"/>
              <a:gd name="connsiteY231" fmla="*/ 2715462 h 3281108"/>
              <a:gd name="connsiteX232" fmla="*/ 4383589 w 7023131"/>
              <a:gd name="connsiteY232" fmla="*/ 2715462 h 3281108"/>
              <a:gd name="connsiteX233" fmla="*/ 4364539 w 7023131"/>
              <a:gd name="connsiteY233" fmla="*/ 2686887 h 3281108"/>
              <a:gd name="connsiteX234" fmla="*/ 4326439 w 7023131"/>
              <a:gd name="connsiteY234" fmla="*/ 2648787 h 3281108"/>
              <a:gd name="connsiteX235" fmla="*/ 4307389 w 7023131"/>
              <a:gd name="connsiteY235" fmla="*/ 2591637 h 3281108"/>
              <a:gd name="connsiteX236" fmla="*/ 4307389 w 7023131"/>
              <a:gd name="connsiteY236" fmla="*/ 2505912 h 3281108"/>
              <a:gd name="connsiteX237" fmla="*/ 4297864 w 7023131"/>
              <a:gd name="connsiteY237" fmla="*/ 2429712 h 3281108"/>
              <a:gd name="connsiteX238" fmla="*/ 4269289 w 7023131"/>
              <a:gd name="connsiteY238" fmla="*/ 2334462 h 3281108"/>
              <a:gd name="connsiteX239" fmla="*/ 4250239 w 7023131"/>
              <a:gd name="connsiteY239" fmla="*/ 2258262 h 3281108"/>
              <a:gd name="connsiteX240" fmla="*/ 4145464 w 7023131"/>
              <a:gd name="connsiteY240" fmla="*/ 2258262 h 3281108"/>
              <a:gd name="connsiteX241" fmla="*/ 4050214 w 7023131"/>
              <a:gd name="connsiteY241" fmla="*/ 2239212 h 3281108"/>
              <a:gd name="connsiteX242" fmla="*/ 3983539 w 7023131"/>
              <a:gd name="connsiteY242" fmla="*/ 2296362 h 3281108"/>
              <a:gd name="connsiteX243" fmla="*/ 3821614 w 7023131"/>
              <a:gd name="connsiteY243" fmla="*/ 2353512 h 3281108"/>
              <a:gd name="connsiteX244" fmla="*/ 3802564 w 7023131"/>
              <a:gd name="connsiteY244" fmla="*/ 2420187 h 3281108"/>
              <a:gd name="connsiteX245" fmla="*/ 3650164 w 7023131"/>
              <a:gd name="connsiteY245" fmla="*/ 2420187 h 3281108"/>
              <a:gd name="connsiteX246" fmla="*/ 3564439 w 7023131"/>
              <a:gd name="connsiteY246" fmla="*/ 2515437 h 3281108"/>
              <a:gd name="connsiteX247" fmla="*/ 3450139 w 7023131"/>
              <a:gd name="connsiteY247" fmla="*/ 2629737 h 3281108"/>
              <a:gd name="connsiteX248" fmla="*/ 3421564 w 7023131"/>
              <a:gd name="connsiteY248" fmla="*/ 2763087 h 3281108"/>
              <a:gd name="connsiteX249" fmla="*/ 3326314 w 7023131"/>
              <a:gd name="connsiteY249" fmla="*/ 2839287 h 3281108"/>
              <a:gd name="connsiteX250" fmla="*/ 3231064 w 7023131"/>
              <a:gd name="connsiteY250" fmla="*/ 2915487 h 3281108"/>
              <a:gd name="connsiteX251" fmla="*/ 3154864 w 7023131"/>
              <a:gd name="connsiteY251" fmla="*/ 3029787 h 3281108"/>
              <a:gd name="connsiteX252" fmla="*/ 3107239 w 7023131"/>
              <a:gd name="connsiteY252" fmla="*/ 3144087 h 3281108"/>
              <a:gd name="connsiteX253" fmla="*/ 3050089 w 7023131"/>
              <a:gd name="connsiteY253" fmla="*/ 3220287 h 3281108"/>
              <a:gd name="connsiteX254" fmla="*/ 2973889 w 7023131"/>
              <a:gd name="connsiteY254" fmla="*/ 3229812 h 3281108"/>
              <a:gd name="connsiteX255" fmla="*/ 2878639 w 7023131"/>
              <a:gd name="connsiteY255" fmla="*/ 3163137 h 3281108"/>
              <a:gd name="connsiteX256" fmla="*/ 2802439 w 7023131"/>
              <a:gd name="connsiteY256" fmla="*/ 3105987 h 3281108"/>
              <a:gd name="connsiteX257" fmla="*/ 2726239 w 7023131"/>
              <a:gd name="connsiteY257" fmla="*/ 3096462 h 3281108"/>
              <a:gd name="connsiteX258" fmla="*/ 2630989 w 7023131"/>
              <a:gd name="connsiteY258" fmla="*/ 3153612 h 3281108"/>
              <a:gd name="connsiteX259" fmla="*/ 2659564 w 7023131"/>
              <a:gd name="connsiteY259" fmla="*/ 3210762 h 3281108"/>
              <a:gd name="connsiteX260" fmla="*/ 2545264 w 7023131"/>
              <a:gd name="connsiteY260" fmla="*/ 3220287 h 3281108"/>
              <a:gd name="connsiteX261" fmla="*/ 2383339 w 7023131"/>
              <a:gd name="connsiteY261" fmla="*/ 3229812 h 3281108"/>
              <a:gd name="connsiteX262" fmla="*/ 2307139 w 7023131"/>
              <a:gd name="connsiteY262" fmla="*/ 3267912 h 3281108"/>
              <a:gd name="connsiteX263" fmla="*/ 2221414 w 7023131"/>
              <a:gd name="connsiteY263" fmla="*/ 3277437 h 3281108"/>
              <a:gd name="connsiteX264" fmla="*/ 2192839 w 7023131"/>
              <a:gd name="connsiteY264" fmla="*/ 3210762 h 3281108"/>
              <a:gd name="connsiteX265" fmla="*/ 2088064 w 7023131"/>
              <a:gd name="connsiteY265" fmla="*/ 3144087 h 3281108"/>
              <a:gd name="connsiteX266" fmla="*/ 2116639 w 7023131"/>
              <a:gd name="connsiteY266" fmla="*/ 3077412 h 3281108"/>
              <a:gd name="connsiteX267" fmla="*/ 2145214 w 7023131"/>
              <a:gd name="connsiteY267" fmla="*/ 2982162 h 3281108"/>
              <a:gd name="connsiteX268" fmla="*/ 2154739 w 7023131"/>
              <a:gd name="connsiteY268" fmla="*/ 2886912 h 3281108"/>
              <a:gd name="connsiteX269" fmla="*/ 2078539 w 7023131"/>
              <a:gd name="connsiteY269" fmla="*/ 2867862 h 3281108"/>
              <a:gd name="connsiteX270" fmla="*/ 1973764 w 7023131"/>
              <a:gd name="connsiteY270" fmla="*/ 2848812 h 3281108"/>
              <a:gd name="connsiteX271" fmla="*/ 1840414 w 7023131"/>
              <a:gd name="connsiteY271" fmla="*/ 2829762 h 3281108"/>
              <a:gd name="connsiteX272" fmla="*/ 1678489 w 7023131"/>
              <a:gd name="connsiteY272" fmla="*/ 2820237 h 3281108"/>
              <a:gd name="connsiteX273" fmla="*/ 1602289 w 7023131"/>
              <a:gd name="connsiteY273" fmla="*/ 2810712 h 3281108"/>
              <a:gd name="connsiteX274" fmla="*/ 1507039 w 7023131"/>
              <a:gd name="connsiteY274" fmla="*/ 2848812 h 3281108"/>
              <a:gd name="connsiteX275" fmla="*/ 1326064 w 7023131"/>
              <a:gd name="connsiteY275" fmla="*/ 2858337 h 3281108"/>
              <a:gd name="connsiteX276" fmla="*/ 1126039 w 7023131"/>
              <a:gd name="connsiteY276" fmla="*/ 2791662 h 3281108"/>
              <a:gd name="connsiteX277" fmla="*/ 1021264 w 7023131"/>
              <a:gd name="connsiteY277" fmla="*/ 2791662 h 3281108"/>
              <a:gd name="connsiteX278" fmla="*/ 906964 w 7023131"/>
              <a:gd name="connsiteY278" fmla="*/ 2801187 h 3281108"/>
              <a:gd name="connsiteX279" fmla="*/ 802189 w 7023131"/>
              <a:gd name="connsiteY279" fmla="*/ 2877387 h 3281108"/>
              <a:gd name="connsiteX280" fmla="*/ 725989 w 7023131"/>
              <a:gd name="connsiteY280" fmla="*/ 2896437 h 3281108"/>
              <a:gd name="connsiteX281" fmla="*/ 716464 w 7023131"/>
              <a:gd name="connsiteY281" fmla="*/ 2744037 h 3281108"/>
              <a:gd name="connsiteX282" fmla="*/ 716464 w 7023131"/>
              <a:gd name="connsiteY282" fmla="*/ 2667837 h 3281108"/>
              <a:gd name="connsiteX283" fmla="*/ 706939 w 7023131"/>
              <a:gd name="connsiteY283" fmla="*/ 2572587 h 3281108"/>
              <a:gd name="connsiteX284" fmla="*/ 659314 w 7023131"/>
              <a:gd name="connsiteY284" fmla="*/ 2515437 h 3281108"/>
              <a:gd name="connsiteX285" fmla="*/ 735514 w 7023131"/>
              <a:gd name="connsiteY285" fmla="*/ 2467812 h 3281108"/>
              <a:gd name="connsiteX286" fmla="*/ 773614 w 7023131"/>
              <a:gd name="connsiteY286" fmla="*/ 2401137 h 3281108"/>
              <a:gd name="connsiteX287" fmla="*/ 659314 w 7023131"/>
              <a:gd name="connsiteY287" fmla="*/ 2420187 h 3281108"/>
              <a:gd name="connsiteX288" fmla="*/ 583114 w 7023131"/>
              <a:gd name="connsiteY288" fmla="*/ 2372562 h 3281108"/>
              <a:gd name="connsiteX289" fmla="*/ 402139 w 7023131"/>
              <a:gd name="connsiteY289" fmla="*/ 2410662 h 3281108"/>
              <a:gd name="connsiteX290" fmla="*/ 297364 w 7023131"/>
              <a:gd name="connsiteY290" fmla="*/ 2410662 h 3281108"/>
              <a:gd name="connsiteX291" fmla="*/ 249739 w 7023131"/>
              <a:gd name="connsiteY291" fmla="*/ 2372562 h 3281108"/>
              <a:gd name="connsiteX292" fmla="*/ 135439 w 7023131"/>
              <a:gd name="connsiteY292" fmla="*/ 2391612 h 3281108"/>
              <a:gd name="connsiteX293" fmla="*/ 116389 w 7023131"/>
              <a:gd name="connsiteY293" fmla="*/ 2420187 h 3281108"/>
              <a:gd name="connsiteX294" fmla="*/ 40189 w 7023131"/>
              <a:gd name="connsiteY294" fmla="*/ 2353512 h 3281108"/>
              <a:gd name="connsiteX295" fmla="*/ 21139 w 7023131"/>
              <a:gd name="connsiteY295" fmla="*/ 2296362 h 3281108"/>
              <a:gd name="connsiteX296" fmla="*/ 164014 w 7023131"/>
              <a:gd name="connsiteY296" fmla="*/ 2277312 h 3281108"/>
              <a:gd name="connsiteX297" fmla="*/ 211639 w 7023131"/>
              <a:gd name="connsiteY297" fmla="*/ 2220162 h 3281108"/>
              <a:gd name="connsiteX298" fmla="*/ 78289 w 7023131"/>
              <a:gd name="connsiteY298" fmla="*/ 2191587 h 3281108"/>
              <a:gd name="connsiteX299" fmla="*/ 30664 w 7023131"/>
              <a:gd name="connsiteY299" fmla="*/ 2115387 h 3281108"/>
              <a:gd name="connsiteX300" fmla="*/ 2089 w 7023131"/>
              <a:gd name="connsiteY300" fmla="*/ 2058237 h 3281108"/>
              <a:gd name="connsiteX301" fmla="*/ 87814 w 7023131"/>
              <a:gd name="connsiteY301" fmla="*/ 2020137 h 3281108"/>
              <a:gd name="connsiteX302" fmla="*/ 87814 w 7023131"/>
              <a:gd name="connsiteY302" fmla="*/ 1924887 h 3281108"/>
              <a:gd name="connsiteX303" fmla="*/ 173539 w 7023131"/>
              <a:gd name="connsiteY303" fmla="*/ 1896312 h 3281108"/>
              <a:gd name="connsiteX304" fmla="*/ 211639 w 7023131"/>
              <a:gd name="connsiteY304" fmla="*/ 1753437 h 3281108"/>
              <a:gd name="connsiteX305" fmla="*/ 306889 w 7023131"/>
              <a:gd name="connsiteY305" fmla="*/ 1715337 h 3281108"/>
              <a:gd name="connsiteX306" fmla="*/ 287839 w 7023131"/>
              <a:gd name="connsiteY306" fmla="*/ 1924887 h 3281108"/>
              <a:gd name="connsiteX307" fmla="*/ 459289 w 7023131"/>
              <a:gd name="connsiteY307" fmla="*/ 1934412 h 3281108"/>
              <a:gd name="connsiteX308" fmla="*/ 564064 w 7023131"/>
              <a:gd name="connsiteY308" fmla="*/ 1829637 h 3281108"/>
              <a:gd name="connsiteX309" fmla="*/ 478339 w 7023131"/>
              <a:gd name="connsiteY309" fmla="*/ 1724862 h 3281108"/>
              <a:gd name="connsiteX310" fmla="*/ 430714 w 7023131"/>
              <a:gd name="connsiteY310" fmla="*/ 1686762 h 3281108"/>
              <a:gd name="connsiteX311" fmla="*/ 554539 w 7023131"/>
              <a:gd name="connsiteY311" fmla="*/ 1610562 h 3281108"/>
              <a:gd name="connsiteX312" fmla="*/ 649789 w 7023131"/>
              <a:gd name="connsiteY312" fmla="*/ 1610562 h 3281108"/>
              <a:gd name="connsiteX313" fmla="*/ 697414 w 7023131"/>
              <a:gd name="connsiteY313" fmla="*/ 1562937 h 3281108"/>
              <a:gd name="connsiteX314" fmla="*/ 783139 w 7023131"/>
              <a:gd name="connsiteY314" fmla="*/ 1534362 h 3281108"/>
              <a:gd name="connsiteX315" fmla="*/ 935539 w 7023131"/>
              <a:gd name="connsiteY315" fmla="*/ 1572462 h 3281108"/>
              <a:gd name="connsiteX316" fmla="*/ 973639 w 7023131"/>
              <a:gd name="connsiteY316" fmla="*/ 1458162 h 3281108"/>
              <a:gd name="connsiteX317" fmla="*/ 973639 w 7023131"/>
              <a:gd name="connsiteY317" fmla="*/ 1372437 h 3281108"/>
              <a:gd name="connsiteX318" fmla="*/ 1154614 w 7023131"/>
              <a:gd name="connsiteY318" fmla="*/ 1296237 h 3281108"/>
              <a:gd name="connsiteX319" fmla="*/ 1154614 w 7023131"/>
              <a:gd name="connsiteY319" fmla="*/ 1277187 h 3281108"/>
              <a:gd name="connsiteX320" fmla="*/ 1278439 w 7023131"/>
              <a:gd name="connsiteY320" fmla="*/ 1191462 h 3281108"/>
              <a:gd name="connsiteX321" fmla="*/ 1326064 w 7023131"/>
              <a:gd name="connsiteY321" fmla="*/ 1153362 h 3281108"/>
              <a:gd name="connsiteX322" fmla="*/ 1192714 w 7023131"/>
              <a:gd name="connsiteY322" fmla="*/ 1096212 h 3281108"/>
              <a:gd name="connsiteX323" fmla="*/ 1068889 w 7023131"/>
              <a:gd name="connsiteY323" fmla="*/ 1143837 h 3281108"/>
              <a:gd name="connsiteX324" fmla="*/ 859339 w 7023131"/>
              <a:gd name="connsiteY324" fmla="*/ 1134312 h 3281108"/>
              <a:gd name="connsiteX325" fmla="*/ 1335589 w 7023131"/>
              <a:gd name="connsiteY325" fmla="*/ 753312 h 3281108"/>
              <a:gd name="connsiteX326" fmla="*/ 1402264 w 7023131"/>
              <a:gd name="connsiteY326" fmla="*/ 715212 h 3281108"/>
              <a:gd name="connsiteX327" fmla="*/ 1497514 w 7023131"/>
              <a:gd name="connsiteY327" fmla="*/ 715212 h 3281108"/>
              <a:gd name="connsiteX328" fmla="*/ 1583239 w 7023131"/>
              <a:gd name="connsiteY328" fmla="*/ 696162 h 3281108"/>
              <a:gd name="connsiteX329" fmla="*/ 1602289 w 7023131"/>
              <a:gd name="connsiteY329" fmla="*/ 648537 h 3281108"/>
              <a:gd name="connsiteX330" fmla="*/ 1649914 w 7023131"/>
              <a:gd name="connsiteY330" fmla="*/ 715212 h 3281108"/>
              <a:gd name="connsiteX331" fmla="*/ 1783264 w 7023131"/>
              <a:gd name="connsiteY331" fmla="*/ 72473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49964 w 7023131"/>
              <a:gd name="connsiteY335" fmla="*/ 515187 h 3281108"/>
              <a:gd name="connsiteX336" fmla="*/ 2088064 w 7023131"/>
              <a:gd name="connsiteY336" fmla="*/ 524712 h 3281108"/>
              <a:gd name="connsiteX337" fmla="*/ 2107114 w 7023131"/>
              <a:gd name="connsiteY337" fmla="*/ 600912 h 3281108"/>
              <a:gd name="connsiteX338" fmla="*/ 2049964 w 7023131"/>
              <a:gd name="connsiteY338" fmla="*/ 600912 h 3281108"/>
              <a:gd name="connsiteX339" fmla="*/ 1973764 w 7023131"/>
              <a:gd name="connsiteY339" fmla="*/ 667587 h 3281108"/>
              <a:gd name="connsiteX340" fmla="*/ 1849939 w 7023131"/>
              <a:gd name="connsiteY340" fmla="*/ 915237 h 3281108"/>
              <a:gd name="connsiteX341" fmla="*/ 1602289 w 7023131"/>
              <a:gd name="connsiteY341" fmla="*/ 1239087 h 3281108"/>
              <a:gd name="connsiteX342" fmla="*/ 1602289 w 7023131"/>
              <a:gd name="connsiteY342" fmla="*/ 1334337 h 3281108"/>
              <a:gd name="connsiteX343" fmla="*/ 1545139 w 7023131"/>
              <a:gd name="connsiteY343" fmla="*/ 1362912 h 3281108"/>
              <a:gd name="connsiteX344" fmla="*/ 1535614 w 7023131"/>
              <a:gd name="connsiteY344" fmla="*/ 1458162 h 3281108"/>
              <a:gd name="connsiteX345" fmla="*/ 1507039 w 7023131"/>
              <a:gd name="connsiteY345" fmla="*/ 1505787 h 3281108"/>
              <a:gd name="connsiteX346" fmla="*/ 1535614 w 7023131"/>
              <a:gd name="connsiteY346" fmla="*/ 1639137 h 3281108"/>
              <a:gd name="connsiteX347" fmla="*/ 1497514 w 7023131"/>
              <a:gd name="connsiteY347" fmla="*/ 1696287 h 3281108"/>
              <a:gd name="connsiteX348" fmla="*/ 1364164 w 7023131"/>
              <a:gd name="connsiteY348" fmla="*/ 1724862 h 3281108"/>
              <a:gd name="connsiteX349" fmla="*/ 1354639 w 7023131"/>
              <a:gd name="connsiteY349" fmla="*/ 1772487 h 3281108"/>
              <a:gd name="connsiteX350" fmla="*/ 1367974 w 7023131"/>
              <a:gd name="connsiteY350" fmla="*/ 1776297 h 3281108"/>
              <a:gd name="connsiteX351" fmla="*/ 1945189 w 7023131"/>
              <a:gd name="connsiteY351" fmla="*/ 2067762 h 3281108"/>
              <a:gd name="connsiteX352" fmla="*/ 2002339 w 7023131"/>
              <a:gd name="connsiteY352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40389 w 7023131"/>
              <a:gd name="connsiteY12" fmla="*/ 1210512 h 3281108"/>
              <a:gd name="connsiteX13" fmla="*/ 1573714 w 7023131"/>
              <a:gd name="connsiteY13" fmla="*/ 1324812 h 3281108"/>
              <a:gd name="connsiteX14" fmla="*/ 1554664 w 7023131"/>
              <a:gd name="connsiteY14" fmla="*/ 1372437 h 3281108"/>
              <a:gd name="connsiteX15" fmla="*/ 1535614 w 7023131"/>
              <a:gd name="connsiteY15" fmla="*/ 1439112 h 3281108"/>
              <a:gd name="connsiteX16" fmla="*/ 1516564 w 7023131"/>
              <a:gd name="connsiteY16" fmla="*/ 1486737 h 3281108"/>
              <a:gd name="connsiteX17" fmla="*/ 1516564 w 7023131"/>
              <a:gd name="connsiteY17" fmla="*/ 1620087 h 3281108"/>
              <a:gd name="connsiteX18" fmla="*/ 1526089 w 7023131"/>
              <a:gd name="connsiteY18" fmla="*/ 1667712 h 3281108"/>
              <a:gd name="connsiteX19" fmla="*/ 1468939 w 7023131"/>
              <a:gd name="connsiteY19" fmla="*/ 1677237 h 3281108"/>
              <a:gd name="connsiteX20" fmla="*/ 1430839 w 7023131"/>
              <a:gd name="connsiteY20" fmla="*/ 1715337 h 3281108"/>
              <a:gd name="connsiteX21" fmla="*/ 1383214 w 7023131"/>
              <a:gd name="connsiteY21" fmla="*/ 1696287 h 3281108"/>
              <a:gd name="connsiteX22" fmla="*/ 1364164 w 7023131"/>
              <a:gd name="connsiteY22" fmla="*/ 1801062 h 3281108"/>
              <a:gd name="connsiteX23" fmla="*/ 1287964 w 7023131"/>
              <a:gd name="connsiteY23" fmla="*/ 1753437 h 3281108"/>
              <a:gd name="connsiteX24" fmla="*/ 1249864 w 7023131"/>
              <a:gd name="connsiteY24" fmla="*/ 1839162 h 3281108"/>
              <a:gd name="connsiteX25" fmla="*/ 1230814 w 7023131"/>
              <a:gd name="connsiteY25" fmla="*/ 1858212 h 3281108"/>
              <a:gd name="connsiteX26" fmla="*/ 1230814 w 7023131"/>
              <a:gd name="connsiteY26" fmla="*/ 1905837 h 3281108"/>
              <a:gd name="connsiteX27" fmla="*/ 1230814 w 7023131"/>
              <a:gd name="connsiteY27" fmla="*/ 1943937 h 3281108"/>
              <a:gd name="connsiteX28" fmla="*/ 1230814 w 7023131"/>
              <a:gd name="connsiteY28" fmla="*/ 1982037 h 3281108"/>
              <a:gd name="connsiteX29" fmla="*/ 1192714 w 7023131"/>
              <a:gd name="connsiteY29" fmla="*/ 1991562 h 3281108"/>
              <a:gd name="connsiteX30" fmla="*/ 1126039 w 7023131"/>
              <a:gd name="connsiteY30" fmla="*/ 2001087 h 3281108"/>
              <a:gd name="connsiteX31" fmla="*/ 1126039 w 7023131"/>
              <a:gd name="connsiteY31" fmla="*/ 2029662 h 3281108"/>
              <a:gd name="connsiteX32" fmla="*/ 1173664 w 7023131"/>
              <a:gd name="connsiteY32" fmla="*/ 2124912 h 3281108"/>
              <a:gd name="connsiteX33" fmla="*/ 1259389 w 7023131"/>
              <a:gd name="connsiteY33" fmla="*/ 2115387 h 3281108"/>
              <a:gd name="connsiteX34" fmla="*/ 1316539 w 7023131"/>
              <a:gd name="connsiteY34" fmla="*/ 2163012 h 3281108"/>
              <a:gd name="connsiteX35" fmla="*/ 1354639 w 7023131"/>
              <a:gd name="connsiteY35" fmla="*/ 2172537 h 3281108"/>
              <a:gd name="connsiteX36" fmla="*/ 1411789 w 7023131"/>
              <a:gd name="connsiteY36" fmla="*/ 2172537 h 3281108"/>
              <a:gd name="connsiteX37" fmla="*/ 1459414 w 7023131"/>
              <a:gd name="connsiteY37" fmla="*/ 2105862 h 3281108"/>
              <a:gd name="connsiteX38" fmla="*/ 1516564 w 7023131"/>
              <a:gd name="connsiteY38" fmla="*/ 2039187 h 3281108"/>
              <a:gd name="connsiteX39" fmla="*/ 1621339 w 7023131"/>
              <a:gd name="connsiteY39" fmla="*/ 2029662 h 3281108"/>
              <a:gd name="connsiteX40" fmla="*/ 1668964 w 7023131"/>
              <a:gd name="connsiteY40" fmla="*/ 2001087 h 3281108"/>
              <a:gd name="connsiteX41" fmla="*/ 1792789 w 7023131"/>
              <a:gd name="connsiteY41" fmla="*/ 2001087 h 3281108"/>
              <a:gd name="connsiteX42" fmla="*/ 2049964 w 7023131"/>
              <a:gd name="connsiteY42" fmla="*/ 2115387 h 3281108"/>
              <a:gd name="connsiteX43" fmla="*/ 2240464 w 7023131"/>
              <a:gd name="connsiteY43" fmla="*/ 2039187 h 3281108"/>
              <a:gd name="connsiteX44" fmla="*/ 2345239 w 7023131"/>
              <a:gd name="connsiteY44" fmla="*/ 2010612 h 3281108"/>
              <a:gd name="connsiteX45" fmla="*/ 2411914 w 7023131"/>
              <a:gd name="connsiteY45" fmla="*/ 1943937 h 3281108"/>
              <a:gd name="connsiteX46" fmla="*/ 2459539 w 7023131"/>
              <a:gd name="connsiteY46" fmla="*/ 1896312 h 3281108"/>
              <a:gd name="connsiteX47" fmla="*/ 2507164 w 7023131"/>
              <a:gd name="connsiteY47" fmla="*/ 1829637 h 3281108"/>
              <a:gd name="connsiteX48" fmla="*/ 2535739 w 7023131"/>
              <a:gd name="connsiteY48" fmla="*/ 1810587 h 3281108"/>
              <a:gd name="connsiteX49" fmla="*/ 2659564 w 7023131"/>
              <a:gd name="connsiteY49" fmla="*/ 1791537 h 3281108"/>
              <a:gd name="connsiteX50" fmla="*/ 2669089 w 7023131"/>
              <a:gd name="connsiteY50" fmla="*/ 1715337 h 3281108"/>
              <a:gd name="connsiteX51" fmla="*/ 2697664 w 7023131"/>
              <a:gd name="connsiteY51" fmla="*/ 1696287 h 3281108"/>
              <a:gd name="connsiteX52" fmla="*/ 2745289 w 7023131"/>
              <a:gd name="connsiteY52" fmla="*/ 1658187 h 3281108"/>
              <a:gd name="connsiteX53" fmla="*/ 2802439 w 7023131"/>
              <a:gd name="connsiteY53" fmla="*/ 1629612 h 3281108"/>
              <a:gd name="connsiteX54" fmla="*/ 2888164 w 7023131"/>
              <a:gd name="connsiteY54" fmla="*/ 1572462 h 3281108"/>
              <a:gd name="connsiteX55" fmla="*/ 2954839 w 7023131"/>
              <a:gd name="connsiteY55" fmla="*/ 1505787 h 3281108"/>
              <a:gd name="connsiteX56" fmla="*/ 2964364 w 7023131"/>
              <a:gd name="connsiteY56" fmla="*/ 1429587 h 3281108"/>
              <a:gd name="connsiteX57" fmla="*/ 3002464 w 7023131"/>
              <a:gd name="connsiteY57" fmla="*/ 1429587 h 3281108"/>
              <a:gd name="connsiteX58" fmla="*/ 2983414 w 7023131"/>
              <a:gd name="connsiteY58" fmla="*/ 1362912 h 3281108"/>
              <a:gd name="connsiteX59" fmla="*/ 3078664 w 7023131"/>
              <a:gd name="connsiteY59" fmla="*/ 1439112 h 3281108"/>
              <a:gd name="connsiteX60" fmla="*/ 3192964 w 7023131"/>
              <a:gd name="connsiteY60" fmla="*/ 1401012 h 3281108"/>
              <a:gd name="connsiteX61" fmla="*/ 3345364 w 7023131"/>
              <a:gd name="connsiteY61" fmla="*/ 1401012 h 3281108"/>
              <a:gd name="connsiteX62" fmla="*/ 3402514 w 7023131"/>
              <a:gd name="connsiteY62" fmla="*/ 1372437 h 3281108"/>
              <a:gd name="connsiteX63" fmla="*/ 3412039 w 7023131"/>
              <a:gd name="connsiteY63" fmla="*/ 1343862 h 3281108"/>
              <a:gd name="connsiteX64" fmla="*/ 3412039 w 7023131"/>
              <a:gd name="connsiteY64" fmla="*/ 1439112 h 3281108"/>
              <a:gd name="connsiteX65" fmla="*/ 3469189 w 7023131"/>
              <a:gd name="connsiteY65" fmla="*/ 1420062 h 3281108"/>
              <a:gd name="connsiteX66" fmla="*/ 3573964 w 7023131"/>
              <a:gd name="connsiteY66" fmla="*/ 1410537 h 3281108"/>
              <a:gd name="connsiteX67" fmla="*/ 3612064 w 7023131"/>
              <a:gd name="connsiteY67" fmla="*/ 1334337 h 3281108"/>
              <a:gd name="connsiteX68" fmla="*/ 3754939 w 7023131"/>
              <a:gd name="connsiteY68" fmla="*/ 1391487 h 3281108"/>
              <a:gd name="connsiteX69" fmla="*/ 3802564 w 7023131"/>
              <a:gd name="connsiteY69" fmla="*/ 1286712 h 3281108"/>
              <a:gd name="connsiteX70" fmla="*/ 3935914 w 7023131"/>
              <a:gd name="connsiteY70" fmla="*/ 1267662 h 3281108"/>
              <a:gd name="connsiteX71" fmla="*/ 3974014 w 7023131"/>
              <a:gd name="connsiteY71" fmla="*/ 1181937 h 3281108"/>
              <a:gd name="connsiteX72" fmla="*/ 3935914 w 7023131"/>
              <a:gd name="connsiteY72" fmla="*/ 1105737 h 3281108"/>
              <a:gd name="connsiteX73" fmla="*/ 3916864 w 7023131"/>
              <a:gd name="connsiteY73" fmla="*/ 1039062 h 3281108"/>
              <a:gd name="connsiteX74" fmla="*/ 3840664 w 7023131"/>
              <a:gd name="connsiteY74" fmla="*/ 962862 h 3281108"/>
              <a:gd name="connsiteX75" fmla="*/ 3764464 w 7023131"/>
              <a:gd name="connsiteY75" fmla="*/ 915237 h 3281108"/>
              <a:gd name="connsiteX76" fmla="*/ 3840664 w 7023131"/>
              <a:gd name="connsiteY76" fmla="*/ 734262 h 3281108"/>
              <a:gd name="connsiteX77" fmla="*/ 3897814 w 7023131"/>
              <a:gd name="connsiteY77" fmla="*/ 648537 h 3281108"/>
              <a:gd name="connsiteX78" fmla="*/ 3983539 w 7023131"/>
              <a:gd name="connsiteY78" fmla="*/ 591387 h 3281108"/>
              <a:gd name="connsiteX79" fmla="*/ 4069264 w 7023131"/>
              <a:gd name="connsiteY79" fmla="*/ 600912 h 3281108"/>
              <a:gd name="connsiteX80" fmla="*/ 4097839 w 7023131"/>
              <a:gd name="connsiteY80" fmla="*/ 553287 h 3281108"/>
              <a:gd name="connsiteX81" fmla="*/ 4154989 w 7023131"/>
              <a:gd name="connsiteY81" fmla="*/ 505662 h 3281108"/>
              <a:gd name="connsiteX82" fmla="*/ 4174039 w 7023131"/>
              <a:gd name="connsiteY82" fmla="*/ 496137 h 3281108"/>
              <a:gd name="connsiteX83" fmla="*/ 4259764 w 7023131"/>
              <a:gd name="connsiteY83" fmla="*/ 391362 h 3281108"/>
              <a:gd name="connsiteX84" fmla="*/ 4335964 w 7023131"/>
              <a:gd name="connsiteY84" fmla="*/ 429462 h 3281108"/>
              <a:gd name="connsiteX85" fmla="*/ 4431214 w 7023131"/>
              <a:gd name="connsiteY85" fmla="*/ 391362 h 3281108"/>
              <a:gd name="connsiteX86" fmla="*/ 4535989 w 7023131"/>
              <a:gd name="connsiteY86" fmla="*/ 391362 h 3281108"/>
              <a:gd name="connsiteX87" fmla="*/ 4583614 w 7023131"/>
              <a:gd name="connsiteY87" fmla="*/ 362787 h 3281108"/>
              <a:gd name="connsiteX88" fmla="*/ 4659814 w 7023131"/>
              <a:gd name="connsiteY88" fmla="*/ 343737 h 3281108"/>
              <a:gd name="connsiteX89" fmla="*/ 4697914 w 7023131"/>
              <a:gd name="connsiteY89" fmla="*/ 305637 h 3281108"/>
              <a:gd name="connsiteX90" fmla="*/ 4755064 w 7023131"/>
              <a:gd name="connsiteY90" fmla="*/ 343737 h 3281108"/>
              <a:gd name="connsiteX91" fmla="*/ 4840789 w 7023131"/>
              <a:gd name="connsiteY91" fmla="*/ 343737 h 3281108"/>
              <a:gd name="connsiteX92" fmla="*/ 4888414 w 7023131"/>
              <a:gd name="connsiteY92" fmla="*/ 315162 h 3281108"/>
              <a:gd name="connsiteX93" fmla="*/ 4936039 w 7023131"/>
              <a:gd name="connsiteY93" fmla="*/ 324687 h 3281108"/>
              <a:gd name="connsiteX94" fmla="*/ 5040814 w 7023131"/>
              <a:gd name="connsiteY94" fmla="*/ 324687 h 3281108"/>
              <a:gd name="connsiteX95" fmla="*/ 5097964 w 7023131"/>
              <a:gd name="connsiteY95" fmla="*/ 324687 h 3281108"/>
              <a:gd name="connsiteX96" fmla="*/ 5202739 w 7023131"/>
              <a:gd name="connsiteY96" fmla="*/ 334212 h 3281108"/>
              <a:gd name="connsiteX97" fmla="*/ 5307514 w 7023131"/>
              <a:gd name="connsiteY97" fmla="*/ 334212 h 3281108"/>
              <a:gd name="connsiteX98" fmla="*/ 5393239 w 7023131"/>
              <a:gd name="connsiteY98" fmla="*/ 258012 h 3281108"/>
              <a:gd name="connsiteX99" fmla="*/ 5459914 w 7023131"/>
              <a:gd name="connsiteY99" fmla="*/ 258012 h 3281108"/>
              <a:gd name="connsiteX100" fmla="*/ 5564689 w 7023131"/>
              <a:gd name="connsiteY100" fmla="*/ 267537 h 3281108"/>
              <a:gd name="connsiteX101" fmla="*/ 5602789 w 7023131"/>
              <a:gd name="connsiteY101" fmla="*/ 238962 h 3281108"/>
              <a:gd name="connsiteX102" fmla="*/ 5583739 w 7023131"/>
              <a:gd name="connsiteY102" fmla="*/ 162762 h 3281108"/>
              <a:gd name="connsiteX103" fmla="*/ 5545639 w 7023131"/>
              <a:gd name="connsiteY103" fmla="*/ 124662 h 3281108"/>
              <a:gd name="connsiteX104" fmla="*/ 5640889 w 7023131"/>
              <a:gd name="connsiteY104" fmla="*/ 124662 h 3281108"/>
              <a:gd name="connsiteX105" fmla="*/ 5717089 w 7023131"/>
              <a:gd name="connsiteY105" fmla="*/ 77037 h 3281108"/>
              <a:gd name="connsiteX106" fmla="*/ 5736139 w 7023131"/>
              <a:gd name="connsiteY106" fmla="*/ 29412 h 3281108"/>
              <a:gd name="connsiteX107" fmla="*/ 5802814 w 7023131"/>
              <a:gd name="connsiteY107" fmla="*/ 48462 h 3281108"/>
              <a:gd name="connsiteX108" fmla="*/ 5898064 w 7023131"/>
              <a:gd name="connsiteY108" fmla="*/ 67512 h 3281108"/>
              <a:gd name="connsiteX109" fmla="*/ 5898064 w 7023131"/>
              <a:gd name="connsiteY109" fmla="*/ 837 h 3281108"/>
              <a:gd name="connsiteX110" fmla="*/ 6012364 w 7023131"/>
              <a:gd name="connsiteY110" fmla="*/ 29412 h 3281108"/>
              <a:gd name="connsiteX111" fmla="*/ 6059989 w 7023131"/>
              <a:gd name="connsiteY111" fmla="*/ 19887 h 3281108"/>
              <a:gd name="connsiteX112" fmla="*/ 6126664 w 7023131"/>
              <a:gd name="connsiteY112" fmla="*/ 48462 h 3281108"/>
              <a:gd name="connsiteX113" fmla="*/ 6269539 w 7023131"/>
              <a:gd name="connsiteY113" fmla="*/ 96087 h 3281108"/>
              <a:gd name="connsiteX114" fmla="*/ 6364789 w 7023131"/>
              <a:gd name="connsiteY114" fmla="*/ 96087 h 3281108"/>
              <a:gd name="connsiteX115" fmla="*/ 6545764 w 7023131"/>
              <a:gd name="connsiteY115" fmla="*/ 143712 h 3281108"/>
              <a:gd name="connsiteX116" fmla="*/ 6650539 w 7023131"/>
              <a:gd name="connsiteY116" fmla="*/ 267537 h 3281108"/>
              <a:gd name="connsiteX117" fmla="*/ 6631489 w 7023131"/>
              <a:gd name="connsiteY117" fmla="*/ 315162 h 3281108"/>
              <a:gd name="connsiteX118" fmla="*/ 6621964 w 7023131"/>
              <a:gd name="connsiteY118" fmla="*/ 381837 h 3281108"/>
              <a:gd name="connsiteX119" fmla="*/ 6593389 w 7023131"/>
              <a:gd name="connsiteY119" fmla="*/ 410412 h 3281108"/>
              <a:gd name="connsiteX120" fmla="*/ 6469564 w 7023131"/>
              <a:gd name="connsiteY120" fmla="*/ 334212 h 3281108"/>
              <a:gd name="connsiteX121" fmla="*/ 6460039 w 7023131"/>
              <a:gd name="connsiteY121" fmla="*/ 391362 h 3281108"/>
              <a:gd name="connsiteX122" fmla="*/ 6345739 w 7023131"/>
              <a:gd name="connsiteY122" fmla="*/ 391362 h 3281108"/>
              <a:gd name="connsiteX123" fmla="*/ 6288589 w 7023131"/>
              <a:gd name="connsiteY123" fmla="*/ 419937 h 3281108"/>
              <a:gd name="connsiteX124" fmla="*/ 6145714 w 7023131"/>
              <a:gd name="connsiteY124" fmla="*/ 477087 h 3281108"/>
              <a:gd name="connsiteX125" fmla="*/ 6079039 w 7023131"/>
              <a:gd name="connsiteY125" fmla="*/ 467562 h 3281108"/>
              <a:gd name="connsiteX126" fmla="*/ 6031414 w 7023131"/>
              <a:gd name="connsiteY126" fmla="*/ 467562 h 3281108"/>
              <a:gd name="connsiteX127" fmla="*/ 5964739 w 7023131"/>
              <a:gd name="connsiteY127" fmla="*/ 515187 h 3281108"/>
              <a:gd name="connsiteX128" fmla="*/ 5831389 w 7023131"/>
              <a:gd name="connsiteY128" fmla="*/ 486612 h 3281108"/>
              <a:gd name="connsiteX129" fmla="*/ 5745664 w 7023131"/>
              <a:gd name="connsiteY129" fmla="*/ 486612 h 3281108"/>
              <a:gd name="connsiteX130" fmla="*/ 5621839 w 7023131"/>
              <a:gd name="connsiteY130" fmla="*/ 543762 h 3281108"/>
              <a:gd name="connsiteX131" fmla="*/ 5612314 w 7023131"/>
              <a:gd name="connsiteY131" fmla="*/ 562812 h 3281108"/>
              <a:gd name="connsiteX132" fmla="*/ 5564689 w 7023131"/>
              <a:gd name="connsiteY132" fmla="*/ 572337 h 3281108"/>
              <a:gd name="connsiteX133" fmla="*/ 5440864 w 7023131"/>
              <a:gd name="connsiteY133" fmla="*/ 543762 h 3281108"/>
              <a:gd name="connsiteX134" fmla="*/ 5364664 w 7023131"/>
              <a:gd name="connsiteY134" fmla="*/ 534237 h 3281108"/>
              <a:gd name="connsiteX135" fmla="*/ 5355139 w 7023131"/>
              <a:gd name="connsiteY135" fmla="*/ 562812 h 3281108"/>
              <a:gd name="connsiteX136" fmla="*/ 5317039 w 7023131"/>
              <a:gd name="connsiteY136" fmla="*/ 581862 h 3281108"/>
              <a:gd name="connsiteX137" fmla="*/ 5307514 w 7023131"/>
              <a:gd name="connsiteY137" fmla="*/ 591387 h 3281108"/>
              <a:gd name="connsiteX138" fmla="*/ 5202739 w 7023131"/>
              <a:gd name="connsiteY138" fmla="*/ 591387 h 3281108"/>
              <a:gd name="connsiteX139" fmla="*/ 5136064 w 7023131"/>
              <a:gd name="connsiteY139" fmla="*/ 677112 h 3281108"/>
              <a:gd name="connsiteX140" fmla="*/ 5126539 w 7023131"/>
              <a:gd name="connsiteY140" fmla="*/ 724737 h 3281108"/>
              <a:gd name="connsiteX141" fmla="*/ 5136064 w 7023131"/>
              <a:gd name="connsiteY141" fmla="*/ 753312 h 3281108"/>
              <a:gd name="connsiteX142" fmla="*/ 5088439 w 7023131"/>
              <a:gd name="connsiteY142" fmla="*/ 810462 h 3281108"/>
              <a:gd name="connsiteX143" fmla="*/ 5050339 w 7023131"/>
              <a:gd name="connsiteY143" fmla="*/ 819987 h 3281108"/>
              <a:gd name="connsiteX144" fmla="*/ 5069389 w 7023131"/>
              <a:gd name="connsiteY144" fmla="*/ 886662 h 3281108"/>
              <a:gd name="connsiteX145" fmla="*/ 5050339 w 7023131"/>
              <a:gd name="connsiteY145" fmla="*/ 953337 h 3281108"/>
              <a:gd name="connsiteX146" fmla="*/ 5021764 w 7023131"/>
              <a:gd name="connsiteY146" fmla="*/ 991437 h 3281108"/>
              <a:gd name="connsiteX147" fmla="*/ 4955089 w 7023131"/>
              <a:gd name="connsiteY147" fmla="*/ 1029537 h 3281108"/>
              <a:gd name="connsiteX148" fmla="*/ 4878889 w 7023131"/>
              <a:gd name="connsiteY148" fmla="*/ 1086687 h 3281108"/>
              <a:gd name="connsiteX149" fmla="*/ 4859839 w 7023131"/>
              <a:gd name="connsiteY149" fmla="*/ 1105737 h 3281108"/>
              <a:gd name="connsiteX150" fmla="*/ 4821739 w 7023131"/>
              <a:gd name="connsiteY150" fmla="*/ 1134312 h 3281108"/>
              <a:gd name="connsiteX151" fmla="*/ 4783639 w 7023131"/>
              <a:gd name="connsiteY151" fmla="*/ 1134312 h 3281108"/>
              <a:gd name="connsiteX152" fmla="*/ 4755064 w 7023131"/>
              <a:gd name="connsiteY152" fmla="*/ 1220037 h 3281108"/>
              <a:gd name="connsiteX153" fmla="*/ 4793164 w 7023131"/>
              <a:gd name="connsiteY153" fmla="*/ 1258137 h 3281108"/>
              <a:gd name="connsiteX154" fmla="*/ 4840789 w 7023131"/>
              <a:gd name="connsiteY154" fmla="*/ 1305762 h 3281108"/>
              <a:gd name="connsiteX155" fmla="*/ 4888414 w 7023131"/>
              <a:gd name="connsiteY155" fmla="*/ 1343862 h 3281108"/>
              <a:gd name="connsiteX156" fmla="*/ 4926514 w 7023131"/>
              <a:gd name="connsiteY156" fmla="*/ 1429587 h 3281108"/>
              <a:gd name="connsiteX157" fmla="*/ 4916989 w 7023131"/>
              <a:gd name="connsiteY157" fmla="*/ 1486737 h 3281108"/>
              <a:gd name="connsiteX158" fmla="*/ 4936039 w 7023131"/>
              <a:gd name="connsiteY158" fmla="*/ 1486737 h 3281108"/>
              <a:gd name="connsiteX159" fmla="*/ 4936039 w 7023131"/>
              <a:gd name="connsiteY159" fmla="*/ 1534362 h 3281108"/>
              <a:gd name="connsiteX160" fmla="*/ 5078914 w 7023131"/>
              <a:gd name="connsiteY160" fmla="*/ 1601037 h 3281108"/>
              <a:gd name="connsiteX161" fmla="*/ 5097964 w 7023131"/>
              <a:gd name="connsiteY161" fmla="*/ 1601037 h 3281108"/>
              <a:gd name="connsiteX162" fmla="*/ 5174164 w 7023131"/>
              <a:gd name="connsiteY162" fmla="*/ 1648662 h 3281108"/>
              <a:gd name="connsiteX163" fmla="*/ 5297989 w 7023131"/>
              <a:gd name="connsiteY163" fmla="*/ 1648662 h 3281108"/>
              <a:gd name="connsiteX164" fmla="*/ 5374189 w 7023131"/>
              <a:gd name="connsiteY164" fmla="*/ 1686762 h 3281108"/>
              <a:gd name="connsiteX165" fmla="*/ 5431339 w 7023131"/>
              <a:gd name="connsiteY165" fmla="*/ 1715337 h 3281108"/>
              <a:gd name="connsiteX166" fmla="*/ 5517064 w 7023131"/>
              <a:gd name="connsiteY166" fmla="*/ 1677237 h 3281108"/>
              <a:gd name="connsiteX167" fmla="*/ 5650414 w 7023131"/>
              <a:gd name="connsiteY167" fmla="*/ 1686762 h 3281108"/>
              <a:gd name="connsiteX168" fmla="*/ 5736139 w 7023131"/>
              <a:gd name="connsiteY168" fmla="*/ 1715337 h 3281108"/>
              <a:gd name="connsiteX169" fmla="*/ 5850439 w 7023131"/>
              <a:gd name="connsiteY169" fmla="*/ 1782012 h 3281108"/>
              <a:gd name="connsiteX170" fmla="*/ 5869489 w 7023131"/>
              <a:gd name="connsiteY170" fmla="*/ 1705812 h 3281108"/>
              <a:gd name="connsiteX171" fmla="*/ 6021889 w 7023131"/>
              <a:gd name="connsiteY171" fmla="*/ 1772487 h 3281108"/>
              <a:gd name="connsiteX172" fmla="*/ 6107614 w 7023131"/>
              <a:gd name="connsiteY172" fmla="*/ 1782012 h 3281108"/>
              <a:gd name="connsiteX173" fmla="*/ 6193339 w 7023131"/>
              <a:gd name="connsiteY173" fmla="*/ 1791537 h 3281108"/>
              <a:gd name="connsiteX174" fmla="*/ 6326689 w 7023131"/>
              <a:gd name="connsiteY174" fmla="*/ 1839162 h 3281108"/>
              <a:gd name="connsiteX175" fmla="*/ 6374314 w 7023131"/>
              <a:gd name="connsiteY175" fmla="*/ 1848687 h 3281108"/>
              <a:gd name="connsiteX176" fmla="*/ 6555289 w 7023131"/>
              <a:gd name="connsiteY176" fmla="*/ 1934412 h 3281108"/>
              <a:gd name="connsiteX177" fmla="*/ 6660064 w 7023131"/>
              <a:gd name="connsiteY177" fmla="*/ 1915362 h 3281108"/>
              <a:gd name="connsiteX178" fmla="*/ 6745789 w 7023131"/>
              <a:gd name="connsiteY178" fmla="*/ 1924887 h 3281108"/>
              <a:gd name="connsiteX179" fmla="*/ 6688639 w 7023131"/>
              <a:gd name="connsiteY179" fmla="*/ 1982037 h 3281108"/>
              <a:gd name="connsiteX180" fmla="*/ 6641014 w 7023131"/>
              <a:gd name="connsiteY180" fmla="*/ 2010612 h 3281108"/>
              <a:gd name="connsiteX181" fmla="*/ 6707689 w 7023131"/>
              <a:gd name="connsiteY181" fmla="*/ 2048712 h 3281108"/>
              <a:gd name="connsiteX182" fmla="*/ 6745789 w 7023131"/>
              <a:gd name="connsiteY182" fmla="*/ 2124912 h 3281108"/>
              <a:gd name="connsiteX183" fmla="*/ 6841039 w 7023131"/>
              <a:gd name="connsiteY183" fmla="*/ 2182062 h 3281108"/>
              <a:gd name="connsiteX184" fmla="*/ 6945814 w 7023131"/>
              <a:gd name="connsiteY184" fmla="*/ 2210637 h 3281108"/>
              <a:gd name="connsiteX185" fmla="*/ 6993439 w 7023131"/>
              <a:gd name="connsiteY185" fmla="*/ 2296362 h 3281108"/>
              <a:gd name="connsiteX186" fmla="*/ 7022014 w 7023131"/>
              <a:gd name="connsiteY186" fmla="*/ 2343987 h 3281108"/>
              <a:gd name="connsiteX187" fmla="*/ 6955339 w 7023131"/>
              <a:gd name="connsiteY187" fmla="*/ 2353512 h 3281108"/>
              <a:gd name="connsiteX188" fmla="*/ 6793414 w 7023131"/>
              <a:gd name="connsiteY188" fmla="*/ 2239212 h 3281108"/>
              <a:gd name="connsiteX189" fmla="*/ 6745789 w 7023131"/>
              <a:gd name="connsiteY189" fmla="*/ 2210637 h 3281108"/>
              <a:gd name="connsiteX190" fmla="*/ 6698164 w 7023131"/>
              <a:gd name="connsiteY190" fmla="*/ 2239212 h 3281108"/>
              <a:gd name="connsiteX191" fmla="*/ 6612439 w 7023131"/>
              <a:gd name="connsiteY191" fmla="*/ 2248737 h 3281108"/>
              <a:gd name="connsiteX192" fmla="*/ 6555289 w 7023131"/>
              <a:gd name="connsiteY192" fmla="*/ 2229687 h 3281108"/>
              <a:gd name="connsiteX193" fmla="*/ 6507664 w 7023131"/>
              <a:gd name="connsiteY193" fmla="*/ 2191587 h 3281108"/>
              <a:gd name="connsiteX194" fmla="*/ 6460039 w 7023131"/>
              <a:gd name="connsiteY194" fmla="*/ 2248737 h 3281108"/>
              <a:gd name="connsiteX195" fmla="*/ 6402889 w 7023131"/>
              <a:gd name="connsiteY195" fmla="*/ 2210637 h 3281108"/>
              <a:gd name="connsiteX196" fmla="*/ 6364789 w 7023131"/>
              <a:gd name="connsiteY196" fmla="*/ 2191587 h 3281108"/>
              <a:gd name="connsiteX197" fmla="*/ 6355264 w 7023131"/>
              <a:gd name="connsiteY197" fmla="*/ 2239212 h 3281108"/>
              <a:gd name="connsiteX198" fmla="*/ 6288589 w 7023131"/>
              <a:gd name="connsiteY198" fmla="*/ 2286837 h 3281108"/>
              <a:gd name="connsiteX199" fmla="*/ 6212389 w 7023131"/>
              <a:gd name="connsiteY199" fmla="*/ 2286837 h 3281108"/>
              <a:gd name="connsiteX200" fmla="*/ 6050464 w 7023131"/>
              <a:gd name="connsiteY200" fmla="*/ 2201112 h 3281108"/>
              <a:gd name="connsiteX201" fmla="*/ 5983789 w 7023131"/>
              <a:gd name="connsiteY201" fmla="*/ 2172537 h 3281108"/>
              <a:gd name="connsiteX202" fmla="*/ 5898064 w 7023131"/>
              <a:gd name="connsiteY202" fmla="*/ 2105862 h 3281108"/>
              <a:gd name="connsiteX203" fmla="*/ 5783764 w 7023131"/>
              <a:gd name="connsiteY203" fmla="*/ 2067762 h 3281108"/>
              <a:gd name="connsiteX204" fmla="*/ 5745664 w 7023131"/>
              <a:gd name="connsiteY204" fmla="*/ 2029662 h 3281108"/>
              <a:gd name="connsiteX205" fmla="*/ 5688514 w 7023131"/>
              <a:gd name="connsiteY205" fmla="*/ 2010612 h 3281108"/>
              <a:gd name="connsiteX206" fmla="*/ 5612314 w 7023131"/>
              <a:gd name="connsiteY206" fmla="*/ 2010612 h 3281108"/>
              <a:gd name="connsiteX207" fmla="*/ 5450389 w 7023131"/>
              <a:gd name="connsiteY207" fmla="*/ 1934412 h 3281108"/>
              <a:gd name="connsiteX208" fmla="*/ 5412289 w 7023131"/>
              <a:gd name="connsiteY208" fmla="*/ 1924887 h 3281108"/>
              <a:gd name="connsiteX209" fmla="*/ 5317039 w 7023131"/>
              <a:gd name="connsiteY209" fmla="*/ 1934412 h 3281108"/>
              <a:gd name="connsiteX210" fmla="*/ 5212264 w 7023131"/>
              <a:gd name="connsiteY210" fmla="*/ 1905837 h 3281108"/>
              <a:gd name="connsiteX211" fmla="*/ 5069389 w 7023131"/>
              <a:gd name="connsiteY211" fmla="*/ 1886787 h 3281108"/>
              <a:gd name="connsiteX212" fmla="*/ 4964614 w 7023131"/>
              <a:gd name="connsiteY212" fmla="*/ 1877262 h 3281108"/>
              <a:gd name="connsiteX213" fmla="*/ 4945564 w 7023131"/>
              <a:gd name="connsiteY213" fmla="*/ 1924887 h 3281108"/>
              <a:gd name="connsiteX214" fmla="*/ 4916989 w 7023131"/>
              <a:gd name="connsiteY214" fmla="*/ 1953462 h 3281108"/>
              <a:gd name="connsiteX215" fmla="*/ 4878889 w 7023131"/>
              <a:gd name="connsiteY215" fmla="*/ 1982037 h 3281108"/>
              <a:gd name="connsiteX216" fmla="*/ 4907464 w 7023131"/>
              <a:gd name="connsiteY216" fmla="*/ 2048712 h 3281108"/>
              <a:gd name="connsiteX217" fmla="*/ 4840789 w 7023131"/>
              <a:gd name="connsiteY217" fmla="*/ 2096337 h 3281108"/>
              <a:gd name="connsiteX218" fmla="*/ 4840789 w 7023131"/>
              <a:gd name="connsiteY218" fmla="*/ 2105862 h 3281108"/>
              <a:gd name="connsiteX219" fmla="*/ 4793164 w 7023131"/>
              <a:gd name="connsiteY219" fmla="*/ 2163012 h 3281108"/>
              <a:gd name="connsiteX220" fmla="*/ 4840789 w 7023131"/>
              <a:gd name="connsiteY220" fmla="*/ 2229687 h 3281108"/>
              <a:gd name="connsiteX221" fmla="*/ 4888414 w 7023131"/>
              <a:gd name="connsiteY221" fmla="*/ 2267787 h 3281108"/>
              <a:gd name="connsiteX222" fmla="*/ 4993189 w 7023131"/>
              <a:gd name="connsiteY222" fmla="*/ 2286837 h 3281108"/>
              <a:gd name="connsiteX223" fmla="*/ 4831264 w 7023131"/>
              <a:gd name="connsiteY223" fmla="*/ 2391612 h 3281108"/>
              <a:gd name="connsiteX224" fmla="*/ 4878889 w 7023131"/>
              <a:gd name="connsiteY224" fmla="*/ 2420187 h 3281108"/>
              <a:gd name="connsiteX225" fmla="*/ 4831264 w 7023131"/>
              <a:gd name="connsiteY225" fmla="*/ 2477337 h 3281108"/>
              <a:gd name="connsiteX226" fmla="*/ 4783639 w 7023131"/>
              <a:gd name="connsiteY226" fmla="*/ 2544012 h 3281108"/>
              <a:gd name="connsiteX227" fmla="*/ 4755064 w 7023131"/>
              <a:gd name="connsiteY227" fmla="*/ 2620212 h 3281108"/>
              <a:gd name="connsiteX228" fmla="*/ 4697914 w 7023131"/>
              <a:gd name="connsiteY228" fmla="*/ 2696412 h 3281108"/>
              <a:gd name="connsiteX229" fmla="*/ 4640764 w 7023131"/>
              <a:gd name="connsiteY229" fmla="*/ 2715462 h 3281108"/>
              <a:gd name="connsiteX230" fmla="*/ 4469314 w 7023131"/>
              <a:gd name="connsiteY230" fmla="*/ 2715462 h 3281108"/>
              <a:gd name="connsiteX231" fmla="*/ 4383589 w 7023131"/>
              <a:gd name="connsiteY231" fmla="*/ 2715462 h 3281108"/>
              <a:gd name="connsiteX232" fmla="*/ 4364539 w 7023131"/>
              <a:gd name="connsiteY232" fmla="*/ 2686887 h 3281108"/>
              <a:gd name="connsiteX233" fmla="*/ 4326439 w 7023131"/>
              <a:gd name="connsiteY233" fmla="*/ 2648787 h 3281108"/>
              <a:gd name="connsiteX234" fmla="*/ 4307389 w 7023131"/>
              <a:gd name="connsiteY234" fmla="*/ 2591637 h 3281108"/>
              <a:gd name="connsiteX235" fmla="*/ 4307389 w 7023131"/>
              <a:gd name="connsiteY235" fmla="*/ 2505912 h 3281108"/>
              <a:gd name="connsiteX236" fmla="*/ 4297864 w 7023131"/>
              <a:gd name="connsiteY236" fmla="*/ 2429712 h 3281108"/>
              <a:gd name="connsiteX237" fmla="*/ 4269289 w 7023131"/>
              <a:gd name="connsiteY237" fmla="*/ 2334462 h 3281108"/>
              <a:gd name="connsiteX238" fmla="*/ 4250239 w 7023131"/>
              <a:gd name="connsiteY238" fmla="*/ 2258262 h 3281108"/>
              <a:gd name="connsiteX239" fmla="*/ 4145464 w 7023131"/>
              <a:gd name="connsiteY239" fmla="*/ 2258262 h 3281108"/>
              <a:gd name="connsiteX240" fmla="*/ 4050214 w 7023131"/>
              <a:gd name="connsiteY240" fmla="*/ 2239212 h 3281108"/>
              <a:gd name="connsiteX241" fmla="*/ 3983539 w 7023131"/>
              <a:gd name="connsiteY241" fmla="*/ 2296362 h 3281108"/>
              <a:gd name="connsiteX242" fmla="*/ 3821614 w 7023131"/>
              <a:gd name="connsiteY242" fmla="*/ 2353512 h 3281108"/>
              <a:gd name="connsiteX243" fmla="*/ 3802564 w 7023131"/>
              <a:gd name="connsiteY243" fmla="*/ 2420187 h 3281108"/>
              <a:gd name="connsiteX244" fmla="*/ 3650164 w 7023131"/>
              <a:gd name="connsiteY244" fmla="*/ 2420187 h 3281108"/>
              <a:gd name="connsiteX245" fmla="*/ 3564439 w 7023131"/>
              <a:gd name="connsiteY245" fmla="*/ 2515437 h 3281108"/>
              <a:gd name="connsiteX246" fmla="*/ 3450139 w 7023131"/>
              <a:gd name="connsiteY246" fmla="*/ 2629737 h 3281108"/>
              <a:gd name="connsiteX247" fmla="*/ 3421564 w 7023131"/>
              <a:gd name="connsiteY247" fmla="*/ 2763087 h 3281108"/>
              <a:gd name="connsiteX248" fmla="*/ 3326314 w 7023131"/>
              <a:gd name="connsiteY248" fmla="*/ 2839287 h 3281108"/>
              <a:gd name="connsiteX249" fmla="*/ 3231064 w 7023131"/>
              <a:gd name="connsiteY249" fmla="*/ 2915487 h 3281108"/>
              <a:gd name="connsiteX250" fmla="*/ 3154864 w 7023131"/>
              <a:gd name="connsiteY250" fmla="*/ 3029787 h 3281108"/>
              <a:gd name="connsiteX251" fmla="*/ 3107239 w 7023131"/>
              <a:gd name="connsiteY251" fmla="*/ 3144087 h 3281108"/>
              <a:gd name="connsiteX252" fmla="*/ 3050089 w 7023131"/>
              <a:gd name="connsiteY252" fmla="*/ 3220287 h 3281108"/>
              <a:gd name="connsiteX253" fmla="*/ 2973889 w 7023131"/>
              <a:gd name="connsiteY253" fmla="*/ 3229812 h 3281108"/>
              <a:gd name="connsiteX254" fmla="*/ 2878639 w 7023131"/>
              <a:gd name="connsiteY254" fmla="*/ 3163137 h 3281108"/>
              <a:gd name="connsiteX255" fmla="*/ 2802439 w 7023131"/>
              <a:gd name="connsiteY255" fmla="*/ 3105987 h 3281108"/>
              <a:gd name="connsiteX256" fmla="*/ 2726239 w 7023131"/>
              <a:gd name="connsiteY256" fmla="*/ 3096462 h 3281108"/>
              <a:gd name="connsiteX257" fmla="*/ 2630989 w 7023131"/>
              <a:gd name="connsiteY257" fmla="*/ 3153612 h 3281108"/>
              <a:gd name="connsiteX258" fmla="*/ 2659564 w 7023131"/>
              <a:gd name="connsiteY258" fmla="*/ 3210762 h 3281108"/>
              <a:gd name="connsiteX259" fmla="*/ 2545264 w 7023131"/>
              <a:gd name="connsiteY259" fmla="*/ 3220287 h 3281108"/>
              <a:gd name="connsiteX260" fmla="*/ 2383339 w 7023131"/>
              <a:gd name="connsiteY260" fmla="*/ 3229812 h 3281108"/>
              <a:gd name="connsiteX261" fmla="*/ 2307139 w 7023131"/>
              <a:gd name="connsiteY261" fmla="*/ 3267912 h 3281108"/>
              <a:gd name="connsiteX262" fmla="*/ 2221414 w 7023131"/>
              <a:gd name="connsiteY262" fmla="*/ 3277437 h 3281108"/>
              <a:gd name="connsiteX263" fmla="*/ 2192839 w 7023131"/>
              <a:gd name="connsiteY263" fmla="*/ 3210762 h 3281108"/>
              <a:gd name="connsiteX264" fmla="*/ 2088064 w 7023131"/>
              <a:gd name="connsiteY264" fmla="*/ 3144087 h 3281108"/>
              <a:gd name="connsiteX265" fmla="*/ 2116639 w 7023131"/>
              <a:gd name="connsiteY265" fmla="*/ 3077412 h 3281108"/>
              <a:gd name="connsiteX266" fmla="*/ 2145214 w 7023131"/>
              <a:gd name="connsiteY266" fmla="*/ 2982162 h 3281108"/>
              <a:gd name="connsiteX267" fmla="*/ 2154739 w 7023131"/>
              <a:gd name="connsiteY267" fmla="*/ 2886912 h 3281108"/>
              <a:gd name="connsiteX268" fmla="*/ 2078539 w 7023131"/>
              <a:gd name="connsiteY268" fmla="*/ 2867862 h 3281108"/>
              <a:gd name="connsiteX269" fmla="*/ 1973764 w 7023131"/>
              <a:gd name="connsiteY269" fmla="*/ 2848812 h 3281108"/>
              <a:gd name="connsiteX270" fmla="*/ 1840414 w 7023131"/>
              <a:gd name="connsiteY270" fmla="*/ 2829762 h 3281108"/>
              <a:gd name="connsiteX271" fmla="*/ 1678489 w 7023131"/>
              <a:gd name="connsiteY271" fmla="*/ 2820237 h 3281108"/>
              <a:gd name="connsiteX272" fmla="*/ 1602289 w 7023131"/>
              <a:gd name="connsiteY272" fmla="*/ 2810712 h 3281108"/>
              <a:gd name="connsiteX273" fmla="*/ 1507039 w 7023131"/>
              <a:gd name="connsiteY273" fmla="*/ 2848812 h 3281108"/>
              <a:gd name="connsiteX274" fmla="*/ 1326064 w 7023131"/>
              <a:gd name="connsiteY274" fmla="*/ 2858337 h 3281108"/>
              <a:gd name="connsiteX275" fmla="*/ 1126039 w 7023131"/>
              <a:gd name="connsiteY275" fmla="*/ 2791662 h 3281108"/>
              <a:gd name="connsiteX276" fmla="*/ 1021264 w 7023131"/>
              <a:gd name="connsiteY276" fmla="*/ 2791662 h 3281108"/>
              <a:gd name="connsiteX277" fmla="*/ 906964 w 7023131"/>
              <a:gd name="connsiteY277" fmla="*/ 2801187 h 3281108"/>
              <a:gd name="connsiteX278" fmla="*/ 802189 w 7023131"/>
              <a:gd name="connsiteY278" fmla="*/ 2877387 h 3281108"/>
              <a:gd name="connsiteX279" fmla="*/ 725989 w 7023131"/>
              <a:gd name="connsiteY279" fmla="*/ 2896437 h 3281108"/>
              <a:gd name="connsiteX280" fmla="*/ 716464 w 7023131"/>
              <a:gd name="connsiteY280" fmla="*/ 2744037 h 3281108"/>
              <a:gd name="connsiteX281" fmla="*/ 716464 w 7023131"/>
              <a:gd name="connsiteY281" fmla="*/ 2667837 h 3281108"/>
              <a:gd name="connsiteX282" fmla="*/ 706939 w 7023131"/>
              <a:gd name="connsiteY282" fmla="*/ 2572587 h 3281108"/>
              <a:gd name="connsiteX283" fmla="*/ 659314 w 7023131"/>
              <a:gd name="connsiteY283" fmla="*/ 2515437 h 3281108"/>
              <a:gd name="connsiteX284" fmla="*/ 735514 w 7023131"/>
              <a:gd name="connsiteY284" fmla="*/ 2467812 h 3281108"/>
              <a:gd name="connsiteX285" fmla="*/ 773614 w 7023131"/>
              <a:gd name="connsiteY285" fmla="*/ 2401137 h 3281108"/>
              <a:gd name="connsiteX286" fmla="*/ 659314 w 7023131"/>
              <a:gd name="connsiteY286" fmla="*/ 2420187 h 3281108"/>
              <a:gd name="connsiteX287" fmla="*/ 583114 w 7023131"/>
              <a:gd name="connsiteY287" fmla="*/ 2372562 h 3281108"/>
              <a:gd name="connsiteX288" fmla="*/ 402139 w 7023131"/>
              <a:gd name="connsiteY288" fmla="*/ 2410662 h 3281108"/>
              <a:gd name="connsiteX289" fmla="*/ 297364 w 7023131"/>
              <a:gd name="connsiteY289" fmla="*/ 2410662 h 3281108"/>
              <a:gd name="connsiteX290" fmla="*/ 249739 w 7023131"/>
              <a:gd name="connsiteY290" fmla="*/ 2372562 h 3281108"/>
              <a:gd name="connsiteX291" fmla="*/ 135439 w 7023131"/>
              <a:gd name="connsiteY291" fmla="*/ 2391612 h 3281108"/>
              <a:gd name="connsiteX292" fmla="*/ 116389 w 7023131"/>
              <a:gd name="connsiteY292" fmla="*/ 2420187 h 3281108"/>
              <a:gd name="connsiteX293" fmla="*/ 40189 w 7023131"/>
              <a:gd name="connsiteY293" fmla="*/ 2353512 h 3281108"/>
              <a:gd name="connsiteX294" fmla="*/ 21139 w 7023131"/>
              <a:gd name="connsiteY294" fmla="*/ 2296362 h 3281108"/>
              <a:gd name="connsiteX295" fmla="*/ 164014 w 7023131"/>
              <a:gd name="connsiteY295" fmla="*/ 2277312 h 3281108"/>
              <a:gd name="connsiteX296" fmla="*/ 211639 w 7023131"/>
              <a:gd name="connsiteY296" fmla="*/ 2220162 h 3281108"/>
              <a:gd name="connsiteX297" fmla="*/ 78289 w 7023131"/>
              <a:gd name="connsiteY297" fmla="*/ 2191587 h 3281108"/>
              <a:gd name="connsiteX298" fmla="*/ 30664 w 7023131"/>
              <a:gd name="connsiteY298" fmla="*/ 2115387 h 3281108"/>
              <a:gd name="connsiteX299" fmla="*/ 2089 w 7023131"/>
              <a:gd name="connsiteY299" fmla="*/ 2058237 h 3281108"/>
              <a:gd name="connsiteX300" fmla="*/ 87814 w 7023131"/>
              <a:gd name="connsiteY300" fmla="*/ 2020137 h 3281108"/>
              <a:gd name="connsiteX301" fmla="*/ 87814 w 7023131"/>
              <a:gd name="connsiteY301" fmla="*/ 1924887 h 3281108"/>
              <a:gd name="connsiteX302" fmla="*/ 173539 w 7023131"/>
              <a:gd name="connsiteY302" fmla="*/ 1896312 h 3281108"/>
              <a:gd name="connsiteX303" fmla="*/ 211639 w 7023131"/>
              <a:gd name="connsiteY303" fmla="*/ 1753437 h 3281108"/>
              <a:gd name="connsiteX304" fmla="*/ 306889 w 7023131"/>
              <a:gd name="connsiteY304" fmla="*/ 1715337 h 3281108"/>
              <a:gd name="connsiteX305" fmla="*/ 287839 w 7023131"/>
              <a:gd name="connsiteY305" fmla="*/ 1924887 h 3281108"/>
              <a:gd name="connsiteX306" fmla="*/ 459289 w 7023131"/>
              <a:gd name="connsiteY306" fmla="*/ 1934412 h 3281108"/>
              <a:gd name="connsiteX307" fmla="*/ 564064 w 7023131"/>
              <a:gd name="connsiteY307" fmla="*/ 1829637 h 3281108"/>
              <a:gd name="connsiteX308" fmla="*/ 478339 w 7023131"/>
              <a:gd name="connsiteY308" fmla="*/ 1724862 h 3281108"/>
              <a:gd name="connsiteX309" fmla="*/ 430714 w 7023131"/>
              <a:gd name="connsiteY309" fmla="*/ 1686762 h 3281108"/>
              <a:gd name="connsiteX310" fmla="*/ 554539 w 7023131"/>
              <a:gd name="connsiteY310" fmla="*/ 1610562 h 3281108"/>
              <a:gd name="connsiteX311" fmla="*/ 649789 w 7023131"/>
              <a:gd name="connsiteY311" fmla="*/ 1610562 h 3281108"/>
              <a:gd name="connsiteX312" fmla="*/ 697414 w 7023131"/>
              <a:gd name="connsiteY312" fmla="*/ 1562937 h 3281108"/>
              <a:gd name="connsiteX313" fmla="*/ 783139 w 7023131"/>
              <a:gd name="connsiteY313" fmla="*/ 1534362 h 3281108"/>
              <a:gd name="connsiteX314" fmla="*/ 935539 w 7023131"/>
              <a:gd name="connsiteY314" fmla="*/ 1572462 h 3281108"/>
              <a:gd name="connsiteX315" fmla="*/ 973639 w 7023131"/>
              <a:gd name="connsiteY315" fmla="*/ 1458162 h 3281108"/>
              <a:gd name="connsiteX316" fmla="*/ 973639 w 7023131"/>
              <a:gd name="connsiteY316" fmla="*/ 1372437 h 3281108"/>
              <a:gd name="connsiteX317" fmla="*/ 1154614 w 7023131"/>
              <a:gd name="connsiteY317" fmla="*/ 1296237 h 3281108"/>
              <a:gd name="connsiteX318" fmla="*/ 1154614 w 7023131"/>
              <a:gd name="connsiteY318" fmla="*/ 1277187 h 3281108"/>
              <a:gd name="connsiteX319" fmla="*/ 1278439 w 7023131"/>
              <a:gd name="connsiteY319" fmla="*/ 1191462 h 3281108"/>
              <a:gd name="connsiteX320" fmla="*/ 1326064 w 7023131"/>
              <a:gd name="connsiteY320" fmla="*/ 1153362 h 3281108"/>
              <a:gd name="connsiteX321" fmla="*/ 1192714 w 7023131"/>
              <a:gd name="connsiteY321" fmla="*/ 1096212 h 3281108"/>
              <a:gd name="connsiteX322" fmla="*/ 1068889 w 7023131"/>
              <a:gd name="connsiteY322" fmla="*/ 1143837 h 3281108"/>
              <a:gd name="connsiteX323" fmla="*/ 859339 w 7023131"/>
              <a:gd name="connsiteY323" fmla="*/ 1134312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83264 w 7023131"/>
              <a:gd name="connsiteY330" fmla="*/ 724737 h 3281108"/>
              <a:gd name="connsiteX331" fmla="*/ 1840414 w 7023131"/>
              <a:gd name="connsiteY331" fmla="*/ 629487 h 3281108"/>
              <a:gd name="connsiteX332" fmla="*/ 1897564 w 7023131"/>
              <a:gd name="connsiteY332" fmla="*/ 619962 h 3281108"/>
              <a:gd name="connsiteX333" fmla="*/ 1983289 w 7023131"/>
              <a:gd name="connsiteY333" fmla="*/ 562812 h 3281108"/>
              <a:gd name="connsiteX334" fmla="*/ 2049964 w 7023131"/>
              <a:gd name="connsiteY334" fmla="*/ 515187 h 3281108"/>
              <a:gd name="connsiteX335" fmla="*/ 2088064 w 7023131"/>
              <a:gd name="connsiteY335" fmla="*/ 524712 h 3281108"/>
              <a:gd name="connsiteX336" fmla="*/ 2107114 w 7023131"/>
              <a:gd name="connsiteY336" fmla="*/ 600912 h 3281108"/>
              <a:gd name="connsiteX337" fmla="*/ 2049964 w 7023131"/>
              <a:gd name="connsiteY337" fmla="*/ 600912 h 3281108"/>
              <a:gd name="connsiteX338" fmla="*/ 1973764 w 7023131"/>
              <a:gd name="connsiteY338" fmla="*/ 667587 h 3281108"/>
              <a:gd name="connsiteX339" fmla="*/ 1849939 w 7023131"/>
              <a:gd name="connsiteY339" fmla="*/ 915237 h 3281108"/>
              <a:gd name="connsiteX340" fmla="*/ 1602289 w 7023131"/>
              <a:gd name="connsiteY340" fmla="*/ 1239087 h 3281108"/>
              <a:gd name="connsiteX341" fmla="*/ 1602289 w 7023131"/>
              <a:gd name="connsiteY341" fmla="*/ 1334337 h 3281108"/>
              <a:gd name="connsiteX342" fmla="*/ 1545139 w 7023131"/>
              <a:gd name="connsiteY342" fmla="*/ 1362912 h 3281108"/>
              <a:gd name="connsiteX343" fmla="*/ 1535614 w 7023131"/>
              <a:gd name="connsiteY343" fmla="*/ 1458162 h 3281108"/>
              <a:gd name="connsiteX344" fmla="*/ 1507039 w 7023131"/>
              <a:gd name="connsiteY344" fmla="*/ 1505787 h 3281108"/>
              <a:gd name="connsiteX345" fmla="*/ 1535614 w 7023131"/>
              <a:gd name="connsiteY345" fmla="*/ 1639137 h 3281108"/>
              <a:gd name="connsiteX346" fmla="*/ 1497514 w 7023131"/>
              <a:gd name="connsiteY346" fmla="*/ 1696287 h 3281108"/>
              <a:gd name="connsiteX347" fmla="*/ 1364164 w 7023131"/>
              <a:gd name="connsiteY347" fmla="*/ 1724862 h 3281108"/>
              <a:gd name="connsiteX348" fmla="*/ 1354639 w 7023131"/>
              <a:gd name="connsiteY348" fmla="*/ 1772487 h 3281108"/>
              <a:gd name="connsiteX349" fmla="*/ 1367974 w 7023131"/>
              <a:gd name="connsiteY349" fmla="*/ 1776297 h 3281108"/>
              <a:gd name="connsiteX350" fmla="*/ 1945189 w 7023131"/>
              <a:gd name="connsiteY350" fmla="*/ 2067762 h 3281108"/>
              <a:gd name="connsiteX351" fmla="*/ 2002339 w 7023131"/>
              <a:gd name="connsiteY351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602289 w 7023131"/>
              <a:gd name="connsiteY339" fmla="*/ 1239087 h 3281108"/>
              <a:gd name="connsiteX340" fmla="*/ 1602289 w 7023131"/>
              <a:gd name="connsiteY340" fmla="*/ 1334337 h 3281108"/>
              <a:gd name="connsiteX341" fmla="*/ 1545139 w 7023131"/>
              <a:gd name="connsiteY341" fmla="*/ 1362912 h 3281108"/>
              <a:gd name="connsiteX342" fmla="*/ 1535614 w 7023131"/>
              <a:gd name="connsiteY342" fmla="*/ 1458162 h 3281108"/>
              <a:gd name="connsiteX343" fmla="*/ 1507039 w 7023131"/>
              <a:gd name="connsiteY343" fmla="*/ 1505787 h 3281108"/>
              <a:gd name="connsiteX344" fmla="*/ 1535614 w 7023131"/>
              <a:gd name="connsiteY344" fmla="*/ 1639137 h 3281108"/>
              <a:gd name="connsiteX345" fmla="*/ 1497514 w 7023131"/>
              <a:gd name="connsiteY345" fmla="*/ 1696287 h 3281108"/>
              <a:gd name="connsiteX346" fmla="*/ 1364164 w 7023131"/>
              <a:gd name="connsiteY346" fmla="*/ 1724862 h 3281108"/>
              <a:gd name="connsiteX347" fmla="*/ 1354639 w 7023131"/>
              <a:gd name="connsiteY347" fmla="*/ 1772487 h 3281108"/>
              <a:gd name="connsiteX348" fmla="*/ 1367974 w 7023131"/>
              <a:gd name="connsiteY348" fmla="*/ 1776297 h 3281108"/>
              <a:gd name="connsiteX349" fmla="*/ 1945189 w 7023131"/>
              <a:gd name="connsiteY349" fmla="*/ 2067762 h 3281108"/>
              <a:gd name="connsiteX350" fmla="*/ 2002339 w 7023131"/>
              <a:gd name="connsiteY350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602289 w 7023131"/>
              <a:gd name="connsiteY339" fmla="*/ 1334337 h 3281108"/>
              <a:gd name="connsiteX340" fmla="*/ 1545139 w 7023131"/>
              <a:gd name="connsiteY340" fmla="*/ 1362912 h 3281108"/>
              <a:gd name="connsiteX341" fmla="*/ 1535614 w 7023131"/>
              <a:gd name="connsiteY341" fmla="*/ 1458162 h 3281108"/>
              <a:gd name="connsiteX342" fmla="*/ 1507039 w 7023131"/>
              <a:gd name="connsiteY342" fmla="*/ 1505787 h 3281108"/>
              <a:gd name="connsiteX343" fmla="*/ 1535614 w 7023131"/>
              <a:gd name="connsiteY343" fmla="*/ 1639137 h 3281108"/>
              <a:gd name="connsiteX344" fmla="*/ 1497514 w 7023131"/>
              <a:gd name="connsiteY344" fmla="*/ 1696287 h 3281108"/>
              <a:gd name="connsiteX345" fmla="*/ 1364164 w 7023131"/>
              <a:gd name="connsiteY345" fmla="*/ 1724862 h 3281108"/>
              <a:gd name="connsiteX346" fmla="*/ 1354639 w 7023131"/>
              <a:gd name="connsiteY346" fmla="*/ 1772487 h 3281108"/>
              <a:gd name="connsiteX347" fmla="*/ 1367974 w 7023131"/>
              <a:gd name="connsiteY347" fmla="*/ 1776297 h 3281108"/>
              <a:gd name="connsiteX348" fmla="*/ 1945189 w 7023131"/>
              <a:gd name="connsiteY348" fmla="*/ 2067762 h 3281108"/>
              <a:gd name="connsiteX349" fmla="*/ 2002339 w 7023131"/>
              <a:gd name="connsiteY349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45139 w 7023131"/>
              <a:gd name="connsiteY339" fmla="*/ 1362912 h 3281108"/>
              <a:gd name="connsiteX340" fmla="*/ 1535614 w 7023131"/>
              <a:gd name="connsiteY340" fmla="*/ 1458162 h 3281108"/>
              <a:gd name="connsiteX341" fmla="*/ 1507039 w 7023131"/>
              <a:gd name="connsiteY341" fmla="*/ 1505787 h 3281108"/>
              <a:gd name="connsiteX342" fmla="*/ 1535614 w 7023131"/>
              <a:gd name="connsiteY342" fmla="*/ 1639137 h 3281108"/>
              <a:gd name="connsiteX343" fmla="*/ 1497514 w 7023131"/>
              <a:gd name="connsiteY343" fmla="*/ 1696287 h 3281108"/>
              <a:gd name="connsiteX344" fmla="*/ 1364164 w 7023131"/>
              <a:gd name="connsiteY344" fmla="*/ 1724862 h 3281108"/>
              <a:gd name="connsiteX345" fmla="*/ 1354639 w 7023131"/>
              <a:gd name="connsiteY345" fmla="*/ 1772487 h 3281108"/>
              <a:gd name="connsiteX346" fmla="*/ 1367974 w 7023131"/>
              <a:gd name="connsiteY346" fmla="*/ 1776297 h 3281108"/>
              <a:gd name="connsiteX347" fmla="*/ 1945189 w 7023131"/>
              <a:gd name="connsiteY347" fmla="*/ 2067762 h 3281108"/>
              <a:gd name="connsiteX348" fmla="*/ 2002339 w 7023131"/>
              <a:gd name="connsiteY348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35614 w 7023131"/>
              <a:gd name="connsiteY339" fmla="*/ 1458162 h 3281108"/>
              <a:gd name="connsiteX340" fmla="*/ 1507039 w 7023131"/>
              <a:gd name="connsiteY340" fmla="*/ 1505787 h 3281108"/>
              <a:gd name="connsiteX341" fmla="*/ 1535614 w 7023131"/>
              <a:gd name="connsiteY341" fmla="*/ 1639137 h 3281108"/>
              <a:gd name="connsiteX342" fmla="*/ 1497514 w 7023131"/>
              <a:gd name="connsiteY342" fmla="*/ 1696287 h 3281108"/>
              <a:gd name="connsiteX343" fmla="*/ 1364164 w 7023131"/>
              <a:gd name="connsiteY343" fmla="*/ 1724862 h 3281108"/>
              <a:gd name="connsiteX344" fmla="*/ 1354639 w 7023131"/>
              <a:gd name="connsiteY344" fmla="*/ 1772487 h 3281108"/>
              <a:gd name="connsiteX345" fmla="*/ 1367974 w 7023131"/>
              <a:gd name="connsiteY345" fmla="*/ 1776297 h 3281108"/>
              <a:gd name="connsiteX346" fmla="*/ 1945189 w 7023131"/>
              <a:gd name="connsiteY346" fmla="*/ 2067762 h 3281108"/>
              <a:gd name="connsiteX347" fmla="*/ 2002339 w 7023131"/>
              <a:gd name="connsiteY347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07039 w 7023131"/>
              <a:gd name="connsiteY339" fmla="*/ 1505787 h 3281108"/>
              <a:gd name="connsiteX340" fmla="*/ 1535614 w 7023131"/>
              <a:gd name="connsiteY340" fmla="*/ 1639137 h 3281108"/>
              <a:gd name="connsiteX341" fmla="*/ 1497514 w 7023131"/>
              <a:gd name="connsiteY341" fmla="*/ 1696287 h 3281108"/>
              <a:gd name="connsiteX342" fmla="*/ 1364164 w 7023131"/>
              <a:gd name="connsiteY342" fmla="*/ 1724862 h 3281108"/>
              <a:gd name="connsiteX343" fmla="*/ 1354639 w 7023131"/>
              <a:gd name="connsiteY343" fmla="*/ 1772487 h 3281108"/>
              <a:gd name="connsiteX344" fmla="*/ 1367974 w 7023131"/>
              <a:gd name="connsiteY344" fmla="*/ 1776297 h 3281108"/>
              <a:gd name="connsiteX345" fmla="*/ 1945189 w 7023131"/>
              <a:gd name="connsiteY345" fmla="*/ 2067762 h 3281108"/>
              <a:gd name="connsiteX346" fmla="*/ 2002339 w 7023131"/>
              <a:gd name="connsiteY34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5614 w 7023131"/>
              <a:gd name="connsiteY339" fmla="*/ 1639137 h 3281108"/>
              <a:gd name="connsiteX340" fmla="*/ 1497514 w 7023131"/>
              <a:gd name="connsiteY340" fmla="*/ 1696287 h 3281108"/>
              <a:gd name="connsiteX341" fmla="*/ 1364164 w 7023131"/>
              <a:gd name="connsiteY341" fmla="*/ 1724862 h 3281108"/>
              <a:gd name="connsiteX342" fmla="*/ 1354639 w 7023131"/>
              <a:gd name="connsiteY342" fmla="*/ 1772487 h 3281108"/>
              <a:gd name="connsiteX343" fmla="*/ 1367974 w 7023131"/>
              <a:gd name="connsiteY343" fmla="*/ 1776297 h 3281108"/>
              <a:gd name="connsiteX344" fmla="*/ 1945189 w 7023131"/>
              <a:gd name="connsiteY344" fmla="*/ 2067762 h 3281108"/>
              <a:gd name="connsiteX345" fmla="*/ 2002339 w 7023131"/>
              <a:gd name="connsiteY34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1804 w 7023131"/>
              <a:gd name="connsiteY339" fmla="*/ 1616277 h 3281108"/>
              <a:gd name="connsiteX340" fmla="*/ 1535614 w 7023131"/>
              <a:gd name="connsiteY340" fmla="*/ 1639137 h 3281108"/>
              <a:gd name="connsiteX341" fmla="*/ 1497514 w 7023131"/>
              <a:gd name="connsiteY341" fmla="*/ 1696287 h 3281108"/>
              <a:gd name="connsiteX342" fmla="*/ 1364164 w 7023131"/>
              <a:gd name="connsiteY342" fmla="*/ 1724862 h 3281108"/>
              <a:gd name="connsiteX343" fmla="*/ 1354639 w 7023131"/>
              <a:gd name="connsiteY343" fmla="*/ 1772487 h 3281108"/>
              <a:gd name="connsiteX344" fmla="*/ 1367974 w 7023131"/>
              <a:gd name="connsiteY344" fmla="*/ 1776297 h 3281108"/>
              <a:gd name="connsiteX345" fmla="*/ 1945189 w 7023131"/>
              <a:gd name="connsiteY345" fmla="*/ 2067762 h 3281108"/>
              <a:gd name="connsiteX346" fmla="*/ 2002339 w 7023131"/>
              <a:gd name="connsiteY34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5614 w 7023131"/>
              <a:gd name="connsiteY339" fmla="*/ 1639137 h 3281108"/>
              <a:gd name="connsiteX340" fmla="*/ 1497514 w 7023131"/>
              <a:gd name="connsiteY340" fmla="*/ 1696287 h 3281108"/>
              <a:gd name="connsiteX341" fmla="*/ 1364164 w 7023131"/>
              <a:gd name="connsiteY341" fmla="*/ 1724862 h 3281108"/>
              <a:gd name="connsiteX342" fmla="*/ 1354639 w 7023131"/>
              <a:gd name="connsiteY342" fmla="*/ 1772487 h 3281108"/>
              <a:gd name="connsiteX343" fmla="*/ 1367974 w 7023131"/>
              <a:gd name="connsiteY343" fmla="*/ 1776297 h 3281108"/>
              <a:gd name="connsiteX344" fmla="*/ 1945189 w 7023131"/>
              <a:gd name="connsiteY344" fmla="*/ 2067762 h 3281108"/>
              <a:gd name="connsiteX345" fmla="*/ 2002339 w 7023131"/>
              <a:gd name="connsiteY34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497514 w 7023131"/>
              <a:gd name="connsiteY339" fmla="*/ 1696287 h 3281108"/>
              <a:gd name="connsiteX340" fmla="*/ 1364164 w 7023131"/>
              <a:gd name="connsiteY340" fmla="*/ 1724862 h 3281108"/>
              <a:gd name="connsiteX341" fmla="*/ 1354639 w 7023131"/>
              <a:gd name="connsiteY341" fmla="*/ 1772487 h 3281108"/>
              <a:gd name="connsiteX342" fmla="*/ 1367974 w 7023131"/>
              <a:gd name="connsiteY342" fmla="*/ 1776297 h 3281108"/>
              <a:gd name="connsiteX343" fmla="*/ 1945189 w 7023131"/>
              <a:gd name="connsiteY343" fmla="*/ 2067762 h 3281108"/>
              <a:gd name="connsiteX344" fmla="*/ 2002339 w 7023131"/>
              <a:gd name="connsiteY34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64164 w 7023131"/>
              <a:gd name="connsiteY339" fmla="*/ 1724862 h 3281108"/>
              <a:gd name="connsiteX340" fmla="*/ 1354639 w 7023131"/>
              <a:gd name="connsiteY340" fmla="*/ 1772487 h 3281108"/>
              <a:gd name="connsiteX341" fmla="*/ 1367974 w 7023131"/>
              <a:gd name="connsiteY341" fmla="*/ 1776297 h 3281108"/>
              <a:gd name="connsiteX342" fmla="*/ 1945189 w 7023131"/>
              <a:gd name="connsiteY342" fmla="*/ 2067762 h 3281108"/>
              <a:gd name="connsiteX343" fmla="*/ 2002339 w 7023131"/>
              <a:gd name="connsiteY34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54639 w 7023131"/>
              <a:gd name="connsiteY339" fmla="*/ 1772487 h 3281108"/>
              <a:gd name="connsiteX340" fmla="*/ 1367974 w 7023131"/>
              <a:gd name="connsiteY340" fmla="*/ 1776297 h 3281108"/>
              <a:gd name="connsiteX341" fmla="*/ 1945189 w 7023131"/>
              <a:gd name="connsiteY341" fmla="*/ 2067762 h 3281108"/>
              <a:gd name="connsiteX342" fmla="*/ 2002339 w 7023131"/>
              <a:gd name="connsiteY342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54639 w 7023131"/>
              <a:gd name="connsiteY339" fmla="*/ 1772487 h 3281108"/>
              <a:gd name="connsiteX340" fmla="*/ 1945189 w 7023131"/>
              <a:gd name="connsiteY340" fmla="*/ 2067762 h 3281108"/>
              <a:gd name="connsiteX341" fmla="*/ 2002339 w 7023131"/>
              <a:gd name="connsiteY341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945189 w 7023131"/>
              <a:gd name="connsiteY339" fmla="*/ 2067762 h 3281108"/>
              <a:gd name="connsiteX340" fmla="*/ 2002339 w 7023131"/>
              <a:gd name="connsiteY340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945189 w 7023131"/>
              <a:gd name="connsiteY338" fmla="*/ 2067762 h 3281108"/>
              <a:gd name="connsiteX339" fmla="*/ 2002339 w 7023131"/>
              <a:gd name="connsiteY339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945189 w 7023131"/>
              <a:gd name="connsiteY337" fmla="*/ 2067762 h 3281108"/>
              <a:gd name="connsiteX338" fmla="*/ 2002339 w 7023131"/>
              <a:gd name="connsiteY338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45189 w 7023131"/>
              <a:gd name="connsiteY336" fmla="*/ 2067762 h 3281108"/>
              <a:gd name="connsiteX337" fmla="*/ 2002339 w 7023131"/>
              <a:gd name="connsiteY337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1945189 w 7023131"/>
              <a:gd name="connsiteY335" fmla="*/ 2067762 h 3281108"/>
              <a:gd name="connsiteX336" fmla="*/ 2002339 w 7023131"/>
              <a:gd name="connsiteY33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1945189 w 7023131"/>
              <a:gd name="connsiteY334" fmla="*/ 2067762 h 3281108"/>
              <a:gd name="connsiteX335" fmla="*/ 2002339 w 7023131"/>
              <a:gd name="connsiteY33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1945189 w 7023131"/>
              <a:gd name="connsiteY333" fmla="*/ 2067762 h 3281108"/>
              <a:gd name="connsiteX334" fmla="*/ 2002339 w 7023131"/>
              <a:gd name="connsiteY33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02339 w 7023131"/>
              <a:gd name="connsiteY33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198554 w 7023131"/>
              <a:gd name="connsiteY332" fmla="*/ 6675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198554 w 7023131"/>
              <a:gd name="connsiteY333" fmla="*/ 6675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15674 w 7023131"/>
              <a:gd name="connsiteY333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04244 w 7023131"/>
              <a:gd name="connsiteY333" fmla="*/ 64853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08054 w 7023131"/>
              <a:gd name="connsiteY333" fmla="*/ 65996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23294 w 7023131"/>
              <a:gd name="connsiteY333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22304 w 7023131"/>
              <a:gd name="connsiteY328" fmla="*/ 686637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80444 w 7023131"/>
              <a:gd name="connsiteY333" fmla="*/ 538047 h 3281108"/>
              <a:gd name="connsiteX334" fmla="*/ 2023294 w 7023131"/>
              <a:gd name="connsiteY334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22304 w 7023131"/>
              <a:gd name="connsiteY328" fmla="*/ 686637 h 3281108"/>
              <a:gd name="connsiteX329" fmla="*/ 1790884 w 7023131"/>
              <a:gd name="connsiteY329" fmla="*/ 69425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80444 w 7023131"/>
              <a:gd name="connsiteY333" fmla="*/ 538047 h 3281108"/>
              <a:gd name="connsiteX334" fmla="*/ 2023294 w 7023131"/>
              <a:gd name="connsiteY334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265104 w 7023131"/>
              <a:gd name="connsiteY322" fmla="*/ 774267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22304 w 7023131"/>
              <a:gd name="connsiteY329" fmla="*/ 686637 h 3281108"/>
              <a:gd name="connsiteX330" fmla="*/ 1790884 w 7023131"/>
              <a:gd name="connsiteY330" fmla="*/ 694257 h 3281108"/>
              <a:gd name="connsiteX331" fmla="*/ 1840414 w 7023131"/>
              <a:gd name="connsiteY331" fmla="*/ 629487 h 3281108"/>
              <a:gd name="connsiteX332" fmla="*/ 1897564 w 7023131"/>
              <a:gd name="connsiteY332" fmla="*/ 619962 h 3281108"/>
              <a:gd name="connsiteX333" fmla="*/ 1983289 w 7023131"/>
              <a:gd name="connsiteY333" fmla="*/ 562812 h 3281108"/>
              <a:gd name="connsiteX334" fmla="*/ 2080444 w 7023131"/>
              <a:gd name="connsiteY334" fmla="*/ 538047 h 3281108"/>
              <a:gd name="connsiteX335" fmla="*/ 2023294 w 7023131"/>
              <a:gd name="connsiteY335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265104 w 7023131"/>
              <a:gd name="connsiteY323" fmla="*/ 774267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22304 w 7023131"/>
              <a:gd name="connsiteY330" fmla="*/ 686637 h 3281108"/>
              <a:gd name="connsiteX331" fmla="*/ 1790884 w 7023131"/>
              <a:gd name="connsiteY331" fmla="*/ 69425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80444 w 7023131"/>
              <a:gd name="connsiteY335" fmla="*/ 538047 h 3281108"/>
              <a:gd name="connsiteX336" fmla="*/ 2023294 w 7023131"/>
              <a:gd name="connsiteY336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90094 w 7023131"/>
              <a:gd name="connsiteY58" fmla="*/ 141244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265104 w 7023131"/>
              <a:gd name="connsiteY323" fmla="*/ 774267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22304 w 7023131"/>
              <a:gd name="connsiteY330" fmla="*/ 686637 h 3281108"/>
              <a:gd name="connsiteX331" fmla="*/ 1790884 w 7023131"/>
              <a:gd name="connsiteY331" fmla="*/ 69425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80444 w 7023131"/>
              <a:gd name="connsiteY335" fmla="*/ 538047 h 3281108"/>
              <a:gd name="connsiteX336" fmla="*/ 2023294 w 7023131"/>
              <a:gd name="connsiteY336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90094 w 7023131"/>
              <a:gd name="connsiteY58" fmla="*/ 141244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265104 w 7023131"/>
              <a:gd name="connsiteY322" fmla="*/ 774267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22304 w 7023131"/>
              <a:gd name="connsiteY329" fmla="*/ 686637 h 3281108"/>
              <a:gd name="connsiteX330" fmla="*/ 1790884 w 7023131"/>
              <a:gd name="connsiteY330" fmla="*/ 694257 h 3281108"/>
              <a:gd name="connsiteX331" fmla="*/ 1840414 w 7023131"/>
              <a:gd name="connsiteY331" fmla="*/ 629487 h 3281108"/>
              <a:gd name="connsiteX332" fmla="*/ 1897564 w 7023131"/>
              <a:gd name="connsiteY332" fmla="*/ 619962 h 3281108"/>
              <a:gd name="connsiteX333" fmla="*/ 1983289 w 7023131"/>
              <a:gd name="connsiteY333" fmla="*/ 562812 h 3281108"/>
              <a:gd name="connsiteX334" fmla="*/ 2080444 w 7023131"/>
              <a:gd name="connsiteY334" fmla="*/ 538047 h 3281108"/>
              <a:gd name="connsiteX335" fmla="*/ 2023294 w 7023131"/>
              <a:gd name="connsiteY335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90094 w 7023131"/>
              <a:gd name="connsiteY58" fmla="*/ 141244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12039 w 7023131"/>
              <a:gd name="connsiteY61" fmla="*/ 1343862 h 3281108"/>
              <a:gd name="connsiteX62" fmla="*/ 3469189 w 7023131"/>
              <a:gd name="connsiteY62" fmla="*/ 1420062 h 3281108"/>
              <a:gd name="connsiteX63" fmla="*/ 3573964 w 7023131"/>
              <a:gd name="connsiteY63" fmla="*/ 1410537 h 3281108"/>
              <a:gd name="connsiteX64" fmla="*/ 3612064 w 7023131"/>
              <a:gd name="connsiteY64" fmla="*/ 1334337 h 3281108"/>
              <a:gd name="connsiteX65" fmla="*/ 3754939 w 7023131"/>
              <a:gd name="connsiteY65" fmla="*/ 1391487 h 3281108"/>
              <a:gd name="connsiteX66" fmla="*/ 3802564 w 7023131"/>
              <a:gd name="connsiteY66" fmla="*/ 1286712 h 3281108"/>
              <a:gd name="connsiteX67" fmla="*/ 3935914 w 7023131"/>
              <a:gd name="connsiteY67" fmla="*/ 1267662 h 3281108"/>
              <a:gd name="connsiteX68" fmla="*/ 3974014 w 7023131"/>
              <a:gd name="connsiteY68" fmla="*/ 1181937 h 3281108"/>
              <a:gd name="connsiteX69" fmla="*/ 3935914 w 7023131"/>
              <a:gd name="connsiteY69" fmla="*/ 1105737 h 3281108"/>
              <a:gd name="connsiteX70" fmla="*/ 3916864 w 7023131"/>
              <a:gd name="connsiteY70" fmla="*/ 1039062 h 3281108"/>
              <a:gd name="connsiteX71" fmla="*/ 3840664 w 7023131"/>
              <a:gd name="connsiteY71" fmla="*/ 962862 h 3281108"/>
              <a:gd name="connsiteX72" fmla="*/ 3764464 w 7023131"/>
              <a:gd name="connsiteY72" fmla="*/ 915237 h 3281108"/>
              <a:gd name="connsiteX73" fmla="*/ 3840664 w 7023131"/>
              <a:gd name="connsiteY73" fmla="*/ 734262 h 3281108"/>
              <a:gd name="connsiteX74" fmla="*/ 3897814 w 7023131"/>
              <a:gd name="connsiteY74" fmla="*/ 648537 h 3281108"/>
              <a:gd name="connsiteX75" fmla="*/ 3983539 w 7023131"/>
              <a:gd name="connsiteY75" fmla="*/ 591387 h 3281108"/>
              <a:gd name="connsiteX76" fmla="*/ 4069264 w 7023131"/>
              <a:gd name="connsiteY76" fmla="*/ 600912 h 3281108"/>
              <a:gd name="connsiteX77" fmla="*/ 4097839 w 7023131"/>
              <a:gd name="connsiteY77" fmla="*/ 553287 h 3281108"/>
              <a:gd name="connsiteX78" fmla="*/ 4154989 w 7023131"/>
              <a:gd name="connsiteY78" fmla="*/ 505662 h 3281108"/>
              <a:gd name="connsiteX79" fmla="*/ 4174039 w 7023131"/>
              <a:gd name="connsiteY79" fmla="*/ 496137 h 3281108"/>
              <a:gd name="connsiteX80" fmla="*/ 4259764 w 7023131"/>
              <a:gd name="connsiteY80" fmla="*/ 391362 h 3281108"/>
              <a:gd name="connsiteX81" fmla="*/ 4335964 w 7023131"/>
              <a:gd name="connsiteY81" fmla="*/ 429462 h 3281108"/>
              <a:gd name="connsiteX82" fmla="*/ 4431214 w 7023131"/>
              <a:gd name="connsiteY82" fmla="*/ 391362 h 3281108"/>
              <a:gd name="connsiteX83" fmla="*/ 4535989 w 7023131"/>
              <a:gd name="connsiteY83" fmla="*/ 391362 h 3281108"/>
              <a:gd name="connsiteX84" fmla="*/ 4583614 w 7023131"/>
              <a:gd name="connsiteY84" fmla="*/ 362787 h 3281108"/>
              <a:gd name="connsiteX85" fmla="*/ 4659814 w 7023131"/>
              <a:gd name="connsiteY85" fmla="*/ 343737 h 3281108"/>
              <a:gd name="connsiteX86" fmla="*/ 4697914 w 7023131"/>
              <a:gd name="connsiteY86" fmla="*/ 305637 h 3281108"/>
              <a:gd name="connsiteX87" fmla="*/ 4755064 w 7023131"/>
              <a:gd name="connsiteY87" fmla="*/ 343737 h 3281108"/>
              <a:gd name="connsiteX88" fmla="*/ 4840789 w 7023131"/>
              <a:gd name="connsiteY88" fmla="*/ 343737 h 3281108"/>
              <a:gd name="connsiteX89" fmla="*/ 4888414 w 7023131"/>
              <a:gd name="connsiteY89" fmla="*/ 315162 h 3281108"/>
              <a:gd name="connsiteX90" fmla="*/ 4936039 w 7023131"/>
              <a:gd name="connsiteY90" fmla="*/ 324687 h 3281108"/>
              <a:gd name="connsiteX91" fmla="*/ 5040814 w 7023131"/>
              <a:gd name="connsiteY91" fmla="*/ 324687 h 3281108"/>
              <a:gd name="connsiteX92" fmla="*/ 5097964 w 7023131"/>
              <a:gd name="connsiteY92" fmla="*/ 324687 h 3281108"/>
              <a:gd name="connsiteX93" fmla="*/ 5202739 w 7023131"/>
              <a:gd name="connsiteY93" fmla="*/ 334212 h 3281108"/>
              <a:gd name="connsiteX94" fmla="*/ 5307514 w 7023131"/>
              <a:gd name="connsiteY94" fmla="*/ 334212 h 3281108"/>
              <a:gd name="connsiteX95" fmla="*/ 5393239 w 7023131"/>
              <a:gd name="connsiteY95" fmla="*/ 258012 h 3281108"/>
              <a:gd name="connsiteX96" fmla="*/ 5459914 w 7023131"/>
              <a:gd name="connsiteY96" fmla="*/ 258012 h 3281108"/>
              <a:gd name="connsiteX97" fmla="*/ 5564689 w 7023131"/>
              <a:gd name="connsiteY97" fmla="*/ 267537 h 3281108"/>
              <a:gd name="connsiteX98" fmla="*/ 5602789 w 7023131"/>
              <a:gd name="connsiteY98" fmla="*/ 238962 h 3281108"/>
              <a:gd name="connsiteX99" fmla="*/ 5583739 w 7023131"/>
              <a:gd name="connsiteY99" fmla="*/ 162762 h 3281108"/>
              <a:gd name="connsiteX100" fmla="*/ 5545639 w 7023131"/>
              <a:gd name="connsiteY100" fmla="*/ 124662 h 3281108"/>
              <a:gd name="connsiteX101" fmla="*/ 5640889 w 7023131"/>
              <a:gd name="connsiteY101" fmla="*/ 124662 h 3281108"/>
              <a:gd name="connsiteX102" fmla="*/ 5717089 w 7023131"/>
              <a:gd name="connsiteY102" fmla="*/ 77037 h 3281108"/>
              <a:gd name="connsiteX103" fmla="*/ 5736139 w 7023131"/>
              <a:gd name="connsiteY103" fmla="*/ 29412 h 3281108"/>
              <a:gd name="connsiteX104" fmla="*/ 5802814 w 7023131"/>
              <a:gd name="connsiteY104" fmla="*/ 48462 h 3281108"/>
              <a:gd name="connsiteX105" fmla="*/ 5898064 w 7023131"/>
              <a:gd name="connsiteY105" fmla="*/ 67512 h 3281108"/>
              <a:gd name="connsiteX106" fmla="*/ 5898064 w 7023131"/>
              <a:gd name="connsiteY106" fmla="*/ 837 h 3281108"/>
              <a:gd name="connsiteX107" fmla="*/ 6012364 w 7023131"/>
              <a:gd name="connsiteY107" fmla="*/ 29412 h 3281108"/>
              <a:gd name="connsiteX108" fmla="*/ 6059989 w 7023131"/>
              <a:gd name="connsiteY108" fmla="*/ 19887 h 3281108"/>
              <a:gd name="connsiteX109" fmla="*/ 6126664 w 7023131"/>
              <a:gd name="connsiteY109" fmla="*/ 48462 h 3281108"/>
              <a:gd name="connsiteX110" fmla="*/ 6269539 w 7023131"/>
              <a:gd name="connsiteY110" fmla="*/ 96087 h 3281108"/>
              <a:gd name="connsiteX111" fmla="*/ 6364789 w 7023131"/>
              <a:gd name="connsiteY111" fmla="*/ 96087 h 3281108"/>
              <a:gd name="connsiteX112" fmla="*/ 6545764 w 7023131"/>
              <a:gd name="connsiteY112" fmla="*/ 143712 h 3281108"/>
              <a:gd name="connsiteX113" fmla="*/ 6650539 w 7023131"/>
              <a:gd name="connsiteY113" fmla="*/ 267537 h 3281108"/>
              <a:gd name="connsiteX114" fmla="*/ 6631489 w 7023131"/>
              <a:gd name="connsiteY114" fmla="*/ 315162 h 3281108"/>
              <a:gd name="connsiteX115" fmla="*/ 6621964 w 7023131"/>
              <a:gd name="connsiteY115" fmla="*/ 381837 h 3281108"/>
              <a:gd name="connsiteX116" fmla="*/ 6593389 w 7023131"/>
              <a:gd name="connsiteY116" fmla="*/ 410412 h 3281108"/>
              <a:gd name="connsiteX117" fmla="*/ 6469564 w 7023131"/>
              <a:gd name="connsiteY117" fmla="*/ 334212 h 3281108"/>
              <a:gd name="connsiteX118" fmla="*/ 6460039 w 7023131"/>
              <a:gd name="connsiteY118" fmla="*/ 391362 h 3281108"/>
              <a:gd name="connsiteX119" fmla="*/ 6345739 w 7023131"/>
              <a:gd name="connsiteY119" fmla="*/ 391362 h 3281108"/>
              <a:gd name="connsiteX120" fmla="*/ 6288589 w 7023131"/>
              <a:gd name="connsiteY120" fmla="*/ 419937 h 3281108"/>
              <a:gd name="connsiteX121" fmla="*/ 6145714 w 7023131"/>
              <a:gd name="connsiteY121" fmla="*/ 477087 h 3281108"/>
              <a:gd name="connsiteX122" fmla="*/ 6079039 w 7023131"/>
              <a:gd name="connsiteY122" fmla="*/ 467562 h 3281108"/>
              <a:gd name="connsiteX123" fmla="*/ 6031414 w 7023131"/>
              <a:gd name="connsiteY123" fmla="*/ 467562 h 3281108"/>
              <a:gd name="connsiteX124" fmla="*/ 5964739 w 7023131"/>
              <a:gd name="connsiteY124" fmla="*/ 515187 h 3281108"/>
              <a:gd name="connsiteX125" fmla="*/ 5831389 w 7023131"/>
              <a:gd name="connsiteY125" fmla="*/ 486612 h 3281108"/>
              <a:gd name="connsiteX126" fmla="*/ 5745664 w 7023131"/>
              <a:gd name="connsiteY126" fmla="*/ 486612 h 3281108"/>
              <a:gd name="connsiteX127" fmla="*/ 5621839 w 7023131"/>
              <a:gd name="connsiteY127" fmla="*/ 543762 h 3281108"/>
              <a:gd name="connsiteX128" fmla="*/ 5612314 w 7023131"/>
              <a:gd name="connsiteY128" fmla="*/ 562812 h 3281108"/>
              <a:gd name="connsiteX129" fmla="*/ 5564689 w 7023131"/>
              <a:gd name="connsiteY129" fmla="*/ 572337 h 3281108"/>
              <a:gd name="connsiteX130" fmla="*/ 5440864 w 7023131"/>
              <a:gd name="connsiteY130" fmla="*/ 543762 h 3281108"/>
              <a:gd name="connsiteX131" fmla="*/ 5364664 w 7023131"/>
              <a:gd name="connsiteY131" fmla="*/ 534237 h 3281108"/>
              <a:gd name="connsiteX132" fmla="*/ 5355139 w 7023131"/>
              <a:gd name="connsiteY132" fmla="*/ 562812 h 3281108"/>
              <a:gd name="connsiteX133" fmla="*/ 5317039 w 7023131"/>
              <a:gd name="connsiteY133" fmla="*/ 581862 h 3281108"/>
              <a:gd name="connsiteX134" fmla="*/ 5307514 w 7023131"/>
              <a:gd name="connsiteY134" fmla="*/ 591387 h 3281108"/>
              <a:gd name="connsiteX135" fmla="*/ 5202739 w 7023131"/>
              <a:gd name="connsiteY135" fmla="*/ 591387 h 3281108"/>
              <a:gd name="connsiteX136" fmla="*/ 5136064 w 7023131"/>
              <a:gd name="connsiteY136" fmla="*/ 677112 h 3281108"/>
              <a:gd name="connsiteX137" fmla="*/ 5126539 w 7023131"/>
              <a:gd name="connsiteY137" fmla="*/ 724737 h 3281108"/>
              <a:gd name="connsiteX138" fmla="*/ 5136064 w 7023131"/>
              <a:gd name="connsiteY138" fmla="*/ 753312 h 3281108"/>
              <a:gd name="connsiteX139" fmla="*/ 5088439 w 7023131"/>
              <a:gd name="connsiteY139" fmla="*/ 810462 h 3281108"/>
              <a:gd name="connsiteX140" fmla="*/ 5050339 w 7023131"/>
              <a:gd name="connsiteY140" fmla="*/ 819987 h 3281108"/>
              <a:gd name="connsiteX141" fmla="*/ 5069389 w 7023131"/>
              <a:gd name="connsiteY141" fmla="*/ 886662 h 3281108"/>
              <a:gd name="connsiteX142" fmla="*/ 5050339 w 7023131"/>
              <a:gd name="connsiteY142" fmla="*/ 953337 h 3281108"/>
              <a:gd name="connsiteX143" fmla="*/ 5021764 w 7023131"/>
              <a:gd name="connsiteY143" fmla="*/ 991437 h 3281108"/>
              <a:gd name="connsiteX144" fmla="*/ 4955089 w 7023131"/>
              <a:gd name="connsiteY144" fmla="*/ 1029537 h 3281108"/>
              <a:gd name="connsiteX145" fmla="*/ 4878889 w 7023131"/>
              <a:gd name="connsiteY145" fmla="*/ 1086687 h 3281108"/>
              <a:gd name="connsiteX146" fmla="*/ 4859839 w 7023131"/>
              <a:gd name="connsiteY146" fmla="*/ 1105737 h 3281108"/>
              <a:gd name="connsiteX147" fmla="*/ 4821739 w 7023131"/>
              <a:gd name="connsiteY147" fmla="*/ 1134312 h 3281108"/>
              <a:gd name="connsiteX148" fmla="*/ 4783639 w 7023131"/>
              <a:gd name="connsiteY148" fmla="*/ 1134312 h 3281108"/>
              <a:gd name="connsiteX149" fmla="*/ 4755064 w 7023131"/>
              <a:gd name="connsiteY149" fmla="*/ 1220037 h 3281108"/>
              <a:gd name="connsiteX150" fmla="*/ 4793164 w 7023131"/>
              <a:gd name="connsiteY150" fmla="*/ 1258137 h 3281108"/>
              <a:gd name="connsiteX151" fmla="*/ 4840789 w 7023131"/>
              <a:gd name="connsiteY151" fmla="*/ 1305762 h 3281108"/>
              <a:gd name="connsiteX152" fmla="*/ 4888414 w 7023131"/>
              <a:gd name="connsiteY152" fmla="*/ 1343862 h 3281108"/>
              <a:gd name="connsiteX153" fmla="*/ 4926514 w 7023131"/>
              <a:gd name="connsiteY153" fmla="*/ 1429587 h 3281108"/>
              <a:gd name="connsiteX154" fmla="*/ 4916989 w 7023131"/>
              <a:gd name="connsiteY154" fmla="*/ 1486737 h 3281108"/>
              <a:gd name="connsiteX155" fmla="*/ 4936039 w 7023131"/>
              <a:gd name="connsiteY155" fmla="*/ 1486737 h 3281108"/>
              <a:gd name="connsiteX156" fmla="*/ 4936039 w 7023131"/>
              <a:gd name="connsiteY156" fmla="*/ 1534362 h 3281108"/>
              <a:gd name="connsiteX157" fmla="*/ 5078914 w 7023131"/>
              <a:gd name="connsiteY157" fmla="*/ 1601037 h 3281108"/>
              <a:gd name="connsiteX158" fmla="*/ 5097964 w 7023131"/>
              <a:gd name="connsiteY158" fmla="*/ 1601037 h 3281108"/>
              <a:gd name="connsiteX159" fmla="*/ 5174164 w 7023131"/>
              <a:gd name="connsiteY159" fmla="*/ 1648662 h 3281108"/>
              <a:gd name="connsiteX160" fmla="*/ 5297989 w 7023131"/>
              <a:gd name="connsiteY160" fmla="*/ 1648662 h 3281108"/>
              <a:gd name="connsiteX161" fmla="*/ 5374189 w 7023131"/>
              <a:gd name="connsiteY161" fmla="*/ 1686762 h 3281108"/>
              <a:gd name="connsiteX162" fmla="*/ 5431339 w 7023131"/>
              <a:gd name="connsiteY162" fmla="*/ 1715337 h 3281108"/>
              <a:gd name="connsiteX163" fmla="*/ 5517064 w 7023131"/>
              <a:gd name="connsiteY163" fmla="*/ 1677237 h 3281108"/>
              <a:gd name="connsiteX164" fmla="*/ 5650414 w 7023131"/>
              <a:gd name="connsiteY164" fmla="*/ 1686762 h 3281108"/>
              <a:gd name="connsiteX165" fmla="*/ 5736139 w 7023131"/>
              <a:gd name="connsiteY165" fmla="*/ 1715337 h 3281108"/>
              <a:gd name="connsiteX166" fmla="*/ 5850439 w 7023131"/>
              <a:gd name="connsiteY166" fmla="*/ 1782012 h 3281108"/>
              <a:gd name="connsiteX167" fmla="*/ 5869489 w 7023131"/>
              <a:gd name="connsiteY167" fmla="*/ 1705812 h 3281108"/>
              <a:gd name="connsiteX168" fmla="*/ 6021889 w 7023131"/>
              <a:gd name="connsiteY168" fmla="*/ 1772487 h 3281108"/>
              <a:gd name="connsiteX169" fmla="*/ 6107614 w 7023131"/>
              <a:gd name="connsiteY169" fmla="*/ 1782012 h 3281108"/>
              <a:gd name="connsiteX170" fmla="*/ 6193339 w 7023131"/>
              <a:gd name="connsiteY170" fmla="*/ 1791537 h 3281108"/>
              <a:gd name="connsiteX171" fmla="*/ 6326689 w 7023131"/>
              <a:gd name="connsiteY171" fmla="*/ 1839162 h 3281108"/>
              <a:gd name="connsiteX172" fmla="*/ 6374314 w 7023131"/>
              <a:gd name="connsiteY172" fmla="*/ 1848687 h 3281108"/>
              <a:gd name="connsiteX173" fmla="*/ 6555289 w 7023131"/>
              <a:gd name="connsiteY173" fmla="*/ 1934412 h 3281108"/>
              <a:gd name="connsiteX174" fmla="*/ 6660064 w 7023131"/>
              <a:gd name="connsiteY174" fmla="*/ 1915362 h 3281108"/>
              <a:gd name="connsiteX175" fmla="*/ 6745789 w 7023131"/>
              <a:gd name="connsiteY175" fmla="*/ 1924887 h 3281108"/>
              <a:gd name="connsiteX176" fmla="*/ 6688639 w 7023131"/>
              <a:gd name="connsiteY176" fmla="*/ 1982037 h 3281108"/>
              <a:gd name="connsiteX177" fmla="*/ 6641014 w 7023131"/>
              <a:gd name="connsiteY177" fmla="*/ 2010612 h 3281108"/>
              <a:gd name="connsiteX178" fmla="*/ 6707689 w 7023131"/>
              <a:gd name="connsiteY178" fmla="*/ 2048712 h 3281108"/>
              <a:gd name="connsiteX179" fmla="*/ 6745789 w 7023131"/>
              <a:gd name="connsiteY179" fmla="*/ 2124912 h 3281108"/>
              <a:gd name="connsiteX180" fmla="*/ 6841039 w 7023131"/>
              <a:gd name="connsiteY180" fmla="*/ 2182062 h 3281108"/>
              <a:gd name="connsiteX181" fmla="*/ 6945814 w 7023131"/>
              <a:gd name="connsiteY181" fmla="*/ 2210637 h 3281108"/>
              <a:gd name="connsiteX182" fmla="*/ 6993439 w 7023131"/>
              <a:gd name="connsiteY182" fmla="*/ 2296362 h 3281108"/>
              <a:gd name="connsiteX183" fmla="*/ 7022014 w 7023131"/>
              <a:gd name="connsiteY183" fmla="*/ 2343987 h 3281108"/>
              <a:gd name="connsiteX184" fmla="*/ 6955339 w 7023131"/>
              <a:gd name="connsiteY184" fmla="*/ 2353512 h 3281108"/>
              <a:gd name="connsiteX185" fmla="*/ 6793414 w 7023131"/>
              <a:gd name="connsiteY185" fmla="*/ 2239212 h 3281108"/>
              <a:gd name="connsiteX186" fmla="*/ 6745789 w 7023131"/>
              <a:gd name="connsiteY186" fmla="*/ 2210637 h 3281108"/>
              <a:gd name="connsiteX187" fmla="*/ 6698164 w 7023131"/>
              <a:gd name="connsiteY187" fmla="*/ 2239212 h 3281108"/>
              <a:gd name="connsiteX188" fmla="*/ 6612439 w 7023131"/>
              <a:gd name="connsiteY188" fmla="*/ 2248737 h 3281108"/>
              <a:gd name="connsiteX189" fmla="*/ 6555289 w 7023131"/>
              <a:gd name="connsiteY189" fmla="*/ 2229687 h 3281108"/>
              <a:gd name="connsiteX190" fmla="*/ 6507664 w 7023131"/>
              <a:gd name="connsiteY190" fmla="*/ 2191587 h 3281108"/>
              <a:gd name="connsiteX191" fmla="*/ 6460039 w 7023131"/>
              <a:gd name="connsiteY191" fmla="*/ 2248737 h 3281108"/>
              <a:gd name="connsiteX192" fmla="*/ 6402889 w 7023131"/>
              <a:gd name="connsiteY192" fmla="*/ 2210637 h 3281108"/>
              <a:gd name="connsiteX193" fmla="*/ 6364789 w 7023131"/>
              <a:gd name="connsiteY193" fmla="*/ 2191587 h 3281108"/>
              <a:gd name="connsiteX194" fmla="*/ 6355264 w 7023131"/>
              <a:gd name="connsiteY194" fmla="*/ 2239212 h 3281108"/>
              <a:gd name="connsiteX195" fmla="*/ 6288589 w 7023131"/>
              <a:gd name="connsiteY195" fmla="*/ 2286837 h 3281108"/>
              <a:gd name="connsiteX196" fmla="*/ 6212389 w 7023131"/>
              <a:gd name="connsiteY196" fmla="*/ 2286837 h 3281108"/>
              <a:gd name="connsiteX197" fmla="*/ 6050464 w 7023131"/>
              <a:gd name="connsiteY197" fmla="*/ 2201112 h 3281108"/>
              <a:gd name="connsiteX198" fmla="*/ 5983789 w 7023131"/>
              <a:gd name="connsiteY198" fmla="*/ 2172537 h 3281108"/>
              <a:gd name="connsiteX199" fmla="*/ 5898064 w 7023131"/>
              <a:gd name="connsiteY199" fmla="*/ 2105862 h 3281108"/>
              <a:gd name="connsiteX200" fmla="*/ 5783764 w 7023131"/>
              <a:gd name="connsiteY200" fmla="*/ 2067762 h 3281108"/>
              <a:gd name="connsiteX201" fmla="*/ 5745664 w 7023131"/>
              <a:gd name="connsiteY201" fmla="*/ 2029662 h 3281108"/>
              <a:gd name="connsiteX202" fmla="*/ 5688514 w 7023131"/>
              <a:gd name="connsiteY202" fmla="*/ 2010612 h 3281108"/>
              <a:gd name="connsiteX203" fmla="*/ 5612314 w 7023131"/>
              <a:gd name="connsiteY203" fmla="*/ 2010612 h 3281108"/>
              <a:gd name="connsiteX204" fmla="*/ 5450389 w 7023131"/>
              <a:gd name="connsiteY204" fmla="*/ 1934412 h 3281108"/>
              <a:gd name="connsiteX205" fmla="*/ 5412289 w 7023131"/>
              <a:gd name="connsiteY205" fmla="*/ 1924887 h 3281108"/>
              <a:gd name="connsiteX206" fmla="*/ 5317039 w 7023131"/>
              <a:gd name="connsiteY206" fmla="*/ 1934412 h 3281108"/>
              <a:gd name="connsiteX207" fmla="*/ 5212264 w 7023131"/>
              <a:gd name="connsiteY207" fmla="*/ 1905837 h 3281108"/>
              <a:gd name="connsiteX208" fmla="*/ 5069389 w 7023131"/>
              <a:gd name="connsiteY208" fmla="*/ 1886787 h 3281108"/>
              <a:gd name="connsiteX209" fmla="*/ 4964614 w 7023131"/>
              <a:gd name="connsiteY209" fmla="*/ 1877262 h 3281108"/>
              <a:gd name="connsiteX210" fmla="*/ 4945564 w 7023131"/>
              <a:gd name="connsiteY210" fmla="*/ 1924887 h 3281108"/>
              <a:gd name="connsiteX211" fmla="*/ 4916989 w 7023131"/>
              <a:gd name="connsiteY211" fmla="*/ 1953462 h 3281108"/>
              <a:gd name="connsiteX212" fmla="*/ 4878889 w 7023131"/>
              <a:gd name="connsiteY212" fmla="*/ 1982037 h 3281108"/>
              <a:gd name="connsiteX213" fmla="*/ 4907464 w 7023131"/>
              <a:gd name="connsiteY213" fmla="*/ 2048712 h 3281108"/>
              <a:gd name="connsiteX214" fmla="*/ 4840789 w 7023131"/>
              <a:gd name="connsiteY214" fmla="*/ 2096337 h 3281108"/>
              <a:gd name="connsiteX215" fmla="*/ 4840789 w 7023131"/>
              <a:gd name="connsiteY215" fmla="*/ 2105862 h 3281108"/>
              <a:gd name="connsiteX216" fmla="*/ 4793164 w 7023131"/>
              <a:gd name="connsiteY216" fmla="*/ 2163012 h 3281108"/>
              <a:gd name="connsiteX217" fmla="*/ 4840789 w 7023131"/>
              <a:gd name="connsiteY217" fmla="*/ 2229687 h 3281108"/>
              <a:gd name="connsiteX218" fmla="*/ 4888414 w 7023131"/>
              <a:gd name="connsiteY218" fmla="*/ 2267787 h 3281108"/>
              <a:gd name="connsiteX219" fmla="*/ 4993189 w 7023131"/>
              <a:gd name="connsiteY219" fmla="*/ 2286837 h 3281108"/>
              <a:gd name="connsiteX220" fmla="*/ 4831264 w 7023131"/>
              <a:gd name="connsiteY220" fmla="*/ 2391612 h 3281108"/>
              <a:gd name="connsiteX221" fmla="*/ 4878889 w 7023131"/>
              <a:gd name="connsiteY221" fmla="*/ 2420187 h 3281108"/>
              <a:gd name="connsiteX222" fmla="*/ 4831264 w 7023131"/>
              <a:gd name="connsiteY222" fmla="*/ 2477337 h 3281108"/>
              <a:gd name="connsiteX223" fmla="*/ 4783639 w 7023131"/>
              <a:gd name="connsiteY223" fmla="*/ 2544012 h 3281108"/>
              <a:gd name="connsiteX224" fmla="*/ 4755064 w 7023131"/>
              <a:gd name="connsiteY224" fmla="*/ 2620212 h 3281108"/>
              <a:gd name="connsiteX225" fmla="*/ 4697914 w 7023131"/>
              <a:gd name="connsiteY225" fmla="*/ 2696412 h 3281108"/>
              <a:gd name="connsiteX226" fmla="*/ 4640764 w 7023131"/>
              <a:gd name="connsiteY226" fmla="*/ 2715462 h 3281108"/>
              <a:gd name="connsiteX227" fmla="*/ 4469314 w 7023131"/>
              <a:gd name="connsiteY227" fmla="*/ 2715462 h 3281108"/>
              <a:gd name="connsiteX228" fmla="*/ 4383589 w 7023131"/>
              <a:gd name="connsiteY228" fmla="*/ 2715462 h 3281108"/>
              <a:gd name="connsiteX229" fmla="*/ 4364539 w 7023131"/>
              <a:gd name="connsiteY229" fmla="*/ 2686887 h 3281108"/>
              <a:gd name="connsiteX230" fmla="*/ 4326439 w 7023131"/>
              <a:gd name="connsiteY230" fmla="*/ 2648787 h 3281108"/>
              <a:gd name="connsiteX231" fmla="*/ 4307389 w 7023131"/>
              <a:gd name="connsiteY231" fmla="*/ 2591637 h 3281108"/>
              <a:gd name="connsiteX232" fmla="*/ 4307389 w 7023131"/>
              <a:gd name="connsiteY232" fmla="*/ 2505912 h 3281108"/>
              <a:gd name="connsiteX233" fmla="*/ 4297864 w 7023131"/>
              <a:gd name="connsiteY233" fmla="*/ 2429712 h 3281108"/>
              <a:gd name="connsiteX234" fmla="*/ 4269289 w 7023131"/>
              <a:gd name="connsiteY234" fmla="*/ 2334462 h 3281108"/>
              <a:gd name="connsiteX235" fmla="*/ 4250239 w 7023131"/>
              <a:gd name="connsiteY235" fmla="*/ 2258262 h 3281108"/>
              <a:gd name="connsiteX236" fmla="*/ 4145464 w 7023131"/>
              <a:gd name="connsiteY236" fmla="*/ 2258262 h 3281108"/>
              <a:gd name="connsiteX237" fmla="*/ 4050214 w 7023131"/>
              <a:gd name="connsiteY237" fmla="*/ 2239212 h 3281108"/>
              <a:gd name="connsiteX238" fmla="*/ 3983539 w 7023131"/>
              <a:gd name="connsiteY238" fmla="*/ 2296362 h 3281108"/>
              <a:gd name="connsiteX239" fmla="*/ 3821614 w 7023131"/>
              <a:gd name="connsiteY239" fmla="*/ 2353512 h 3281108"/>
              <a:gd name="connsiteX240" fmla="*/ 3802564 w 7023131"/>
              <a:gd name="connsiteY240" fmla="*/ 2420187 h 3281108"/>
              <a:gd name="connsiteX241" fmla="*/ 3650164 w 7023131"/>
              <a:gd name="connsiteY241" fmla="*/ 2420187 h 3281108"/>
              <a:gd name="connsiteX242" fmla="*/ 3564439 w 7023131"/>
              <a:gd name="connsiteY242" fmla="*/ 2515437 h 3281108"/>
              <a:gd name="connsiteX243" fmla="*/ 3450139 w 7023131"/>
              <a:gd name="connsiteY243" fmla="*/ 2629737 h 3281108"/>
              <a:gd name="connsiteX244" fmla="*/ 3421564 w 7023131"/>
              <a:gd name="connsiteY244" fmla="*/ 2763087 h 3281108"/>
              <a:gd name="connsiteX245" fmla="*/ 3326314 w 7023131"/>
              <a:gd name="connsiteY245" fmla="*/ 2839287 h 3281108"/>
              <a:gd name="connsiteX246" fmla="*/ 3231064 w 7023131"/>
              <a:gd name="connsiteY246" fmla="*/ 2915487 h 3281108"/>
              <a:gd name="connsiteX247" fmla="*/ 3154864 w 7023131"/>
              <a:gd name="connsiteY247" fmla="*/ 3029787 h 3281108"/>
              <a:gd name="connsiteX248" fmla="*/ 3107239 w 7023131"/>
              <a:gd name="connsiteY248" fmla="*/ 3144087 h 3281108"/>
              <a:gd name="connsiteX249" fmla="*/ 3050089 w 7023131"/>
              <a:gd name="connsiteY249" fmla="*/ 3220287 h 3281108"/>
              <a:gd name="connsiteX250" fmla="*/ 2973889 w 7023131"/>
              <a:gd name="connsiteY250" fmla="*/ 3229812 h 3281108"/>
              <a:gd name="connsiteX251" fmla="*/ 2878639 w 7023131"/>
              <a:gd name="connsiteY251" fmla="*/ 3163137 h 3281108"/>
              <a:gd name="connsiteX252" fmla="*/ 2802439 w 7023131"/>
              <a:gd name="connsiteY252" fmla="*/ 3105987 h 3281108"/>
              <a:gd name="connsiteX253" fmla="*/ 2726239 w 7023131"/>
              <a:gd name="connsiteY253" fmla="*/ 3096462 h 3281108"/>
              <a:gd name="connsiteX254" fmla="*/ 2630989 w 7023131"/>
              <a:gd name="connsiteY254" fmla="*/ 3153612 h 3281108"/>
              <a:gd name="connsiteX255" fmla="*/ 2659564 w 7023131"/>
              <a:gd name="connsiteY255" fmla="*/ 3210762 h 3281108"/>
              <a:gd name="connsiteX256" fmla="*/ 2545264 w 7023131"/>
              <a:gd name="connsiteY256" fmla="*/ 3220287 h 3281108"/>
              <a:gd name="connsiteX257" fmla="*/ 2383339 w 7023131"/>
              <a:gd name="connsiteY257" fmla="*/ 3229812 h 3281108"/>
              <a:gd name="connsiteX258" fmla="*/ 2307139 w 7023131"/>
              <a:gd name="connsiteY258" fmla="*/ 3267912 h 3281108"/>
              <a:gd name="connsiteX259" fmla="*/ 2221414 w 7023131"/>
              <a:gd name="connsiteY259" fmla="*/ 3277437 h 3281108"/>
              <a:gd name="connsiteX260" fmla="*/ 2192839 w 7023131"/>
              <a:gd name="connsiteY260" fmla="*/ 3210762 h 3281108"/>
              <a:gd name="connsiteX261" fmla="*/ 2088064 w 7023131"/>
              <a:gd name="connsiteY261" fmla="*/ 3144087 h 3281108"/>
              <a:gd name="connsiteX262" fmla="*/ 2116639 w 7023131"/>
              <a:gd name="connsiteY262" fmla="*/ 3077412 h 3281108"/>
              <a:gd name="connsiteX263" fmla="*/ 2145214 w 7023131"/>
              <a:gd name="connsiteY263" fmla="*/ 2982162 h 3281108"/>
              <a:gd name="connsiteX264" fmla="*/ 2154739 w 7023131"/>
              <a:gd name="connsiteY264" fmla="*/ 2886912 h 3281108"/>
              <a:gd name="connsiteX265" fmla="*/ 2078539 w 7023131"/>
              <a:gd name="connsiteY265" fmla="*/ 2867862 h 3281108"/>
              <a:gd name="connsiteX266" fmla="*/ 1973764 w 7023131"/>
              <a:gd name="connsiteY266" fmla="*/ 2848812 h 3281108"/>
              <a:gd name="connsiteX267" fmla="*/ 1840414 w 7023131"/>
              <a:gd name="connsiteY267" fmla="*/ 2829762 h 3281108"/>
              <a:gd name="connsiteX268" fmla="*/ 1678489 w 7023131"/>
              <a:gd name="connsiteY268" fmla="*/ 2820237 h 3281108"/>
              <a:gd name="connsiteX269" fmla="*/ 1602289 w 7023131"/>
              <a:gd name="connsiteY269" fmla="*/ 2810712 h 3281108"/>
              <a:gd name="connsiteX270" fmla="*/ 1507039 w 7023131"/>
              <a:gd name="connsiteY270" fmla="*/ 2848812 h 3281108"/>
              <a:gd name="connsiteX271" fmla="*/ 1326064 w 7023131"/>
              <a:gd name="connsiteY271" fmla="*/ 2858337 h 3281108"/>
              <a:gd name="connsiteX272" fmla="*/ 1126039 w 7023131"/>
              <a:gd name="connsiteY272" fmla="*/ 2791662 h 3281108"/>
              <a:gd name="connsiteX273" fmla="*/ 1021264 w 7023131"/>
              <a:gd name="connsiteY273" fmla="*/ 2791662 h 3281108"/>
              <a:gd name="connsiteX274" fmla="*/ 906964 w 7023131"/>
              <a:gd name="connsiteY274" fmla="*/ 2801187 h 3281108"/>
              <a:gd name="connsiteX275" fmla="*/ 802189 w 7023131"/>
              <a:gd name="connsiteY275" fmla="*/ 2877387 h 3281108"/>
              <a:gd name="connsiteX276" fmla="*/ 725989 w 7023131"/>
              <a:gd name="connsiteY276" fmla="*/ 2896437 h 3281108"/>
              <a:gd name="connsiteX277" fmla="*/ 716464 w 7023131"/>
              <a:gd name="connsiteY277" fmla="*/ 2744037 h 3281108"/>
              <a:gd name="connsiteX278" fmla="*/ 716464 w 7023131"/>
              <a:gd name="connsiteY278" fmla="*/ 2667837 h 3281108"/>
              <a:gd name="connsiteX279" fmla="*/ 706939 w 7023131"/>
              <a:gd name="connsiteY279" fmla="*/ 2572587 h 3281108"/>
              <a:gd name="connsiteX280" fmla="*/ 659314 w 7023131"/>
              <a:gd name="connsiteY280" fmla="*/ 2515437 h 3281108"/>
              <a:gd name="connsiteX281" fmla="*/ 735514 w 7023131"/>
              <a:gd name="connsiteY281" fmla="*/ 2467812 h 3281108"/>
              <a:gd name="connsiteX282" fmla="*/ 773614 w 7023131"/>
              <a:gd name="connsiteY282" fmla="*/ 2401137 h 3281108"/>
              <a:gd name="connsiteX283" fmla="*/ 659314 w 7023131"/>
              <a:gd name="connsiteY283" fmla="*/ 2420187 h 3281108"/>
              <a:gd name="connsiteX284" fmla="*/ 583114 w 7023131"/>
              <a:gd name="connsiteY284" fmla="*/ 2372562 h 3281108"/>
              <a:gd name="connsiteX285" fmla="*/ 402139 w 7023131"/>
              <a:gd name="connsiteY285" fmla="*/ 2410662 h 3281108"/>
              <a:gd name="connsiteX286" fmla="*/ 297364 w 7023131"/>
              <a:gd name="connsiteY286" fmla="*/ 2410662 h 3281108"/>
              <a:gd name="connsiteX287" fmla="*/ 249739 w 7023131"/>
              <a:gd name="connsiteY287" fmla="*/ 2372562 h 3281108"/>
              <a:gd name="connsiteX288" fmla="*/ 135439 w 7023131"/>
              <a:gd name="connsiteY288" fmla="*/ 2391612 h 3281108"/>
              <a:gd name="connsiteX289" fmla="*/ 116389 w 7023131"/>
              <a:gd name="connsiteY289" fmla="*/ 2420187 h 3281108"/>
              <a:gd name="connsiteX290" fmla="*/ 40189 w 7023131"/>
              <a:gd name="connsiteY290" fmla="*/ 2353512 h 3281108"/>
              <a:gd name="connsiteX291" fmla="*/ 21139 w 7023131"/>
              <a:gd name="connsiteY291" fmla="*/ 2296362 h 3281108"/>
              <a:gd name="connsiteX292" fmla="*/ 164014 w 7023131"/>
              <a:gd name="connsiteY292" fmla="*/ 2277312 h 3281108"/>
              <a:gd name="connsiteX293" fmla="*/ 211639 w 7023131"/>
              <a:gd name="connsiteY293" fmla="*/ 2220162 h 3281108"/>
              <a:gd name="connsiteX294" fmla="*/ 78289 w 7023131"/>
              <a:gd name="connsiteY294" fmla="*/ 2191587 h 3281108"/>
              <a:gd name="connsiteX295" fmla="*/ 30664 w 7023131"/>
              <a:gd name="connsiteY295" fmla="*/ 2115387 h 3281108"/>
              <a:gd name="connsiteX296" fmla="*/ 2089 w 7023131"/>
              <a:gd name="connsiteY296" fmla="*/ 2058237 h 3281108"/>
              <a:gd name="connsiteX297" fmla="*/ 87814 w 7023131"/>
              <a:gd name="connsiteY297" fmla="*/ 2020137 h 3281108"/>
              <a:gd name="connsiteX298" fmla="*/ 87814 w 7023131"/>
              <a:gd name="connsiteY298" fmla="*/ 1924887 h 3281108"/>
              <a:gd name="connsiteX299" fmla="*/ 173539 w 7023131"/>
              <a:gd name="connsiteY299" fmla="*/ 1896312 h 3281108"/>
              <a:gd name="connsiteX300" fmla="*/ 211639 w 7023131"/>
              <a:gd name="connsiteY300" fmla="*/ 1753437 h 3281108"/>
              <a:gd name="connsiteX301" fmla="*/ 306889 w 7023131"/>
              <a:gd name="connsiteY301" fmla="*/ 1715337 h 3281108"/>
              <a:gd name="connsiteX302" fmla="*/ 287839 w 7023131"/>
              <a:gd name="connsiteY302" fmla="*/ 1924887 h 3281108"/>
              <a:gd name="connsiteX303" fmla="*/ 459289 w 7023131"/>
              <a:gd name="connsiteY303" fmla="*/ 1934412 h 3281108"/>
              <a:gd name="connsiteX304" fmla="*/ 564064 w 7023131"/>
              <a:gd name="connsiteY304" fmla="*/ 1829637 h 3281108"/>
              <a:gd name="connsiteX305" fmla="*/ 478339 w 7023131"/>
              <a:gd name="connsiteY305" fmla="*/ 1724862 h 3281108"/>
              <a:gd name="connsiteX306" fmla="*/ 430714 w 7023131"/>
              <a:gd name="connsiteY306" fmla="*/ 1686762 h 3281108"/>
              <a:gd name="connsiteX307" fmla="*/ 554539 w 7023131"/>
              <a:gd name="connsiteY307" fmla="*/ 1610562 h 3281108"/>
              <a:gd name="connsiteX308" fmla="*/ 649789 w 7023131"/>
              <a:gd name="connsiteY308" fmla="*/ 1610562 h 3281108"/>
              <a:gd name="connsiteX309" fmla="*/ 697414 w 7023131"/>
              <a:gd name="connsiteY309" fmla="*/ 1562937 h 3281108"/>
              <a:gd name="connsiteX310" fmla="*/ 783139 w 7023131"/>
              <a:gd name="connsiteY310" fmla="*/ 1534362 h 3281108"/>
              <a:gd name="connsiteX311" fmla="*/ 935539 w 7023131"/>
              <a:gd name="connsiteY311" fmla="*/ 1572462 h 3281108"/>
              <a:gd name="connsiteX312" fmla="*/ 973639 w 7023131"/>
              <a:gd name="connsiteY312" fmla="*/ 1458162 h 3281108"/>
              <a:gd name="connsiteX313" fmla="*/ 973639 w 7023131"/>
              <a:gd name="connsiteY313" fmla="*/ 1372437 h 3281108"/>
              <a:gd name="connsiteX314" fmla="*/ 1154614 w 7023131"/>
              <a:gd name="connsiteY314" fmla="*/ 1296237 h 3281108"/>
              <a:gd name="connsiteX315" fmla="*/ 1154614 w 7023131"/>
              <a:gd name="connsiteY315" fmla="*/ 1277187 h 3281108"/>
              <a:gd name="connsiteX316" fmla="*/ 1278439 w 7023131"/>
              <a:gd name="connsiteY316" fmla="*/ 1191462 h 3281108"/>
              <a:gd name="connsiteX317" fmla="*/ 1326064 w 7023131"/>
              <a:gd name="connsiteY317" fmla="*/ 1153362 h 3281108"/>
              <a:gd name="connsiteX318" fmla="*/ 1192714 w 7023131"/>
              <a:gd name="connsiteY318" fmla="*/ 1096212 h 3281108"/>
              <a:gd name="connsiteX319" fmla="*/ 1068889 w 7023131"/>
              <a:gd name="connsiteY319" fmla="*/ 1143837 h 3281108"/>
              <a:gd name="connsiteX320" fmla="*/ 859339 w 7023131"/>
              <a:gd name="connsiteY320" fmla="*/ 1134312 h 3281108"/>
              <a:gd name="connsiteX321" fmla="*/ 1265104 w 7023131"/>
              <a:gd name="connsiteY321" fmla="*/ 774267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22304 w 7023131"/>
              <a:gd name="connsiteY328" fmla="*/ 686637 h 3281108"/>
              <a:gd name="connsiteX329" fmla="*/ 1790884 w 7023131"/>
              <a:gd name="connsiteY329" fmla="*/ 69425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80444 w 7023131"/>
              <a:gd name="connsiteY333" fmla="*/ 538047 h 3281108"/>
              <a:gd name="connsiteX334" fmla="*/ 2023294 w 7023131"/>
              <a:gd name="connsiteY334" fmla="*/ 663777 h 328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</a:cxnLst>
            <a:rect l="l" t="t" r="r" b="b"/>
            <a:pathLst>
              <a:path w="7023131" h="3281108">
                <a:moveTo>
                  <a:pt x="2002339" y="639012"/>
                </a:moveTo>
                <a:cubicBezTo>
                  <a:pt x="1969002" y="669174"/>
                  <a:pt x="1954714" y="680287"/>
                  <a:pt x="1945189" y="696162"/>
                </a:cubicBezTo>
                <a:cubicBezTo>
                  <a:pt x="1935664" y="712037"/>
                  <a:pt x="1935664" y="726325"/>
                  <a:pt x="1945189" y="734262"/>
                </a:cubicBezTo>
                <a:cubicBezTo>
                  <a:pt x="1954714" y="742199"/>
                  <a:pt x="2005514" y="734262"/>
                  <a:pt x="2002339" y="743787"/>
                </a:cubicBezTo>
                <a:cubicBezTo>
                  <a:pt x="1999164" y="753312"/>
                  <a:pt x="1942014" y="775537"/>
                  <a:pt x="1926139" y="791412"/>
                </a:cubicBezTo>
                <a:cubicBezTo>
                  <a:pt x="1910264" y="807287"/>
                  <a:pt x="1921376" y="826337"/>
                  <a:pt x="1907089" y="839037"/>
                </a:cubicBezTo>
                <a:cubicBezTo>
                  <a:pt x="1892801" y="851737"/>
                  <a:pt x="1853114" y="851737"/>
                  <a:pt x="1840414" y="867612"/>
                </a:cubicBezTo>
                <a:cubicBezTo>
                  <a:pt x="1827714" y="883487"/>
                  <a:pt x="1843589" y="920000"/>
                  <a:pt x="1830889" y="934287"/>
                </a:cubicBezTo>
                <a:cubicBezTo>
                  <a:pt x="1818189" y="948575"/>
                  <a:pt x="1767389" y="940637"/>
                  <a:pt x="1764214" y="953337"/>
                </a:cubicBezTo>
                <a:cubicBezTo>
                  <a:pt x="1761039" y="966037"/>
                  <a:pt x="1797551" y="994612"/>
                  <a:pt x="1811839" y="1010487"/>
                </a:cubicBezTo>
                <a:cubicBezTo>
                  <a:pt x="1826126" y="1026362"/>
                  <a:pt x="1854702" y="1035887"/>
                  <a:pt x="1849939" y="1048587"/>
                </a:cubicBezTo>
                <a:cubicBezTo>
                  <a:pt x="1845176" y="1061287"/>
                  <a:pt x="1829301" y="1040650"/>
                  <a:pt x="1783264" y="1086687"/>
                </a:cubicBezTo>
                <a:cubicBezTo>
                  <a:pt x="1737227" y="1132724"/>
                  <a:pt x="1611814" y="1277187"/>
                  <a:pt x="1573714" y="1324812"/>
                </a:cubicBezTo>
                <a:cubicBezTo>
                  <a:pt x="1535614" y="1372437"/>
                  <a:pt x="1561014" y="1353387"/>
                  <a:pt x="1554664" y="1372437"/>
                </a:cubicBezTo>
                <a:cubicBezTo>
                  <a:pt x="1548314" y="1391487"/>
                  <a:pt x="1541964" y="1397837"/>
                  <a:pt x="1535614" y="1439112"/>
                </a:cubicBezTo>
                <a:cubicBezTo>
                  <a:pt x="1529264" y="1480387"/>
                  <a:pt x="1518152" y="1581987"/>
                  <a:pt x="1516564" y="1620087"/>
                </a:cubicBezTo>
                <a:cubicBezTo>
                  <a:pt x="1514976" y="1658187"/>
                  <a:pt x="1534026" y="1658187"/>
                  <a:pt x="1526089" y="1667712"/>
                </a:cubicBezTo>
                <a:cubicBezTo>
                  <a:pt x="1518152" y="1677237"/>
                  <a:pt x="1484814" y="1669300"/>
                  <a:pt x="1468939" y="1677237"/>
                </a:cubicBezTo>
                <a:cubicBezTo>
                  <a:pt x="1453064" y="1685174"/>
                  <a:pt x="1445126" y="1712162"/>
                  <a:pt x="1430839" y="1715337"/>
                </a:cubicBezTo>
                <a:cubicBezTo>
                  <a:pt x="1416552" y="1718512"/>
                  <a:pt x="1394326" y="1682000"/>
                  <a:pt x="1383214" y="1696287"/>
                </a:cubicBezTo>
                <a:cubicBezTo>
                  <a:pt x="1372101" y="1710575"/>
                  <a:pt x="1380039" y="1791537"/>
                  <a:pt x="1364164" y="1801062"/>
                </a:cubicBezTo>
                <a:cubicBezTo>
                  <a:pt x="1348289" y="1810587"/>
                  <a:pt x="1307014" y="1747087"/>
                  <a:pt x="1287964" y="1753437"/>
                </a:cubicBezTo>
                <a:cubicBezTo>
                  <a:pt x="1268914" y="1759787"/>
                  <a:pt x="1259389" y="1821700"/>
                  <a:pt x="1249864" y="1839162"/>
                </a:cubicBezTo>
                <a:cubicBezTo>
                  <a:pt x="1240339" y="1856625"/>
                  <a:pt x="1233989" y="1847099"/>
                  <a:pt x="1230814" y="1858212"/>
                </a:cubicBezTo>
                <a:cubicBezTo>
                  <a:pt x="1227639" y="1869325"/>
                  <a:pt x="1230814" y="1905837"/>
                  <a:pt x="1230814" y="1905837"/>
                </a:cubicBezTo>
                <a:lnTo>
                  <a:pt x="1230814" y="1943937"/>
                </a:lnTo>
                <a:cubicBezTo>
                  <a:pt x="1230814" y="1956637"/>
                  <a:pt x="1237164" y="1974100"/>
                  <a:pt x="1230814" y="1982037"/>
                </a:cubicBezTo>
                <a:cubicBezTo>
                  <a:pt x="1224464" y="1989974"/>
                  <a:pt x="1210176" y="1988387"/>
                  <a:pt x="1192714" y="1991562"/>
                </a:cubicBezTo>
                <a:cubicBezTo>
                  <a:pt x="1175251" y="1994737"/>
                  <a:pt x="1137151" y="1994737"/>
                  <a:pt x="1126039" y="2001087"/>
                </a:cubicBezTo>
                <a:cubicBezTo>
                  <a:pt x="1114927" y="2007437"/>
                  <a:pt x="1118102" y="2009025"/>
                  <a:pt x="1126039" y="2029662"/>
                </a:cubicBezTo>
                <a:cubicBezTo>
                  <a:pt x="1133977" y="2050300"/>
                  <a:pt x="1151439" y="2110624"/>
                  <a:pt x="1173664" y="2124912"/>
                </a:cubicBezTo>
                <a:cubicBezTo>
                  <a:pt x="1195889" y="2139200"/>
                  <a:pt x="1235577" y="2109037"/>
                  <a:pt x="1259389" y="2115387"/>
                </a:cubicBezTo>
                <a:cubicBezTo>
                  <a:pt x="1283201" y="2121737"/>
                  <a:pt x="1300664" y="2153487"/>
                  <a:pt x="1316539" y="2163012"/>
                </a:cubicBezTo>
                <a:cubicBezTo>
                  <a:pt x="1332414" y="2172537"/>
                  <a:pt x="1338764" y="2170950"/>
                  <a:pt x="1354639" y="2172537"/>
                </a:cubicBezTo>
                <a:cubicBezTo>
                  <a:pt x="1370514" y="2174125"/>
                  <a:pt x="1394327" y="2183649"/>
                  <a:pt x="1411789" y="2172537"/>
                </a:cubicBezTo>
                <a:cubicBezTo>
                  <a:pt x="1429251" y="2161425"/>
                  <a:pt x="1441952" y="2128087"/>
                  <a:pt x="1459414" y="2105862"/>
                </a:cubicBezTo>
                <a:cubicBezTo>
                  <a:pt x="1476876" y="2083637"/>
                  <a:pt x="1489577" y="2051887"/>
                  <a:pt x="1516564" y="2039187"/>
                </a:cubicBezTo>
                <a:cubicBezTo>
                  <a:pt x="1543551" y="2026487"/>
                  <a:pt x="1595939" y="2036012"/>
                  <a:pt x="1621339" y="2029662"/>
                </a:cubicBezTo>
                <a:cubicBezTo>
                  <a:pt x="1646739" y="2023312"/>
                  <a:pt x="1640389" y="2005849"/>
                  <a:pt x="1668964" y="2001087"/>
                </a:cubicBezTo>
                <a:cubicBezTo>
                  <a:pt x="1697539" y="1996325"/>
                  <a:pt x="1729289" y="1982037"/>
                  <a:pt x="1792789" y="2001087"/>
                </a:cubicBezTo>
                <a:cubicBezTo>
                  <a:pt x="1856289" y="2020137"/>
                  <a:pt x="1975352" y="2109037"/>
                  <a:pt x="2049964" y="2115387"/>
                </a:cubicBezTo>
                <a:cubicBezTo>
                  <a:pt x="2124576" y="2121737"/>
                  <a:pt x="2200459" y="2060142"/>
                  <a:pt x="2240464" y="2039187"/>
                </a:cubicBezTo>
                <a:cubicBezTo>
                  <a:pt x="2280469" y="2018232"/>
                  <a:pt x="2272531" y="1994420"/>
                  <a:pt x="2289994" y="1989657"/>
                </a:cubicBezTo>
                <a:cubicBezTo>
                  <a:pt x="2307457" y="1984894"/>
                  <a:pt x="2324919" y="2018232"/>
                  <a:pt x="2345239" y="2010612"/>
                </a:cubicBezTo>
                <a:cubicBezTo>
                  <a:pt x="2365559" y="2002992"/>
                  <a:pt x="2411914" y="1943937"/>
                  <a:pt x="2411914" y="1943937"/>
                </a:cubicBezTo>
                <a:cubicBezTo>
                  <a:pt x="2430964" y="1924887"/>
                  <a:pt x="2443664" y="1915362"/>
                  <a:pt x="2459539" y="1896312"/>
                </a:cubicBezTo>
                <a:cubicBezTo>
                  <a:pt x="2475414" y="1877262"/>
                  <a:pt x="2494464" y="1843925"/>
                  <a:pt x="2507164" y="1829637"/>
                </a:cubicBezTo>
                <a:cubicBezTo>
                  <a:pt x="2519864" y="1815350"/>
                  <a:pt x="2510339" y="1816937"/>
                  <a:pt x="2535739" y="1810587"/>
                </a:cubicBezTo>
                <a:cubicBezTo>
                  <a:pt x="2561139" y="1804237"/>
                  <a:pt x="2637339" y="1807412"/>
                  <a:pt x="2659564" y="1791537"/>
                </a:cubicBezTo>
                <a:cubicBezTo>
                  <a:pt x="2681789" y="1775662"/>
                  <a:pt x="2662739" y="1731212"/>
                  <a:pt x="2669089" y="1715337"/>
                </a:cubicBezTo>
                <a:cubicBezTo>
                  <a:pt x="2675439" y="1699462"/>
                  <a:pt x="2684964" y="1705812"/>
                  <a:pt x="2697664" y="1696287"/>
                </a:cubicBezTo>
                <a:cubicBezTo>
                  <a:pt x="2710364" y="1686762"/>
                  <a:pt x="2727827" y="1669299"/>
                  <a:pt x="2745289" y="1658187"/>
                </a:cubicBezTo>
                <a:cubicBezTo>
                  <a:pt x="2762751" y="1647075"/>
                  <a:pt x="2778627" y="1643899"/>
                  <a:pt x="2802439" y="1629612"/>
                </a:cubicBezTo>
                <a:cubicBezTo>
                  <a:pt x="2826251" y="1615325"/>
                  <a:pt x="2862764" y="1593100"/>
                  <a:pt x="2888164" y="1572462"/>
                </a:cubicBezTo>
                <a:cubicBezTo>
                  <a:pt x="2913564" y="1551824"/>
                  <a:pt x="2942139" y="1529600"/>
                  <a:pt x="2954839" y="1505787"/>
                </a:cubicBezTo>
                <a:cubicBezTo>
                  <a:pt x="2967539" y="1481975"/>
                  <a:pt x="2956427" y="1442287"/>
                  <a:pt x="2964364" y="1429587"/>
                </a:cubicBezTo>
                <a:cubicBezTo>
                  <a:pt x="2972301" y="1416887"/>
                  <a:pt x="2999289" y="1440700"/>
                  <a:pt x="3002464" y="1429587"/>
                </a:cubicBezTo>
                <a:cubicBezTo>
                  <a:pt x="3005639" y="1418474"/>
                  <a:pt x="2968809" y="1365769"/>
                  <a:pt x="2983414" y="1362912"/>
                </a:cubicBezTo>
                <a:cubicBezTo>
                  <a:pt x="2998019" y="1360055"/>
                  <a:pt x="3055169" y="1406092"/>
                  <a:pt x="3090094" y="1412442"/>
                </a:cubicBezTo>
                <a:cubicBezTo>
                  <a:pt x="3125019" y="1418792"/>
                  <a:pt x="3150419" y="1402917"/>
                  <a:pt x="3192964" y="1401012"/>
                </a:cubicBezTo>
                <a:cubicBezTo>
                  <a:pt x="3235509" y="1399107"/>
                  <a:pt x="3308852" y="1410537"/>
                  <a:pt x="3345364" y="1401012"/>
                </a:cubicBezTo>
                <a:cubicBezTo>
                  <a:pt x="3381876" y="1391487"/>
                  <a:pt x="3391402" y="1340687"/>
                  <a:pt x="3412039" y="1343862"/>
                </a:cubicBezTo>
                <a:cubicBezTo>
                  <a:pt x="3432677" y="1347037"/>
                  <a:pt x="3442202" y="1408950"/>
                  <a:pt x="3469189" y="1420062"/>
                </a:cubicBezTo>
                <a:cubicBezTo>
                  <a:pt x="3496176" y="1431174"/>
                  <a:pt x="3550152" y="1424824"/>
                  <a:pt x="3573964" y="1410537"/>
                </a:cubicBezTo>
                <a:cubicBezTo>
                  <a:pt x="3597776" y="1396250"/>
                  <a:pt x="3581901" y="1337512"/>
                  <a:pt x="3612064" y="1334337"/>
                </a:cubicBezTo>
                <a:cubicBezTo>
                  <a:pt x="3642227" y="1331162"/>
                  <a:pt x="3723189" y="1399424"/>
                  <a:pt x="3754939" y="1391487"/>
                </a:cubicBezTo>
                <a:cubicBezTo>
                  <a:pt x="3786689" y="1383550"/>
                  <a:pt x="3772402" y="1307349"/>
                  <a:pt x="3802564" y="1286712"/>
                </a:cubicBezTo>
                <a:cubicBezTo>
                  <a:pt x="3832726" y="1266075"/>
                  <a:pt x="3907339" y="1285124"/>
                  <a:pt x="3935914" y="1267662"/>
                </a:cubicBezTo>
                <a:cubicBezTo>
                  <a:pt x="3964489" y="1250200"/>
                  <a:pt x="3974014" y="1208924"/>
                  <a:pt x="3974014" y="1181937"/>
                </a:cubicBezTo>
                <a:cubicBezTo>
                  <a:pt x="3974014" y="1154950"/>
                  <a:pt x="3945439" y="1129550"/>
                  <a:pt x="3935914" y="1105737"/>
                </a:cubicBezTo>
                <a:cubicBezTo>
                  <a:pt x="3926389" y="1081925"/>
                  <a:pt x="3932739" y="1062875"/>
                  <a:pt x="3916864" y="1039062"/>
                </a:cubicBezTo>
                <a:cubicBezTo>
                  <a:pt x="3900989" y="1015250"/>
                  <a:pt x="3866064" y="983500"/>
                  <a:pt x="3840664" y="962862"/>
                </a:cubicBezTo>
                <a:cubicBezTo>
                  <a:pt x="3815264" y="942224"/>
                  <a:pt x="3764464" y="953337"/>
                  <a:pt x="3764464" y="915237"/>
                </a:cubicBezTo>
                <a:cubicBezTo>
                  <a:pt x="3764464" y="877137"/>
                  <a:pt x="3818439" y="778712"/>
                  <a:pt x="3840664" y="734262"/>
                </a:cubicBezTo>
                <a:cubicBezTo>
                  <a:pt x="3862889" y="689812"/>
                  <a:pt x="3874002" y="672349"/>
                  <a:pt x="3897814" y="648537"/>
                </a:cubicBezTo>
                <a:cubicBezTo>
                  <a:pt x="3921626" y="624725"/>
                  <a:pt x="3954964" y="599325"/>
                  <a:pt x="3983539" y="591387"/>
                </a:cubicBezTo>
                <a:cubicBezTo>
                  <a:pt x="4012114" y="583449"/>
                  <a:pt x="4050214" y="607262"/>
                  <a:pt x="4069264" y="600912"/>
                </a:cubicBezTo>
                <a:cubicBezTo>
                  <a:pt x="4088314" y="594562"/>
                  <a:pt x="4083552" y="569162"/>
                  <a:pt x="4097839" y="553287"/>
                </a:cubicBezTo>
                <a:cubicBezTo>
                  <a:pt x="4112127" y="537412"/>
                  <a:pt x="4142289" y="515187"/>
                  <a:pt x="4154989" y="505662"/>
                </a:cubicBezTo>
                <a:cubicBezTo>
                  <a:pt x="4167689" y="496137"/>
                  <a:pt x="4156577" y="515187"/>
                  <a:pt x="4174039" y="496137"/>
                </a:cubicBezTo>
                <a:cubicBezTo>
                  <a:pt x="4191501" y="477087"/>
                  <a:pt x="4232777" y="402474"/>
                  <a:pt x="4259764" y="391362"/>
                </a:cubicBezTo>
                <a:cubicBezTo>
                  <a:pt x="4286751" y="380250"/>
                  <a:pt x="4307389" y="429462"/>
                  <a:pt x="4335964" y="429462"/>
                </a:cubicBezTo>
                <a:cubicBezTo>
                  <a:pt x="4364539" y="429462"/>
                  <a:pt x="4397877" y="397712"/>
                  <a:pt x="4431214" y="391362"/>
                </a:cubicBezTo>
                <a:cubicBezTo>
                  <a:pt x="4464552" y="385012"/>
                  <a:pt x="4510589" y="396124"/>
                  <a:pt x="4535989" y="391362"/>
                </a:cubicBezTo>
                <a:cubicBezTo>
                  <a:pt x="4561389" y="386600"/>
                  <a:pt x="4562977" y="370724"/>
                  <a:pt x="4583614" y="362787"/>
                </a:cubicBezTo>
                <a:cubicBezTo>
                  <a:pt x="4604252" y="354849"/>
                  <a:pt x="4640764" y="353262"/>
                  <a:pt x="4659814" y="343737"/>
                </a:cubicBezTo>
                <a:cubicBezTo>
                  <a:pt x="4678864" y="334212"/>
                  <a:pt x="4682039" y="305637"/>
                  <a:pt x="4697914" y="305637"/>
                </a:cubicBezTo>
                <a:cubicBezTo>
                  <a:pt x="4713789" y="305637"/>
                  <a:pt x="4731252" y="337387"/>
                  <a:pt x="4755064" y="343737"/>
                </a:cubicBezTo>
                <a:cubicBezTo>
                  <a:pt x="4778876" y="350087"/>
                  <a:pt x="4818564" y="348499"/>
                  <a:pt x="4840789" y="343737"/>
                </a:cubicBezTo>
                <a:cubicBezTo>
                  <a:pt x="4863014" y="338974"/>
                  <a:pt x="4872539" y="318337"/>
                  <a:pt x="4888414" y="315162"/>
                </a:cubicBezTo>
                <a:cubicBezTo>
                  <a:pt x="4904289" y="311987"/>
                  <a:pt x="4910639" y="323099"/>
                  <a:pt x="4936039" y="324687"/>
                </a:cubicBezTo>
                <a:cubicBezTo>
                  <a:pt x="4961439" y="326274"/>
                  <a:pt x="5040814" y="324687"/>
                  <a:pt x="5040814" y="324687"/>
                </a:cubicBezTo>
                <a:cubicBezTo>
                  <a:pt x="5067801" y="324687"/>
                  <a:pt x="5070977" y="323100"/>
                  <a:pt x="5097964" y="324687"/>
                </a:cubicBezTo>
                <a:cubicBezTo>
                  <a:pt x="5124951" y="326274"/>
                  <a:pt x="5167814" y="332624"/>
                  <a:pt x="5202739" y="334212"/>
                </a:cubicBezTo>
                <a:cubicBezTo>
                  <a:pt x="5237664" y="335800"/>
                  <a:pt x="5275764" y="346912"/>
                  <a:pt x="5307514" y="334212"/>
                </a:cubicBezTo>
                <a:cubicBezTo>
                  <a:pt x="5339264" y="321512"/>
                  <a:pt x="5367839" y="270712"/>
                  <a:pt x="5393239" y="258012"/>
                </a:cubicBezTo>
                <a:cubicBezTo>
                  <a:pt x="5418639" y="245312"/>
                  <a:pt x="5431339" y="256424"/>
                  <a:pt x="5459914" y="258012"/>
                </a:cubicBezTo>
                <a:cubicBezTo>
                  <a:pt x="5488489" y="259599"/>
                  <a:pt x="5540877" y="270712"/>
                  <a:pt x="5564689" y="267537"/>
                </a:cubicBezTo>
                <a:cubicBezTo>
                  <a:pt x="5588502" y="264362"/>
                  <a:pt x="5599614" y="256424"/>
                  <a:pt x="5602789" y="238962"/>
                </a:cubicBezTo>
                <a:cubicBezTo>
                  <a:pt x="5605964" y="221499"/>
                  <a:pt x="5593264" y="181812"/>
                  <a:pt x="5583739" y="162762"/>
                </a:cubicBezTo>
                <a:cubicBezTo>
                  <a:pt x="5574214" y="143712"/>
                  <a:pt x="5536114" y="131012"/>
                  <a:pt x="5545639" y="124662"/>
                </a:cubicBezTo>
                <a:cubicBezTo>
                  <a:pt x="5555164" y="118312"/>
                  <a:pt x="5612314" y="132600"/>
                  <a:pt x="5640889" y="124662"/>
                </a:cubicBezTo>
                <a:cubicBezTo>
                  <a:pt x="5669464" y="116724"/>
                  <a:pt x="5701214" y="92912"/>
                  <a:pt x="5717089" y="77037"/>
                </a:cubicBezTo>
                <a:cubicBezTo>
                  <a:pt x="5732964" y="61162"/>
                  <a:pt x="5721851" y="34175"/>
                  <a:pt x="5736139" y="29412"/>
                </a:cubicBezTo>
                <a:cubicBezTo>
                  <a:pt x="5750427" y="24649"/>
                  <a:pt x="5775827" y="42112"/>
                  <a:pt x="5802814" y="48462"/>
                </a:cubicBezTo>
                <a:cubicBezTo>
                  <a:pt x="5829801" y="54812"/>
                  <a:pt x="5882189" y="75449"/>
                  <a:pt x="5898064" y="67512"/>
                </a:cubicBezTo>
                <a:cubicBezTo>
                  <a:pt x="5913939" y="59575"/>
                  <a:pt x="5879014" y="7187"/>
                  <a:pt x="5898064" y="837"/>
                </a:cubicBezTo>
                <a:cubicBezTo>
                  <a:pt x="5917114" y="-5513"/>
                  <a:pt x="5985376" y="26237"/>
                  <a:pt x="6012364" y="29412"/>
                </a:cubicBezTo>
                <a:cubicBezTo>
                  <a:pt x="6039352" y="32587"/>
                  <a:pt x="6040939" y="16712"/>
                  <a:pt x="6059989" y="19887"/>
                </a:cubicBezTo>
                <a:cubicBezTo>
                  <a:pt x="6079039" y="23062"/>
                  <a:pt x="6091739" y="35762"/>
                  <a:pt x="6126664" y="48462"/>
                </a:cubicBezTo>
                <a:cubicBezTo>
                  <a:pt x="6161589" y="61162"/>
                  <a:pt x="6229852" y="88150"/>
                  <a:pt x="6269539" y="96087"/>
                </a:cubicBezTo>
                <a:cubicBezTo>
                  <a:pt x="6309226" y="104024"/>
                  <a:pt x="6318752" y="88150"/>
                  <a:pt x="6364789" y="96087"/>
                </a:cubicBezTo>
                <a:cubicBezTo>
                  <a:pt x="6410826" y="104024"/>
                  <a:pt x="6498139" y="115137"/>
                  <a:pt x="6545764" y="143712"/>
                </a:cubicBezTo>
                <a:cubicBezTo>
                  <a:pt x="6593389" y="172287"/>
                  <a:pt x="6636252" y="238962"/>
                  <a:pt x="6650539" y="267537"/>
                </a:cubicBezTo>
                <a:cubicBezTo>
                  <a:pt x="6664826" y="296112"/>
                  <a:pt x="6636251" y="296112"/>
                  <a:pt x="6631489" y="315162"/>
                </a:cubicBezTo>
                <a:cubicBezTo>
                  <a:pt x="6626727" y="334212"/>
                  <a:pt x="6628314" y="365962"/>
                  <a:pt x="6621964" y="381837"/>
                </a:cubicBezTo>
                <a:cubicBezTo>
                  <a:pt x="6615614" y="397712"/>
                  <a:pt x="6618789" y="418349"/>
                  <a:pt x="6593389" y="410412"/>
                </a:cubicBezTo>
                <a:cubicBezTo>
                  <a:pt x="6567989" y="402475"/>
                  <a:pt x="6491789" y="337387"/>
                  <a:pt x="6469564" y="334212"/>
                </a:cubicBezTo>
                <a:cubicBezTo>
                  <a:pt x="6447339" y="331037"/>
                  <a:pt x="6480676" y="381837"/>
                  <a:pt x="6460039" y="391362"/>
                </a:cubicBezTo>
                <a:cubicBezTo>
                  <a:pt x="6439402" y="400887"/>
                  <a:pt x="6374314" y="386600"/>
                  <a:pt x="6345739" y="391362"/>
                </a:cubicBezTo>
                <a:cubicBezTo>
                  <a:pt x="6317164" y="396124"/>
                  <a:pt x="6321926" y="405650"/>
                  <a:pt x="6288589" y="419937"/>
                </a:cubicBezTo>
                <a:cubicBezTo>
                  <a:pt x="6255252" y="434224"/>
                  <a:pt x="6180639" y="469150"/>
                  <a:pt x="6145714" y="477087"/>
                </a:cubicBezTo>
                <a:cubicBezTo>
                  <a:pt x="6110789" y="485024"/>
                  <a:pt x="6098089" y="469149"/>
                  <a:pt x="6079039" y="467562"/>
                </a:cubicBezTo>
                <a:cubicBezTo>
                  <a:pt x="6059989" y="465975"/>
                  <a:pt x="6050464" y="459625"/>
                  <a:pt x="6031414" y="467562"/>
                </a:cubicBezTo>
                <a:cubicBezTo>
                  <a:pt x="6012364" y="475499"/>
                  <a:pt x="5998076" y="512012"/>
                  <a:pt x="5964739" y="515187"/>
                </a:cubicBezTo>
                <a:cubicBezTo>
                  <a:pt x="5931402" y="518362"/>
                  <a:pt x="5867902" y="491374"/>
                  <a:pt x="5831389" y="486612"/>
                </a:cubicBezTo>
                <a:cubicBezTo>
                  <a:pt x="5794877" y="481849"/>
                  <a:pt x="5780589" y="477087"/>
                  <a:pt x="5745664" y="486612"/>
                </a:cubicBezTo>
                <a:cubicBezTo>
                  <a:pt x="5710739" y="496137"/>
                  <a:pt x="5644064" y="531062"/>
                  <a:pt x="5621839" y="543762"/>
                </a:cubicBezTo>
                <a:cubicBezTo>
                  <a:pt x="5599614" y="556462"/>
                  <a:pt x="5621839" y="558049"/>
                  <a:pt x="5612314" y="562812"/>
                </a:cubicBezTo>
                <a:cubicBezTo>
                  <a:pt x="5602789" y="567575"/>
                  <a:pt x="5593264" y="575512"/>
                  <a:pt x="5564689" y="572337"/>
                </a:cubicBezTo>
                <a:cubicBezTo>
                  <a:pt x="5536114" y="569162"/>
                  <a:pt x="5474202" y="550112"/>
                  <a:pt x="5440864" y="543762"/>
                </a:cubicBezTo>
                <a:cubicBezTo>
                  <a:pt x="5407527" y="537412"/>
                  <a:pt x="5378951" y="531062"/>
                  <a:pt x="5364664" y="534237"/>
                </a:cubicBezTo>
                <a:cubicBezTo>
                  <a:pt x="5350377" y="537412"/>
                  <a:pt x="5363076" y="554875"/>
                  <a:pt x="5355139" y="562812"/>
                </a:cubicBezTo>
                <a:cubicBezTo>
                  <a:pt x="5347202" y="570749"/>
                  <a:pt x="5324977" y="577100"/>
                  <a:pt x="5317039" y="581862"/>
                </a:cubicBezTo>
                <a:cubicBezTo>
                  <a:pt x="5309102" y="586625"/>
                  <a:pt x="5326564" y="589800"/>
                  <a:pt x="5307514" y="591387"/>
                </a:cubicBezTo>
                <a:cubicBezTo>
                  <a:pt x="5288464" y="592974"/>
                  <a:pt x="5231314" y="577100"/>
                  <a:pt x="5202739" y="591387"/>
                </a:cubicBezTo>
                <a:cubicBezTo>
                  <a:pt x="5174164" y="605674"/>
                  <a:pt x="5148764" y="654887"/>
                  <a:pt x="5136064" y="677112"/>
                </a:cubicBezTo>
                <a:cubicBezTo>
                  <a:pt x="5123364" y="699337"/>
                  <a:pt x="5126539" y="712037"/>
                  <a:pt x="5126539" y="724737"/>
                </a:cubicBezTo>
                <a:cubicBezTo>
                  <a:pt x="5126539" y="737437"/>
                  <a:pt x="5142414" y="739024"/>
                  <a:pt x="5136064" y="753312"/>
                </a:cubicBezTo>
                <a:cubicBezTo>
                  <a:pt x="5129714" y="767600"/>
                  <a:pt x="5102727" y="799350"/>
                  <a:pt x="5088439" y="810462"/>
                </a:cubicBezTo>
                <a:cubicBezTo>
                  <a:pt x="5074152" y="821575"/>
                  <a:pt x="5053514" y="807287"/>
                  <a:pt x="5050339" y="819987"/>
                </a:cubicBezTo>
                <a:cubicBezTo>
                  <a:pt x="5047164" y="832687"/>
                  <a:pt x="5069389" y="864437"/>
                  <a:pt x="5069389" y="886662"/>
                </a:cubicBezTo>
                <a:cubicBezTo>
                  <a:pt x="5069389" y="908887"/>
                  <a:pt x="5058276" y="935875"/>
                  <a:pt x="5050339" y="953337"/>
                </a:cubicBezTo>
                <a:cubicBezTo>
                  <a:pt x="5042402" y="970799"/>
                  <a:pt x="5037639" y="978737"/>
                  <a:pt x="5021764" y="991437"/>
                </a:cubicBezTo>
                <a:cubicBezTo>
                  <a:pt x="5005889" y="1004137"/>
                  <a:pt x="4978902" y="1013662"/>
                  <a:pt x="4955089" y="1029537"/>
                </a:cubicBezTo>
                <a:cubicBezTo>
                  <a:pt x="4931277" y="1045412"/>
                  <a:pt x="4894764" y="1073987"/>
                  <a:pt x="4878889" y="1086687"/>
                </a:cubicBezTo>
                <a:cubicBezTo>
                  <a:pt x="4863014" y="1099387"/>
                  <a:pt x="4869364" y="1097800"/>
                  <a:pt x="4859839" y="1105737"/>
                </a:cubicBezTo>
                <a:cubicBezTo>
                  <a:pt x="4850314" y="1113674"/>
                  <a:pt x="4834439" y="1129549"/>
                  <a:pt x="4821739" y="1134312"/>
                </a:cubicBezTo>
                <a:cubicBezTo>
                  <a:pt x="4809039" y="1139075"/>
                  <a:pt x="4794752" y="1120025"/>
                  <a:pt x="4783639" y="1134312"/>
                </a:cubicBezTo>
                <a:cubicBezTo>
                  <a:pt x="4772527" y="1148600"/>
                  <a:pt x="4753477" y="1199400"/>
                  <a:pt x="4755064" y="1220037"/>
                </a:cubicBezTo>
                <a:cubicBezTo>
                  <a:pt x="4756651" y="1240674"/>
                  <a:pt x="4793164" y="1258137"/>
                  <a:pt x="4793164" y="1258137"/>
                </a:cubicBezTo>
                <a:cubicBezTo>
                  <a:pt x="4807451" y="1272424"/>
                  <a:pt x="4824914" y="1291475"/>
                  <a:pt x="4840789" y="1305762"/>
                </a:cubicBezTo>
                <a:cubicBezTo>
                  <a:pt x="4856664" y="1320050"/>
                  <a:pt x="4874127" y="1323225"/>
                  <a:pt x="4888414" y="1343862"/>
                </a:cubicBezTo>
                <a:cubicBezTo>
                  <a:pt x="4902701" y="1364499"/>
                  <a:pt x="4921752" y="1405775"/>
                  <a:pt x="4926514" y="1429587"/>
                </a:cubicBezTo>
                <a:cubicBezTo>
                  <a:pt x="4931276" y="1453399"/>
                  <a:pt x="4915402" y="1477212"/>
                  <a:pt x="4916989" y="1486737"/>
                </a:cubicBezTo>
                <a:cubicBezTo>
                  <a:pt x="4918577" y="1496262"/>
                  <a:pt x="4932864" y="1478799"/>
                  <a:pt x="4936039" y="1486737"/>
                </a:cubicBezTo>
                <a:cubicBezTo>
                  <a:pt x="4939214" y="1494675"/>
                  <a:pt x="4912227" y="1515312"/>
                  <a:pt x="4936039" y="1534362"/>
                </a:cubicBezTo>
                <a:cubicBezTo>
                  <a:pt x="4959851" y="1553412"/>
                  <a:pt x="5051927" y="1589925"/>
                  <a:pt x="5078914" y="1601037"/>
                </a:cubicBezTo>
                <a:cubicBezTo>
                  <a:pt x="5105901" y="1612149"/>
                  <a:pt x="5082089" y="1593100"/>
                  <a:pt x="5097964" y="1601037"/>
                </a:cubicBezTo>
                <a:cubicBezTo>
                  <a:pt x="5113839" y="1608974"/>
                  <a:pt x="5140827" y="1640725"/>
                  <a:pt x="5174164" y="1648662"/>
                </a:cubicBezTo>
                <a:cubicBezTo>
                  <a:pt x="5207501" y="1656599"/>
                  <a:pt x="5264652" y="1642312"/>
                  <a:pt x="5297989" y="1648662"/>
                </a:cubicBezTo>
                <a:cubicBezTo>
                  <a:pt x="5331327" y="1655012"/>
                  <a:pt x="5374189" y="1686762"/>
                  <a:pt x="5374189" y="1686762"/>
                </a:cubicBezTo>
                <a:cubicBezTo>
                  <a:pt x="5396414" y="1697874"/>
                  <a:pt x="5407526" y="1716925"/>
                  <a:pt x="5431339" y="1715337"/>
                </a:cubicBezTo>
                <a:cubicBezTo>
                  <a:pt x="5455152" y="1713749"/>
                  <a:pt x="5480552" y="1682000"/>
                  <a:pt x="5517064" y="1677237"/>
                </a:cubicBezTo>
                <a:cubicBezTo>
                  <a:pt x="5553577" y="1672475"/>
                  <a:pt x="5613902" y="1680412"/>
                  <a:pt x="5650414" y="1686762"/>
                </a:cubicBezTo>
                <a:cubicBezTo>
                  <a:pt x="5686926" y="1693112"/>
                  <a:pt x="5702802" y="1699462"/>
                  <a:pt x="5736139" y="1715337"/>
                </a:cubicBezTo>
                <a:cubicBezTo>
                  <a:pt x="5769476" y="1731212"/>
                  <a:pt x="5828214" y="1783599"/>
                  <a:pt x="5850439" y="1782012"/>
                </a:cubicBezTo>
                <a:cubicBezTo>
                  <a:pt x="5872664" y="1780425"/>
                  <a:pt x="5840914" y="1707400"/>
                  <a:pt x="5869489" y="1705812"/>
                </a:cubicBezTo>
                <a:cubicBezTo>
                  <a:pt x="5898064" y="1704225"/>
                  <a:pt x="5982202" y="1759787"/>
                  <a:pt x="6021889" y="1772487"/>
                </a:cubicBezTo>
                <a:cubicBezTo>
                  <a:pt x="6061577" y="1785187"/>
                  <a:pt x="6107614" y="1782012"/>
                  <a:pt x="6107614" y="1782012"/>
                </a:cubicBezTo>
                <a:cubicBezTo>
                  <a:pt x="6136189" y="1785187"/>
                  <a:pt x="6156827" y="1782012"/>
                  <a:pt x="6193339" y="1791537"/>
                </a:cubicBezTo>
                <a:cubicBezTo>
                  <a:pt x="6229851" y="1801062"/>
                  <a:pt x="6296527" y="1829637"/>
                  <a:pt x="6326689" y="1839162"/>
                </a:cubicBezTo>
                <a:cubicBezTo>
                  <a:pt x="6356851" y="1848687"/>
                  <a:pt x="6336214" y="1832812"/>
                  <a:pt x="6374314" y="1848687"/>
                </a:cubicBezTo>
                <a:cubicBezTo>
                  <a:pt x="6412414" y="1864562"/>
                  <a:pt x="6507664" y="1923300"/>
                  <a:pt x="6555289" y="1934412"/>
                </a:cubicBezTo>
                <a:cubicBezTo>
                  <a:pt x="6602914" y="1945524"/>
                  <a:pt x="6628314" y="1916950"/>
                  <a:pt x="6660064" y="1915362"/>
                </a:cubicBezTo>
                <a:cubicBezTo>
                  <a:pt x="6691814" y="1913774"/>
                  <a:pt x="6741027" y="1913775"/>
                  <a:pt x="6745789" y="1924887"/>
                </a:cubicBezTo>
                <a:cubicBezTo>
                  <a:pt x="6750551" y="1935999"/>
                  <a:pt x="6706101" y="1967750"/>
                  <a:pt x="6688639" y="1982037"/>
                </a:cubicBezTo>
                <a:cubicBezTo>
                  <a:pt x="6671177" y="1996324"/>
                  <a:pt x="6637839" y="1999499"/>
                  <a:pt x="6641014" y="2010612"/>
                </a:cubicBezTo>
                <a:cubicBezTo>
                  <a:pt x="6644189" y="2021725"/>
                  <a:pt x="6690227" y="2029662"/>
                  <a:pt x="6707689" y="2048712"/>
                </a:cubicBezTo>
                <a:cubicBezTo>
                  <a:pt x="6725151" y="2067762"/>
                  <a:pt x="6723564" y="2102687"/>
                  <a:pt x="6745789" y="2124912"/>
                </a:cubicBezTo>
                <a:cubicBezTo>
                  <a:pt x="6768014" y="2147137"/>
                  <a:pt x="6807702" y="2167775"/>
                  <a:pt x="6841039" y="2182062"/>
                </a:cubicBezTo>
                <a:cubicBezTo>
                  <a:pt x="6874376" y="2196349"/>
                  <a:pt x="6920414" y="2191587"/>
                  <a:pt x="6945814" y="2210637"/>
                </a:cubicBezTo>
                <a:cubicBezTo>
                  <a:pt x="6971214" y="2229687"/>
                  <a:pt x="6980739" y="2274137"/>
                  <a:pt x="6993439" y="2296362"/>
                </a:cubicBezTo>
                <a:cubicBezTo>
                  <a:pt x="7006139" y="2318587"/>
                  <a:pt x="7028364" y="2334462"/>
                  <a:pt x="7022014" y="2343987"/>
                </a:cubicBezTo>
                <a:cubicBezTo>
                  <a:pt x="7015664" y="2353512"/>
                  <a:pt x="6993439" y="2370974"/>
                  <a:pt x="6955339" y="2353512"/>
                </a:cubicBezTo>
                <a:cubicBezTo>
                  <a:pt x="6917239" y="2336050"/>
                  <a:pt x="6828339" y="2263024"/>
                  <a:pt x="6793414" y="2239212"/>
                </a:cubicBezTo>
                <a:cubicBezTo>
                  <a:pt x="6758489" y="2215400"/>
                  <a:pt x="6761664" y="2210637"/>
                  <a:pt x="6745789" y="2210637"/>
                </a:cubicBezTo>
                <a:cubicBezTo>
                  <a:pt x="6729914" y="2210637"/>
                  <a:pt x="6720389" y="2232862"/>
                  <a:pt x="6698164" y="2239212"/>
                </a:cubicBezTo>
                <a:cubicBezTo>
                  <a:pt x="6675939" y="2245562"/>
                  <a:pt x="6636252" y="2250325"/>
                  <a:pt x="6612439" y="2248737"/>
                </a:cubicBezTo>
                <a:cubicBezTo>
                  <a:pt x="6588626" y="2247149"/>
                  <a:pt x="6572752" y="2239212"/>
                  <a:pt x="6555289" y="2229687"/>
                </a:cubicBezTo>
                <a:cubicBezTo>
                  <a:pt x="6537827" y="2220162"/>
                  <a:pt x="6523539" y="2188412"/>
                  <a:pt x="6507664" y="2191587"/>
                </a:cubicBezTo>
                <a:cubicBezTo>
                  <a:pt x="6491789" y="2194762"/>
                  <a:pt x="6477502" y="2245562"/>
                  <a:pt x="6460039" y="2248737"/>
                </a:cubicBezTo>
                <a:cubicBezTo>
                  <a:pt x="6442577" y="2251912"/>
                  <a:pt x="6418764" y="2220162"/>
                  <a:pt x="6402889" y="2210637"/>
                </a:cubicBezTo>
                <a:cubicBezTo>
                  <a:pt x="6387014" y="2201112"/>
                  <a:pt x="6372727" y="2186825"/>
                  <a:pt x="6364789" y="2191587"/>
                </a:cubicBezTo>
                <a:cubicBezTo>
                  <a:pt x="6356852" y="2196350"/>
                  <a:pt x="6367964" y="2223337"/>
                  <a:pt x="6355264" y="2239212"/>
                </a:cubicBezTo>
                <a:cubicBezTo>
                  <a:pt x="6342564" y="2255087"/>
                  <a:pt x="6312402" y="2278900"/>
                  <a:pt x="6288589" y="2286837"/>
                </a:cubicBezTo>
                <a:cubicBezTo>
                  <a:pt x="6264777" y="2294775"/>
                  <a:pt x="6252076" y="2301124"/>
                  <a:pt x="6212389" y="2286837"/>
                </a:cubicBezTo>
                <a:cubicBezTo>
                  <a:pt x="6172702" y="2272550"/>
                  <a:pt x="6088564" y="2220162"/>
                  <a:pt x="6050464" y="2201112"/>
                </a:cubicBezTo>
                <a:cubicBezTo>
                  <a:pt x="6012364" y="2182062"/>
                  <a:pt x="6009189" y="2188412"/>
                  <a:pt x="5983789" y="2172537"/>
                </a:cubicBezTo>
                <a:cubicBezTo>
                  <a:pt x="5958389" y="2156662"/>
                  <a:pt x="5931401" y="2123324"/>
                  <a:pt x="5898064" y="2105862"/>
                </a:cubicBezTo>
                <a:cubicBezTo>
                  <a:pt x="5864727" y="2088400"/>
                  <a:pt x="5809164" y="2080462"/>
                  <a:pt x="5783764" y="2067762"/>
                </a:cubicBezTo>
                <a:cubicBezTo>
                  <a:pt x="5758364" y="2055062"/>
                  <a:pt x="5761539" y="2039187"/>
                  <a:pt x="5745664" y="2029662"/>
                </a:cubicBezTo>
                <a:cubicBezTo>
                  <a:pt x="5729789" y="2020137"/>
                  <a:pt x="5710739" y="2013787"/>
                  <a:pt x="5688514" y="2010612"/>
                </a:cubicBezTo>
                <a:cubicBezTo>
                  <a:pt x="5666289" y="2007437"/>
                  <a:pt x="5652002" y="2023312"/>
                  <a:pt x="5612314" y="2010612"/>
                </a:cubicBezTo>
                <a:cubicBezTo>
                  <a:pt x="5572627" y="1997912"/>
                  <a:pt x="5483726" y="1948699"/>
                  <a:pt x="5450389" y="1934412"/>
                </a:cubicBezTo>
                <a:cubicBezTo>
                  <a:pt x="5417052" y="1920125"/>
                  <a:pt x="5434514" y="1924887"/>
                  <a:pt x="5412289" y="1924887"/>
                </a:cubicBezTo>
                <a:cubicBezTo>
                  <a:pt x="5390064" y="1924887"/>
                  <a:pt x="5350376" y="1937587"/>
                  <a:pt x="5317039" y="1934412"/>
                </a:cubicBezTo>
                <a:cubicBezTo>
                  <a:pt x="5283702" y="1931237"/>
                  <a:pt x="5253539" y="1913774"/>
                  <a:pt x="5212264" y="1905837"/>
                </a:cubicBezTo>
                <a:cubicBezTo>
                  <a:pt x="5170989" y="1897900"/>
                  <a:pt x="5110664" y="1891549"/>
                  <a:pt x="5069389" y="1886787"/>
                </a:cubicBezTo>
                <a:cubicBezTo>
                  <a:pt x="5028114" y="1882025"/>
                  <a:pt x="4985251" y="1870912"/>
                  <a:pt x="4964614" y="1877262"/>
                </a:cubicBezTo>
                <a:cubicBezTo>
                  <a:pt x="4943977" y="1883612"/>
                  <a:pt x="4953501" y="1912187"/>
                  <a:pt x="4945564" y="1924887"/>
                </a:cubicBezTo>
                <a:cubicBezTo>
                  <a:pt x="4937627" y="1937587"/>
                  <a:pt x="4928102" y="1943937"/>
                  <a:pt x="4916989" y="1953462"/>
                </a:cubicBezTo>
                <a:cubicBezTo>
                  <a:pt x="4905877" y="1962987"/>
                  <a:pt x="4880477" y="1966162"/>
                  <a:pt x="4878889" y="1982037"/>
                </a:cubicBezTo>
                <a:cubicBezTo>
                  <a:pt x="4877302" y="1997912"/>
                  <a:pt x="4913814" y="2029662"/>
                  <a:pt x="4907464" y="2048712"/>
                </a:cubicBezTo>
                <a:cubicBezTo>
                  <a:pt x="4901114" y="2067762"/>
                  <a:pt x="4851902" y="2086812"/>
                  <a:pt x="4840789" y="2096337"/>
                </a:cubicBezTo>
                <a:cubicBezTo>
                  <a:pt x="4829677" y="2105862"/>
                  <a:pt x="4848727" y="2094750"/>
                  <a:pt x="4840789" y="2105862"/>
                </a:cubicBezTo>
                <a:cubicBezTo>
                  <a:pt x="4832852" y="2116975"/>
                  <a:pt x="4793164" y="2142375"/>
                  <a:pt x="4793164" y="2163012"/>
                </a:cubicBezTo>
                <a:cubicBezTo>
                  <a:pt x="4793164" y="2183649"/>
                  <a:pt x="4824914" y="2212225"/>
                  <a:pt x="4840789" y="2229687"/>
                </a:cubicBezTo>
                <a:cubicBezTo>
                  <a:pt x="4856664" y="2247149"/>
                  <a:pt x="4863014" y="2258262"/>
                  <a:pt x="4888414" y="2267787"/>
                </a:cubicBezTo>
                <a:cubicBezTo>
                  <a:pt x="4913814" y="2277312"/>
                  <a:pt x="5002714" y="2266200"/>
                  <a:pt x="4993189" y="2286837"/>
                </a:cubicBezTo>
                <a:cubicBezTo>
                  <a:pt x="4983664" y="2307474"/>
                  <a:pt x="4850314" y="2369387"/>
                  <a:pt x="4831264" y="2391612"/>
                </a:cubicBezTo>
                <a:cubicBezTo>
                  <a:pt x="4812214" y="2413837"/>
                  <a:pt x="4878889" y="2405900"/>
                  <a:pt x="4878889" y="2420187"/>
                </a:cubicBezTo>
                <a:cubicBezTo>
                  <a:pt x="4878889" y="2434474"/>
                  <a:pt x="4847139" y="2456700"/>
                  <a:pt x="4831264" y="2477337"/>
                </a:cubicBezTo>
                <a:cubicBezTo>
                  <a:pt x="4815389" y="2497975"/>
                  <a:pt x="4796339" y="2520200"/>
                  <a:pt x="4783639" y="2544012"/>
                </a:cubicBezTo>
                <a:cubicBezTo>
                  <a:pt x="4770939" y="2567825"/>
                  <a:pt x="4769351" y="2594812"/>
                  <a:pt x="4755064" y="2620212"/>
                </a:cubicBezTo>
                <a:cubicBezTo>
                  <a:pt x="4740777" y="2645612"/>
                  <a:pt x="4716964" y="2680537"/>
                  <a:pt x="4697914" y="2696412"/>
                </a:cubicBezTo>
                <a:cubicBezTo>
                  <a:pt x="4678864" y="2712287"/>
                  <a:pt x="4678864" y="2712287"/>
                  <a:pt x="4640764" y="2715462"/>
                </a:cubicBezTo>
                <a:cubicBezTo>
                  <a:pt x="4602664" y="2718637"/>
                  <a:pt x="4469314" y="2715462"/>
                  <a:pt x="4469314" y="2715462"/>
                </a:cubicBezTo>
                <a:cubicBezTo>
                  <a:pt x="4426452" y="2715462"/>
                  <a:pt x="4401052" y="2720225"/>
                  <a:pt x="4383589" y="2715462"/>
                </a:cubicBezTo>
                <a:cubicBezTo>
                  <a:pt x="4366126" y="2710699"/>
                  <a:pt x="4374064" y="2698000"/>
                  <a:pt x="4364539" y="2686887"/>
                </a:cubicBezTo>
                <a:cubicBezTo>
                  <a:pt x="4355014" y="2675775"/>
                  <a:pt x="4335964" y="2664662"/>
                  <a:pt x="4326439" y="2648787"/>
                </a:cubicBezTo>
                <a:cubicBezTo>
                  <a:pt x="4316914" y="2632912"/>
                  <a:pt x="4310564" y="2615450"/>
                  <a:pt x="4307389" y="2591637"/>
                </a:cubicBezTo>
                <a:cubicBezTo>
                  <a:pt x="4304214" y="2567825"/>
                  <a:pt x="4308976" y="2532899"/>
                  <a:pt x="4307389" y="2505912"/>
                </a:cubicBezTo>
                <a:cubicBezTo>
                  <a:pt x="4305802" y="2478925"/>
                  <a:pt x="4304214" y="2458287"/>
                  <a:pt x="4297864" y="2429712"/>
                </a:cubicBezTo>
                <a:cubicBezTo>
                  <a:pt x="4291514" y="2401137"/>
                  <a:pt x="4277227" y="2363037"/>
                  <a:pt x="4269289" y="2334462"/>
                </a:cubicBezTo>
                <a:cubicBezTo>
                  <a:pt x="4261351" y="2305887"/>
                  <a:pt x="4270876" y="2270962"/>
                  <a:pt x="4250239" y="2258262"/>
                </a:cubicBezTo>
                <a:cubicBezTo>
                  <a:pt x="4229602" y="2245562"/>
                  <a:pt x="4178801" y="2261437"/>
                  <a:pt x="4145464" y="2258262"/>
                </a:cubicBezTo>
                <a:cubicBezTo>
                  <a:pt x="4112127" y="2255087"/>
                  <a:pt x="4077201" y="2232862"/>
                  <a:pt x="4050214" y="2239212"/>
                </a:cubicBezTo>
                <a:cubicBezTo>
                  <a:pt x="4023227" y="2245562"/>
                  <a:pt x="4021639" y="2277312"/>
                  <a:pt x="3983539" y="2296362"/>
                </a:cubicBezTo>
                <a:cubicBezTo>
                  <a:pt x="3945439" y="2315412"/>
                  <a:pt x="3851776" y="2332875"/>
                  <a:pt x="3821614" y="2353512"/>
                </a:cubicBezTo>
                <a:cubicBezTo>
                  <a:pt x="3791452" y="2374149"/>
                  <a:pt x="3831139" y="2409075"/>
                  <a:pt x="3802564" y="2420187"/>
                </a:cubicBezTo>
                <a:cubicBezTo>
                  <a:pt x="3773989" y="2431299"/>
                  <a:pt x="3689851" y="2404312"/>
                  <a:pt x="3650164" y="2420187"/>
                </a:cubicBezTo>
                <a:cubicBezTo>
                  <a:pt x="3610477" y="2436062"/>
                  <a:pt x="3597777" y="2480512"/>
                  <a:pt x="3564439" y="2515437"/>
                </a:cubicBezTo>
                <a:cubicBezTo>
                  <a:pt x="3531102" y="2550362"/>
                  <a:pt x="3473951" y="2588462"/>
                  <a:pt x="3450139" y="2629737"/>
                </a:cubicBezTo>
                <a:cubicBezTo>
                  <a:pt x="3426327" y="2671012"/>
                  <a:pt x="3442202" y="2728162"/>
                  <a:pt x="3421564" y="2763087"/>
                </a:cubicBezTo>
                <a:cubicBezTo>
                  <a:pt x="3400926" y="2798012"/>
                  <a:pt x="3326314" y="2839287"/>
                  <a:pt x="3326314" y="2839287"/>
                </a:cubicBezTo>
                <a:cubicBezTo>
                  <a:pt x="3294564" y="2864687"/>
                  <a:pt x="3259639" y="2883737"/>
                  <a:pt x="3231064" y="2915487"/>
                </a:cubicBezTo>
                <a:cubicBezTo>
                  <a:pt x="3202489" y="2947237"/>
                  <a:pt x="3175501" y="2991687"/>
                  <a:pt x="3154864" y="3029787"/>
                </a:cubicBezTo>
                <a:cubicBezTo>
                  <a:pt x="3134227" y="3067887"/>
                  <a:pt x="3124701" y="3112337"/>
                  <a:pt x="3107239" y="3144087"/>
                </a:cubicBezTo>
                <a:cubicBezTo>
                  <a:pt x="3089777" y="3175837"/>
                  <a:pt x="3072314" y="3205999"/>
                  <a:pt x="3050089" y="3220287"/>
                </a:cubicBezTo>
                <a:cubicBezTo>
                  <a:pt x="3027864" y="3234575"/>
                  <a:pt x="3002464" y="3239337"/>
                  <a:pt x="2973889" y="3229812"/>
                </a:cubicBezTo>
                <a:cubicBezTo>
                  <a:pt x="2945314" y="3220287"/>
                  <a:pt x="2907214" y="3183774"/>
                  <a:pt x="2878639" y="3163137"/>
                </a:cubicBezTo>
                <a:cubicBezTo>
                  <a:pt x="2850064" y="3142500"/>
                  <a:pt x="2827839" y="3117099"/>
                  <a:pt x="2802439" y="3105987"/>
                </a:cubicBezTo>
                <a:cubicBezTo>
                  <a:pt x="2777039" y="3094875"/>
                  <a:pt x="2754814" y="3088524"/>
                  <a:pt x="2726239" y="3096462"/>
                </a:cubicBezTo>
                <a:cubicBezTo>
                  <a:pt x="2697664" y="3104400"/>
                  <a:pt x="2642101" y="3134562"/>
                  <a:pt x="2630989" y="3153612"/>
                </a:cubicBezTo>
                <a:cubicBezTo>
                  <a:pt x="2619877" y="3172662"/>
                  <a:pt x="2673852" y="3199650"/>
                  <a:pt x="2659564" y="3210762"/>
                </a:cubicBezTo>
                <a:cubicBezTo>
                  <a:pt x="2645277" y="3221875"/>
                  <a:pt x="2591301" y="3217112"/>
                  <a:pt x="2545264" y="3220287"/>
                </a:cubicBezTo>
                <a:cubicBezTo>
                  <a:pt x="2499227" y="3223462"/>
                  <a:pt x="2423026" y="3221875"/>
                  <a:pt x="2383339" y="3229812"/>
                </a:cubicBezTo>
                <a:cubicBezTo>
                  <a:pt x="2343652" y="3237749"/>
                  <a:pt x="2334126" y="3259975"/>
                  <a:pt x="2307139" y="3267912"/>
                </a:cubicBezTo>
                <a:cubicBezTo>
                  <a:pt x="2280152" y="3275849"/>
                  <a:pt x="2240464" y="3286962"/>
                  <a:pt x="2221414" y="3277437"/>
                </a:cubicBezTo>
                <a:cubicBezTo>
                  <a:pt x="2202364" y="3267912"/>
                  <a:pt x="2215064" y="3232987"/>
                  <a:pt x="2192839" y="3210762"/>
                </a:cubicBezTo>
                <a:cubicBezTo>
                  <a:pt x="2170614" y="3188537"/>
                  <a:pt x="2100764" y="3166312"/>
                  <a:pt x="2088064" y="3144087"/>
                </a:cubicBezTo>
                <a:cubicBezTo>
                  <a:pt x="2075364" y="3121862"/>
                  <a:pt x="2107114" y="3104399"/>
                  <a:pt x="2116639" y="3077412"/>
                </a:cubicBezTo>
                <a:cubicBezTo>
                  <a:pt x="2126164" y="3050425"/>
                  <a:pt x="2138864" y="3013912"/>
                  <a:pt x="2145214" y="2982162"/>
                </a:cubicBezTo>
                <a:cubicBezTo>
                  <a:pt x="2151564" y="2950412"/>
                  <a:pt x="2165851" y="2905962"/>
                  <a:pt x="2154739" y="2886912"/>
                </a:cubicBezTo>
                <a:cubicBezTo>
                  <a:pt x="2143627" y="2867862"/>
                  <a:pt x="2108701" y="2874212"/>
                  <a:pt x="2078539" y="2867862"/>
                </a:cubicBezTo>
                <a:cubicBezTo>
                  <a:pt x="2048377" y="2861512"/>
                  <a:pt x="2013451" y="2855162"/>
                  <a:pt x="1973764" y="2848812"/>
                </a:cubicBezTo>
                <a:cubicBezTo>
                  <a:pt x="1934077" y="2842462"/>
                  <a:pt x="1889626" y="2834525"/>
                  <a:pt x="1840414" y="2829762"/>
                </a:cubicBezTo>
                <a:cubicBezTo>
                  <a:pt x="1791201" y="2825000"/>
                  <a:pt x="1718176" y="2823412"/>
                  <a:pt x="1678489" y="2820237"/>
                </a:cubicBezTo>
                <a:cubicBezTo>
                  <a:pt x="1638802" y="2817062"/>
                  <a:pt x="1630864" y="2805950"/>
                  <a:pt x="1602289" y="2810712"/>
                </a:cubicBezTo>
                <a:cubicBezTo>
                  <a:pt x="1573714" y="2815474"/>
                  <a:pt x="1553076" y="2840875"/>
                  <a:pt x="1507039" y="2848812"/>
                </a:cubicBezTo>
                <a:cubicBezTo>
                  <a:pt x="1461002" y="2856749"/>
                  <a:pt x="1389564" y="2867862"/>
                  <a:pt x="1326064" y="2858337"/>
                </a:cubicBezTo>
                <a:cubicBezTo>
                  <a:pt x="1262564" y="2848812"/>
                  <a:pt x="1176839" y="2802775"/>
                  <a:pt x="1126039" y="2791662"/>
                </a:cubicBezTo>
                <a:cubicBezTo>
                  <a:pt x="1075239" y="2780550"/>
                  <a:pt x="1057776" y="2790075"/>
                  <a:pt x="1021264" y="2791662"/>
                </a:cubicBezTo>
                <a:cubicBezTo>
                  <a:pt x="984752" y="2793249"/>
                  <a:pt x="943476" y="2786900"/>
                  <a:pt x="906964" y="2801187"/>
                </a:cubicBezTo>
                <a:cubicBezTo>
                  <a:pt x="870452" y="2815474"/>
                  <a:pt x="832351" y="2861512"/>
                  <a:pt x="802189" y="2877387"/>
                </a:cubicBezTo>
                <a:cubicBezTo>
                  <a:pt x="772027" y="2893262"/>
                  <a:pt x="740277" y="2918662"/>
                  <a:pt x="725989" y="2896437"/>
                </a:cubicBezTo>
                <a:cubicBezTo>
                  <a:pt x="711701" y="2874212"/>
                  <a:pt x="718052" y="2782137"/>
                  <a:pt x="716464" y="2744037"/>
                </a:cubicBezTo>
                <a:cubicBezTo>
                  <a:pt x="714876" y="2705937"/>
                  <a:pt x="718051" y="2696412"/>
                  <a:pt x="716464" y="2667837"/>
                </a:cubicBezTo>
                <a:cubicBezTo>
                  <a:pt x="714876" y="2639262"/>
                  <a:pt x="716464" y="2597987"/>
                  <a:pt x="706939" y="2572587"/>
                </a:cubicBezTo>
                <a:cubicBezTo>
                  <a:pt x="697414" y="2547187"/>
                  <a:pt x="654551" y="2532900"/>
                  <a:pt x="659314" y="2515437"/>
                </a:cubicBezTo>
                <a:cubicBezTo>
                  <a:pt x="664077" y="2497974"/>
                  <a:pt x="716464" y="2486862"/>
                  <a:pt x="735514" y="2467812"/>
                </a:cubicBezTo>
                <a:cubicBezTo>
                  <a:pt x="754564" y="2448762"/>
                  <a:pt x="786314" y="2409074"/>
                  <a:pt x="773614" y="2401137"/>
                </a:cubicBezTo>
                <a:cubicBezTo>
                  <a:pt x="760914" y="2393200"/>
                  <a:pt x="691064" y="2424949"/>
                  <a:pt x="659314" y="2420187"/>
                </a:cubicBezTo>
                <a:cubicBezTo>
                  <a:pt x="627564" y="2415425"/>
                  <a:pt x="625976" y="2374149"/>
                  <a:pt x="583114" y="2372562"/>
                </a:cubicBezTo>
                <a:cubicBezTo>
                  <a:pt x="540252" y="2370975"/>
                  <a:pt x="449764" y="2404312"/>
                  <a:pt x="402139" y="2410662"/>
                </a:cubicBezTo>
                <a:cubicBezTo>
                  <a:pt x="354514" y="2417012"/>
                  <a:pt x="322764" y="2417012"/>
                  <a:pt x="297364" y="2410662"/>
                </a:cubicBezTo>
                <a:cubicBezTo>
                  <a:pt x="271964" y="2404312"/>
                  <a:pt x="276727" y="2375737"/>
                  <a:pt x="249739" y="2372562"/>
                </a:cubicBezTo>
                <a:cubicBezTo>
                  <a:pt x="222751" y="2369387"/>
                  <a:pt x="157664" y="2383675"/>
                  <a:pt x="135439" y="2391612"/>
                </a:cubicBezTo>
                <a:cubicBezTo>
                  <a:pt x="113214" y="2399550"/>
                  <a:pt x="132264" y="2426537"/>
                  <a:pt x="116389" y="2420187"/>
                </a:cubicBezTo>
                <a:cubicBezTo>
                  <a:pt x="100514" y="2413837"/>
                  <a:pt x="56064" y="2374150"/>
                  <a:pt x="40189" y="2353512"/>
                </a:cubicBezTo>
                <a:cubicBezTo>
                  <a:pt x="24314" y="2332875"/>
                  <a:pt x="502" y="2309062"/>
                  <a:pt x="21139" y="2296362"/>
                </a:cubicBezTo>
                <a:cubicBezTo>
                  <a:pt x="41776" y="2283662"/>
                  <a:pt x="132264" y="2290012"/>
                  <a:pt x="164014" y="2277312"/>
                </a:cubicBezTo>
                <a:cubicBezTo>
                  <a:pt x="195764" y="2264612"/>
                  <a:pt x="225926" y="2234449"/>
                  <a:pt x="211639" y="2220162"/>
                </a:cubicBezTo>
                <a:cubicBezTo>
                  <a:pt x="197352" y="2205875"/>
                  <a:pt x="108451" y="2209049"/>
                  <a:pt x="78289" y="2191587"/>
                </a:cubicBezTo>
                <a:cubicBezTo>
                  <a:pt x="48127" y="2174125"/>
                  <a:pt x="43364" y="2137612"/>
                  <a:pt x="30664" y="2115387"/>
                </a:cubicBezTo>
                <a:cubicBezTo>
                  <a:pt x="17964" y="2093162"/>
                  <a:pt x="-7436" y="2074112"/>
                  <a:pt x="2089" y="2058237"/>
                </a:cubicBezTo>
                <a:cubicBezTo>
                  <a:pt x="11614" y="2042362"/>
                  <a:pt x="73526" y="2042362"/>
                  <a:pt x="87814" y="2020137"/>
                </a:cubicBezTo>
                <a:cubicBezTo>
                  <a:pt x="102102" y="1997912"/>
                  <a:pt x="73527" y="1945524"/>
                  <a:pt x="87814" y="1924887"/>
                </a:cubicBezTo>
                <a:cubicBezTo>
                  <a:pt x="102101" y="1904250"/>
                  <a:pt x="152902" y="1924887"/>
                  <a:pt x="173539" y="1896312"/>
                </a:cubicBezTo>
                <a:cubicBezTo>
                  <a:pt x="194176" y="1867737"/>
                  <a:pt x="189414" y="1783599"/>
                  <a:pt x="211639" y="1753437"/>
                </a:cubicBezTo>
                <a:cubicBezTo>
                  <a:pt x="233864" y="1723275"/>
                  <a:pt x="294189" y="1686762"/>
                  <a:pt x="306889" y="1715337"/>
                </a:cubicBezTo>
                <a:cubicBezTo>
                  <a:pt x="319589" y="1743912"/>
                  <a:pt x="262439" y="1888375"/>
                  <a:pt x="287839" y="1924887"/>
                </a:cubicBezTo>
                <a:cubicBezTo>
                  <a:pt x="313239" y="1961399"/>
                  <a:pt x="413251" y="1950287"/>
                  <a:pt x="459289" y="1934412"/>
                </a:cubicBezTo>
                <a:cubicBezTo>
                  <a:pt x="505326" y="1918537"/>
                  <a:pt x="560889" y="1864562"/>
                  <a:pt x="564064" y="1829637"/>
                </a:cubicBezTo>
                <a:cubicBezTo>
                  <a:pt x="567239" y="1794712"/>
                  <a:pt x="500564" y="1748674"/>
                  <a:pt x="478339" y="1724862"/>
                </a:cubicBezTo>
                <a:cubicBezTo>
                  <a:pt x="456114" y="1701050"/>
                  <a:pt x="418014" y="1705812"/>
                  <a:pt x="430714" y="1686762"/>
                </a:cubicBezTo>
                <a:cubicBezTo>
                  <a:pt x="443414" y="1667712"/>
                  <a:pt x="518026" y="1623262"/>
                  <a:pt x="554539" y="1610562"/>
                </a:cubicBezTo>
                <a:cubicBezTo>
                  <a:pt x="591051" y="1597862"/>
                  <a:pt x="625976" y="1618500"/>
                  <a:pt x="649789" y="1610562"/>
                </a:cubicBezTo>
                <a:cubicBezTo>
                  <a:pt x="673601" y="1602625"/>
                  <a:pt x="675189" y="1575637"/>
                  <a:pt x="697414" y="1562937"/>
                </a:cubicBezTo>
                <a:cubicBezTo>
                  <a:pt x="719639" y="1550237"/>
                  <a:pt x="743452" y="1532775"/>
                  <a:pt x="783139" y="1534362"/>
                </a:cubicBezTo>
                <a:cubicBezTo>
                  <a:pt x="822826" y="1535949"/>
                  <a:pt x="903789" y="1585162"/>
                  <a:pt x="935539" y="1572462"/>
                </a:cubicBezTo>
                <a:cubicBezTo>
                  <a:pt x="967289" y="1559762"/>
                  <a:pt x="967289" y="1491500"/>
                  <a:pt x="973639" y="1458162"/>
                </a:cubicBezTo>
                <a:cubicBezTo>
                  <a:pt x="979989" y="1424825"/>
                  <a:pt x="943476" y="1399425"/>
                  <a:pt x="973639" y="1372437"/>
                </a:cubicBezTo>
                <a:cubicBezTo>
                  <a:pt x="1003801" y="1345450"/>
                  <a:pt x="1124452" y="1312112"/>
                  <a:pt x="1154614" y="1296237"/>
                </a:cubicBezTo>
                <a:cubicBezTo>
                  <a:pt x="1184776" y="1280362"/>
                  <a:pt x="1133977" y="1294649"/>
                  <a:pt x="1154614" y="1277187"/>
                </a:cubicBezTo>
                <a:cubicBezTo>
                  <a:pt x="1175251" y="1259725"/>
                  <a:pt x="1249864" y="1212099"/>
                  <a:pt x="1278439" y="1191462"/>
                </a:cubicBezTo>
                <a:cubicBezTo>
                  <a:pt x="1307014" y="1170825"/>
                  <a:pt x="1340351" y="1169237"/>
                  <a:pt x="1326064" y="1153362"/>
                </a:cubicBezTo>
                <a:cubicBezTo>
                  <a:pt x="1311776" y="1137487"/>
                  <a:pt x="1235576" y="1097799"/>
                  <a:pt x="1192714" y="1096212"/>
                </a:cubicBezTo>
                <a:cubicBezTo>
                  <a:pt x="1149852" y="1094625"/>
                  <a:pt x="1124451" y="1137487"/>
                  <a:pt x="1068889" y="1143837"/>
                </a:cubicBezTo>
                <a:cubicBezTo>
                  <a:pt x="1013327" y="1150187"/>
                  <a:pt x="826637" y="1195907"/>
                  <a:pt x="859339" y="1134312"/>
                </a:cubicBezTo>
                <a:cubicBezTo>
                  <a:pt x="892041" y="1072717"/>
                  <a:pt x="1185729" y="837767"/>
                  <a:pt x="1265104" y="774267"/>
                </a:cubicBezTo>
                <a:cubicBezTo>
                  <a:pt x="1344479" y="710767"/>
                  <a:pt x="1312729" y="763154"/>
                  <a:pt x="1335589" y="753312"/>
                </a:cubicBezTo>
                <a:cubicBezTo>
                  <a:pt x="1358449" y="743470"/>
                  <a:pt x="1375277" y="721562"/>
                  <a:pt x="1402264" y="715212"/>
                </a:cubicBezTo>
                <a:cubicBezTo>
                  <a:pt x="1429251" y="708862"/>
                  <a:pt x="1467351" y="718387"/>
                  <a:pt x="1497514" y="715212"/>
                </a:cubicBezTo>
                <a:cubicBezTo>
                  <a:pt x="1527677" y="712037"/>
                  <a:pt x="1565777" y="707274"/>
                  <a:pt x="1583239" y="696162"/>
                </a:cubicBezTo>
                <a:cubicBezTo>
                  <a:pt x="1600701" y="685050"/>
                  <a:pt x="1591176" y="645362"/>
                  <a:pt x="1602289" y="648537"/>
                </a:cubicBezTo>
                <a:cubicBezTo>
                  <a:pt x="1613402" y="651712"/>
                  <a:pt x="1629912" y="708862"/>
                  <a:pt x="1649914" y="715212"/>
                </a:cubicBezTo>
                <a:cubicBezTo>
                  <a:pt x="1669916" y="721562"/>
                  <a:pt x="1700079" y="685050"/>
                  <a:pt x="1722304" y="686637"/>
                </a:cubicBezTo>
                <a:cubicBezTo>
                  <a:pt x="1744529" y="688224"/>
                  <a:pt x="1771199" y="703782"/>
                  <a:pt x="1790884" y="694257"/>
                </a:cubicBezTo>
                <a:cubicBezTo>
                  <a:pt x="1810569" y="684732"/>
                  <a:pt x="1822634" y="641869"/>
                  <a:pt x="1840414" y="629487"/>
                </a:cubicBezTo>
                <a:cubicBezTo>
                  <a:pt x="1858194" y="617105"/>
                  <a:pt x="1873751" y="631075"/>
                  <a:pt x="1897564" y="619962"/>
                </a:cubicBezTo>
                <a:cubicBezTo>
                  <a:pt x="1921376" y="608850"/>
                  <a:pt x="1952809" y="576464"/>
                  <a:pt x="1983289" y="562812"/>
                </a:cubicBezTo>
                <a:cubicBezTo>
                  <a:pt x="2013769" y="549160"/>
                  <a:pt x="2044567" y="520585"/>
                  <a:pt x="2080444" y="538047"/>
                </a:cubicBezTo>
                <a:cubicBezTo>
                  <a:pt x="2116322" y="555510"/>
                  <a:pt x="2004879" y="641552"/>
                  <a:pt x="2023294" y="663777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B050"/>
            </a:solidFill>
          </a:ln>
          <a:effectLst>
            <a:innerShdw blurRad="63500" dist="241300" dir="18900000">
              <a:schemeClr val="accent1">
                <a:lumMod val="40000"/>
                <a:lumOff val="60000"/>
                <a:alpha val="50000"/>
              </a:schemeClr>
            </a:innerShdw>
          </a:effectLst>
          <a:scene3d>
            <a:camera prst="orthographicFront"/>
            <a:lightRig rig="harsh" dir="t"/>
          </a:scene3d>
          <a:sp3d extrusionH="107950" prstMaterial="clear">
            <a:bevelT prst="relaxedInset"/>
            <a:bevelB w="165100" prst="coolSlant"/>
            <a:extrusionClr>
              <a:schemeClr val="tx2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561449" y="2709261"/>
            <a:ext cx="4382297" cy="710694"/>
            <a:chOff x="1561449" y="2709261"/>
            <a:chExt cx="4382297" cy="710694"/>
          </a:xfrm>
        </p:grpSpPr>
        <p:sp>
          <p:nvSpPr>
            <p:cNvPr id="7" name="Freeform 6"/>
            <p:cNvSpPr/>
            <p:nvPr/>
          </p:nvSpPr>
          <p:spPr>
            <a:xfrm>
              <a:off x="4086177" y="2785991"/>
              <a:ext cx="537126" cy="263972"/>
            </a:xfrm>
            <a:custGeom>
              <a:avLst/>
              <a:gdLst>
                <a:gd name="connsiteX0" fmla="*/ 48 w 537126"/>
                <a:gd name="connsiteY0" fmla="*/ 262009 h 263972"/>
                <a:gd name="connsiteX1" fmla="*/ 57198 w 537126"/>
                <a:gd name="connsiteY1" fmla="*/ 128659 h 263972"/>
                <a:gd name="connsiteX2" fmla="*/ 123873 w 537126"/>
                <a:gd name="connsiteY2" fmla="*/ 81034 h 263972"/>
                <a:gd name="connsiteX3" fmla="*/ 209598 w 537126"/>
                <a:gd name="connsiteY3" fmla="*/ 52459 h 263972"/>
                <a:gd name="connsiteX4" fmla="*/ 400098 w 537126"/>
                <a:gd name="connsiteY4" fmla="*/ 4834 h 263972"/>
                <a:gd name="connsiteX5" fmla="*/ 523923 w 537126"/>
                <a:gd name="connsiteY5" fmla="*/ 4834 h 263972"/>
                <a:gd name="connsiteX6" fmla="*/ 523923 w 537126"/>
                <a:gd name="connsiteY6" fmla="*/ 33409 h 263972"/>
                <a:gd name="connsiteX7" fmla="*/ 438198 w 537126"/>
                <a:gd name="connsiteY7" fmla="*/ 61984 h 263972"/>
                <a:gd name="connsiteX8" fmla="*/ 371523 w 537126"/>
                <a:gd name="connsiteY8" fmla="*/ 81034 h 263972"/>
                <a:gd name="connsiteX9" fmla="*/ 361998 w 537126"/>
                <a:gd name="connsiteY9" fmla="*/ 109609 h 263972"/>
                <a:gd name="connsiteX10" fmla="*/ 342948 w 537126"/>
                <a:gd name="connsiteY10" fmla="*/ 195334 h 263972"/>
                <a:gd name="connsiteX11" fmla="*/ 266748 w 537126"/>
                <a:gd name="connsiteY11" fmla="*/ 195334 h 263972"/>
                <a:gd name="connsiteX12" fmla="*/ 66723 w 537126"/>
                <a:gd name="connsiteY12" fmla="*/ 204859 h 263972"/>
                <a:gd name="connsiteX13" fmla="*/ 48 w 537126"/>
                <a:gd name="connsiteY13" fmla="*/ 262009 h 26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26" h="263972">
                  <a:moveTo>
                    <a:pt x="48" y="262009"/>
                  </a:moveTo>
                  <a:cubicBezTo>
                    <a:pt x="-1539" y="249309"/>
                    <a:pt x="36561" y="158821"/>
                    <a:pt x="57198" y="128659"/>
                  </a:cubicBezTo>
                  <a:cubicBezTo>
                    <a:pt x="77835" y="98497"/>
                    <a:pt x="98473" y="93734"/>
                    <a:pt x="123873" y="81034"/>
                  </a:cubicBezTo>
                  <a:cubicBezTo>
                    <a:pt x="149273" y="68334"/>
                    <a:pt x="163561" y="65159"/>
                    <a:pt x="209598" y="52459"/>
                  </a:cubicBezTo>
                  <a:cubicBezTo>
                    <a:pt x="255635" y="39759"/>
                    <a:pt x="347711" y="12771"/>
                    <a:pt x="400098" y="4834"/>
                  </a:cubicBezTo>
                  <a:cubicBezTo>
                    <a:pt x="452485" y="-3103"/>
                    <a:pt x="503286" y="72"/>
                    <a:pt x="523923" y="4834"/>
                  </a:cubicBezTo>
                  <a:cubicBezTo>
                    <a:pt x="544560" y="9596"/>
                    <a:pt x="538210" y="23884"/>
                    <a:pt x="523923" y="33409"/>
                  </a:cubicBezTo>
                  <a:cubicBezTo>
                    <a:pt x="509636" y="42934"/>
                    <a:pt x="463598" y="54047"/>
                    <a:pt x="438198" y="61984"/>
                  </a:cubicBezTo>
                  <a:cubicBezTo>
                    <a:pt x="412798" y="69921"/>
                    <a:pt x="384223" y="73097"/>
                    <a:pt x="371523" y="81034"/>
                  </a:cubicBezTo>
                  <a:cubicBezTo>
                    <a:pt x="358823" y="88971"/>
                    <a:pt x="366760" y="90559"/>
                    <a:pt x="361998" y="109609"/>
                  </a:cubicBezTo>
                  <a:cubicBezTo>
                    <a:pt x="357236" y="128659"/>
                    <a:pt x="358823" y="181046"/>
                    <a:pt x="342948" y="195334"/>
                  </a:cubicBezTo>
                  <a:cubicBezTo>
                    <a:pt x="327073" y="209621"/>
                    <a:pt x="312785" y="193747"/>
                    <a:pt x="266748" y="195334"/>
                  </a:cubicBezTo>
                  <a:cubicBezTo>
                    <a:pt x="220711" y="196921"/>
                    <a:pt x="111173" y="187397"/>
                    <a:pt x="66723" y="204859"/>
                  </a:cubicBezTo>
                  <a:cubicBezTo>
                    <a:pt x="22273" y="222321"/>
                    <a:pt x="1635" y="274709"/>
                    <a:pt x="48" y="26200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488593" y="2913198"/>
              <a:ext cx="440103" cy="182427"/>
            </a:xfrm>
            <a:custGeom>
              <a:avLst/>
              <a:gdLst>
                <a:gd name="connsiteX0" fmla="*/ 435957 w 440103"/>
                <a:gd name="connsiteY0" fmla="*/ 134802 h 182427"/>
                <a:gd name="connsiteX1" fmla="*/ 369282 w 440103"/>
                <a:gd name="connsiteY1" fmla="*/ 87177 h 182427"/>
                <a:gd name="connsiteX2" fmla="*/ 226407 w 440103"/>
                <a:gd name="connsiteY2" fmla="*/ 39552 h 182427"/>
                <a:gd name="connsiteX3" fmla="*/ 83532 w 440103"/>
                <a:gd name="connsiteY3" fmla="*/ 10977 h 182427"/>
                <a:gd name="connsiteX4" fmla="*/ 45432 w 440103"/>
                <a:gd name="connsiteY4" fmla="*/ 1452 h 182427"/>
                <a:gd name="connsiteX5" fmla="*/ 7332 w 440103"/>
                <a:gd name="connsiteY5" fmla="*/ 39552 h 182427"/>
                <a:gd name="connsiteX6" fmla="*/ 7332 w 440103"/>
                <a:gd name="connsiteY6" fmla="*/ 144327 h 182427"/>
                <a:gd name="connsiteX7" fmla="*/ 83532 w 440103"/>
                <a:gd name="connsiteY7" fmla="*/ 153852 h 182427"/>
                <a:gd name="connsiteX8" fmla="*/ 159732 w 440103"/>
                <a:gd name="connsiteY8" fmla="*/ 182427 h 182427"/>
                <a:gd name="connsiteX9" fmla="*/ 254982 w 440103"/>
                <a:gd name="connsiteY9" fmla="*/ 153852 h 182427"/>
                <a:gd name="connsiteX10" fmla="*/ 435957 w 440103"/>
                <a:gd name="connsiteY10" fmla="*/ 134802 h 18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103" h="182427">
                  <a:moveTo>
                    <a:pt x="435957" y="134802"/>
                  </a:moveTo>
                  <a:cubicBezTo>
                    <a:pt x="455007" y="123690"/>
                    <a:pt x="404207" y="103052"/>
                    <a:pt x="369282" y="87177"/>
                  </a:cubicBezTo>
                  <a:cubicBezTo>
                    <a:pt x="334357" y="71302"/>
                    <a:pt x="274032" y="52252"/>
                    <a:pt x="226407" y="39552"/>
                  </a:cubicBezTo>
                  <a:cubicBezTo>
                    <a:pt x="178782" y="26852"/>
                    <a:pt x="113694" y="17327"/>
                    <a:pt x="83532" y="10977"/>
                  </a:cubicBezTo>
                  <a:cubicBezTo>
                    <a:pt x="53370" y="4627"/>
                    <a:pt x="58132" y="-3311"/>
                    <a:pt x="45432" y="1452"/>
                  </a:cubicBezTo>
                  <a:cubicBezTo>
                    <a:pt x="32732" y="6215"/>
                    <a:pt x="13682" y="15740"/>
                    <a:pt x="7332" y="39552"/>
                  </a:cubicBezTo>
                  <a:cubicBezTo>
                    <a:pt x="982" y="63364"/>
                    <a:pt x="-5368" y="125277"/>
                    <a:pt x="7332" y="144327"/>
                  </a:cubicBezTo>
                  <a:cubicBezTo>
                    <a:pt x="20032" y="163377"/>
                    <a:pt x="58132" y="147502"/>
                    <a:pt x="83532" y="153852"/>
                  </a:cubicBezTo>
                  <a:cubicBezTo>
                    <a:pt x="108932" y="160202"/>
                    <a:pt x="131157" y="182427"/>
                    <a:pt x="159732" y="182427"/>
                  </a:cubicBezTo>
                  <a:cubicBezTo>
                    <a:pt x="188307" y="182427"/>
                    <a:pt x="213707" y="158614"/>
                    <a:pt x="254982" y="153852"/>
                  </a:cubicBezTo>
                  <a:cubicBezTo>
                    <a:pt x="296257" y="149090"/>
                    <a:pt x="416907" y="145914"/>
                    <a:pt x="435957" y="134802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731501" y="2756775"/>
              <a:ext cx="212245" cy="156476"/>
            </a:xfrm>
            <a:custGeom>
              <a:avLst/>
              <a:gdLst>
                <a:gd name="connsiteX0" fmla="*/ 59699 w 212245"/>
                <a:gd name="connsiteY0" fmla="*/ 15000 h 156476"/>
                <a:gd name="connsiteX1" fmla="*/ 2549 w 212245"/>
                <a:gd name="connsiteY1" fmla="*/ 43575 h 156476"/>
                <a:gd name="connsiteX2" fmla="*/ 12074 w 212245"/>
                <a:gd name="connsiteY2" fmla="*/ 148350 h 156476"/>
                <a:gd name="connsiteX3" fmla="*/ 31124 w 212245"/>
                <a:gd name="connsiteY3" fmla="*/ 148350 h 156476"/>
                <a:gd name="connsiteX4" fmla="*/ 135899 w 212245"/>
                <a:gd name="connsiteY4" fmla="*/ 138825 h 156476"/>
                <a:gd name="connsiteX5" fmla="*/ 212099 w 212245"/>
                <a:gd name="connsiteY5" fmla="*/ 129300 h 156476"/>
                <a:gd name="connsiteX6" fmla="*/ 116849 w 212245"/>
                <a:gd name="connsiteY6" fmla="*/ 5475 h 156476"/>
                <a:gd name="connsiteX7" fmla="*/ 59699 w 212245"/>
                <a:gd name="connsiteY7" fmla="*/ 15000 h 15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245" h="156476">
                  <a:moveTo>
                    <a:pt x="59699" y="15000"/>
                  </a:moveTo>
                  <a:cubicBezTo>
                    <a:pt x="40649" y="21350"/>
                    <a:pt x="10486" y="21350"/>
                    <a:pt x="2549" y="43575"/>
                  </a:cubicBezTo>
                  <a:cubicBezTo>
                    <a:pt x="-5389" y="65800"/>
                    <a:pt x="7311" y="130887"/>
                    <a:pt x="12074" y="148350"/>
                  </a:cubicBezTo>
                  <a:cubicBezTo>
                    <a:pt x="16837" y="165813"/>
                    <a:pt x="10487" y="149937"/>
                    <a:pt x="31124" y="148350"/>
                  </a:cubicBezTo>
                  <a:cubicBezTo>
                    <a:pt x="51761" y="146763"/>
                    <a:pt x="105736" y="142000"/>
                    <a:pt x="135899" y="138825"/>
                  </a:cubicBezTo>
                  <a:cubicBezTo>
                    <a:pt x="166062" y="135650"/>
                    <a:pt x="215274" y="151525"/>
                    <a:pt x="212099" y="129300"/>
                  </a:cubicBezTo>
                  <a:cubicBezTo>
                    <a:pt x="208924" y="107075"/>
                    <a:pt x="140661" y="19762"/>
                    <a:pt x="116849" y="5475"/>
                  </a:cubicBezTo>
                  <a:cubicBezTo>
                    <a:pt x="93037" y="-8812"/>
                    <a:pt x="78749" y="8650"/>
                    <a:pt x="59699" y="15000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90700" y="2709261"/>
              <a:ext cx="470461" cy="417431"/>
            </a:xfrm>
            <a:custGeom>
              <a:avLst/>
              <a:gdLst>
                <a:gd name="connsiteX0" fmla="*/ 180975 w 470461"/>
                <a:gd name="connsiteY0" fmla="*/ 41607 h 417431"/>
                <a:gd name="connsiteX1" fmla="*/ 304800 w 470461"/>
                <a:gd name="connsiteY1" fmla="*/ 22557 h 417431"/>
                <a:gd name="connsiteX2" fmla="*/ 390525 w 470461"/>
                <a:gd name="connsiteY2" fmla="*/ 3507 h 417431"/>
                <a:gd name="connsiteX3" fmla="*/ 390525 w 470461"/>
                <a:gd name="connsiteY3" fmla="*/ 98757 h 417431"/>
                <a:gd name="connsiteX4" fmla="*/ 466725 w 470461"/>
                <a:gd name="connsiteY4" fmla="*/ 117807 h 417431"/>
                <a:gd name="connsiteX5" fmla="*/ 447675 w 470461"/>
                <a:gd name="connsiteY5" fmla="*/ 251157 h 417431"/>
                <a:gd name="connsiteX6" fmla="*/ 352425 w 470461"/>
                <a:gd name="connsiteY6" fmla="*/ 251157 h 417431"/>
                <a:gd name="connsiteX7" fmla="*/ 228600 w 470461"/>
                <a:gd name="connsiteY7" fmla="*/ 336882 h 417431"/>
                <a:gd name="connsiteX8" fmla="*/ 180975 w 470461"/>
                <a:gd name="connsiteY8" fmla="*/ 384507 h 417431"/>
                <a:gd name="connsiteX9" fmla="*/ 104775 w 470461"/>
                <a:gd name="connsiteY9" fmla="*/ 413082 h 417431"/>
                <a:gd name="connsiteX10" fmla="*/ 76200 w 470461"/>
                <a:gd name="connsiteY10" fmla="*/ 289257 h 417431"/>
                <a:gd name="connsiteX11" fmla="*/ 0 w 470461"/>
                <a:gd name="connsiteY11" fmla="*/ 213057 h 417431"/>
                <a:gd name="connsiteX12" fmla="*/ 76200 w 470461"/>
                <a:gd name="connsiteY12" fmla="*/ 98757 h 417431"/>
                <a:gd name="connsiteX13" fmla="*/ 180975 w 470461"/>
                <a:gd name="connsiteY13" fmla="*/ 41607 h 41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461" h="417431">
                  <a:moveTo>
                    <a:pt x="180975" y="41607"/>
                  </a:moveTo>
                  <a:cubicBezTo>
                    <a:pt x="219075" y="28907"/>
                    <a:pt x="269875" y="28907"/>
                    <a:pt x="304800" y="22557"/>
                  </a:cubicBezTo>
                  <a:cubicBezTo>
                    <a:pt x="339725" y="16207"/>
                    <a:pt x="376238" y="-9193"/>
                    <a:pt x="390525" y="3507"/>
                  </a:cubicBezTo>
                  <a:cubicBezTo>
                    <a:pt x="404813" y="16207"/>
                    <a:pt x="377825" y="79707"/>
                    <a:pt x="390525" y="98757"/>
                  </a:cubicBezTo>
                  <a:cubicBezTo>
                    <a:pt x="403225" y="117807"/>
                    <a:pt x="457200" y="92407"/>
                    <a:pt x="466725" y="117807"/>
                  </a:cubicBezTo>
                  <a:cubicBezTo>
                    <a:pt x="476250" y="143207"/>
                    <a:pt x="466725" y="228932"/>
                    <a:pt x="447675" y="251157"/>
                  </a:cubicBezTo>
                  <a:cubicBezTo>
                    <a:pt x="428625" y="273382"/>
                    <a:pt x="388937" y="236870"/>
                    <a:pt x="352425" y="251157"/>
                  </a:cubicBezTo>
                  <a:cubicBezTo>
                    <a:pt x="315913" y="265444"/>
                    <a:pt x="257175" y="314657"/>
                    <a:pt x="228600" y="336882"/>
                  </a:cubicBezTo>
                  <a:cubicBezTo>
                    <a:pt x="200025" y="359107"/>
                    <a:pt x="201612" y="371807"/>
                    <a:pt x="180975" y="384507"/>
                  </a:cubicBezTo>
                  <a:cubicBezTo>
                    <a:pt x="160338" y="397207"/>
                    <a:pt x="122237" y="428957"/>
                    <a:pt x="104775" y="413082"/>
                  </a:cubicBezTo>
                  <a:cubicBezTo>
                    <a:pt x="87313" y="397207"/>
                    <a:pt x="93662" y="322594"/>
                    <a:pt x="76200" y="289257"/>
                  </a:cubicBezTo>
                  <a:cubicBezTo>
                    <a:pt x="58738" y="255920"/>
                    <a:pt x="0" y="244807"/>
                    <a:pt x="0" y="213057"/>
                  </a:cubicBezTo>
                  <a:cubicBezTo>
                    <a:pt x="0" y="181307"/>
                    <a:pt x="47625" y="128919"/>
                    <a:pt x="76200" y="98757"/>
                  </a:cubicBezTo>
                  <a:cubicBezTo>
                    <a:pt x="104775" y="68595"/>
                    <a:pt x="142875" y="54307"/>
                    <a:pt x="180975" y="41607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561449" y="2981246"/>
              <a:ext cx="210321" cy="231155"/>
            </a:xfrm>
            <a:custGeom>
              <a:avLst/>
              <a:gdLst>
                <a:gd name="connsiteX0" fmla="*/ 105426 w 210321"/>
                <a:gd name="connsiteY0" fmla="*/ 57229 h 231155"/>
                <a:gd name="connsiteX1" fmla="*/ 210201 w 210321"/>
                <a:gd name="connsiteY1" fmla="*/ 219154 h 231155"/>
                <a:gd name="connsiteX2" fmla="*/ 124476 w 210321"/>
                <a:gd name="connsiteY2" fmla="*/ 209629 h 231155"/>
                <a:gd name="connsiteX3" fmla="*/ 38751 w 210321"/>
                <a:gd name="connsiteY3" fmla="*/ 133429 h 231155"/>
                <a:gd name="connsiteX4" fmla="*/ 651 w 210321"/>
                <a:gd name="connsiteY4" fmla="*/ 66754 h 231155"/>
                <a:gd name="connsiteX5" fmla="*/ 67326 w 210321"/>
                <a:gd name="connsiteY5" fmla="*/ 79 h 231155"/>
                <a:gd name="connsiteX6" fmla="*/ 105426 w 210321"/>
                <a:gd name="connsiteY6" fmla="*/ 57229 h 23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321" h="231155">
                  <a:moveTo>
                    <a:pt x="105426" y="57229"/>
                  </a:moveTo>
                  <a:cubicBezTo>
                    <a:pt x="129238" y="93741"/>
                    <a:pt x="207026" y="193754"/>
                    <a:pt x="210201" y="219154"/>
                  </a:cubicBezTo>
                  <a:cubicBezTo>
                    <a:pt x="213376" y="244554"/>
                    <a:pt x="153051" y="223916"/>
                    <a:pt x="124476" y="209629"/>
                  </a:cubicBezTo>
                  <a:cubicBezTo>
                    <a:pt x="95901" y="195342"/>
                    <a:pt x="59388" y="157241"/>
                    <a:pt x="38751" y="133429"/>
                  </a:cubicBezTo>
                  <a:cubicBezTo>
                    <a:pt x="18114" y="109617"/>
                    <a:pt x="-4112" y="88979"/>
                    <a:pt x="651" y="66754"/>
                  </a:cubicBezTo>
                  <a:cubicBezTo>
                    <a:pt x="5413" y="44529"/>
                    <a:pt x="43513" y="1667"/>
                    <a:pt x="67326" y="79"/>
                  </a:cubicBezTo>
                  <a:cubicBezTo>
                    <a:pt x="91139" y="-1509"/>
                    <a:pt x="81614" y="20717"/>
                    <a:pt x="105426" y="5722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775516" y="3084111"/>
              <a:ext cx="97043" cy="65150"/>
            </a:xfrm>
            <a:custGeom>
              <a:avLst/>
              <a:gdLst>
                <a:gd name="connsiteX0" fmla="*/ 15184 w 97043"/>
                <a:gd name="connsiteY0" fmla="*/ 1989 h 65150"/>
                <a:gd name="connsiteX1" fmla="*/ 5659 w 97043"/>
                <a:gd name="connsiteY1" fmla="*/ 59139 h 65150"/>
                <a:gd name="connsiteX2" fmla="*/ 81859 w 97043"/>
                <a:gd name="connsiteY2" fmla="*/ 59139 h 65150"/>
                <a:gd name="connsiteX3" fmla="*/ 91384 w 97043"/>
                <a:gd name="connsiteY3" fmla="*/ 21039 h 65150"/>
                <a:gd name="connsiteX4" fmla="*/ 15184 w 97043"/>
                <a:gd name="connsiteY4" fmla="*/ 1989 h 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43" h="65150">
                  <a:moveTo>
                    <a:pt x="15184" y="1989"/>
                  </a:moveTo>
                  <a:cubicBezTo>
                    <a:pt x="896" y="8339"/>
                    <a:pt x="-5454" y="49614"/>
                    <a:pt x="5659" y="59139"/>
                  </a:cubicBezTo>
                  <a:cubicBezTo>
                    <a:pt x="16772" y="68664"/>
                    <a:pt x="67571" y="65489"/>
                    <a:pt x="81859" y="59139"/>
                  </a:cubicBezTo>
                  <a:cubicBezTo>
                    <a:pt x="96147" y="52789"/>
                    <a:pt x="102497" y="36914"/>
                    <a:pt x="91384" y="21039"/>
                  </a:cubicBezTo>
                  <a:cubicBezTo>
                    <a:pt x="80272" y="5164"/>
                    <a:pt x="29472" y="-4361"/>
                    <a:pt x="15184" y="198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552700" y="3273771"/>
              <a:ext cx="134791" cy="146184"/>
            </a:xfrm>
            <a:custGeom>
              <a:avLst/>
              <a:gdLst>
                <a:gd name="connsiteX0" fmla="*/ 57150 w 134791"/>
                <a:gd name="connsiteY0" fmla="*/ 2829 h 146184"/>
                <a:gd name="connsiteX1" fmla="*/ 0 w 134791"/>
                <a:gd name="connsiteY1" fmla="*/ 69504 h 146184"/>
                <a:gd name="connsiteX2" fmla="*/ 57150 w 134791"/>
                <a:gd name="connsiteY2" fmla="*/ 145704 h 146184"/>
                <a:gd name="connsiteX3" fmla="*/ 133350 w 134791"/>
                <a:gd name="connsiteY3" fmla="*/ 98079 h 146184"/>
                <a:gd name="connsiteX4" fmla="*/ 104775 w 134791"/>
                <a:gd name="connsiteY4" fmla="*/ 21879 h 146184"/>
                <a:gd name="connsiteX5" fmla="*/ 57150 w 134791"/>
                <a:gd name="connsiteY5" fmla="*/ 2829 h 14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91" h="146184">
                  <a:moveTo>
                    <a:pt x="57150" y="2829"/>
                  </a:moveTo>
                  <a:cubicBezTo>
                    <a:pt x="39688" y="10766"/>
                    <a:pt x="0" y="45692"/>
                    <a:pt x="0" y="69504"/>
                  </a:cubicBezTo>
                  <a:cubicBezTo>
                    <a:pt x="0" y="93316"/>
                    <a:pt x="34925" y="140942"/>
                    <a:pt x="57150" y="145704"/>
                  </a:cubicBezTo>
                  <a:cubicBezTo>
                    <a:pt x="79375" y="150467"/>
                    <a:pt x="125413" y="118717"/>
                    <a:pt x="133350" y="98079"/>
                  </a:cubicBezTo>
                  <a:cubicBezTo>
                    <a:pt x="141288" y="77442"/>
                    <a:pt x="114300" y="39342"/>
                    <a:pt x="104775" y="21879"/>
                  </a:cubicBezTo>
                  <a:cubicBezTo>
                    <a:pt x="95250" y="4417"/>
                    <a:pt x="74612" y="-5108"/>
                    <a:pt x="57150" y="282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502750" y="2732118"/>
              <a:ext cx="424570" cy="365067"/>
            </a:xfrm>
            <a:custGeom>
              <a:avLst/>
              <a:gdLst>
                <a:gd name="connsiteX0" fmla="*/ 2450 w 424570"/>
                <a:gd name="connsiteY0" fmla="*/ 363507 h 365067"/>
                <a:gd name="connsiteX1" fmla="*/ 116750 w 424570"/>
                <a:gd name="connsiteY1" fmla="*/ 325407 h 365067"/>
                <a:gd name="connsiteX2" fmla="*/ 173900 w 424570"/>
                <a:gd name="connsiteY2" fmla="*/ 230157 h 365067"/>
                <a:gd name="connsiteX3" fmla="*/ 288200 w 424570"/>
                <a:gd name="connsiteY3" fmla="*/ 182532 h 365067"/>
                <a:gd name="connsiteX4" fmla="*/ 364400 w 424570"/>
                <a:gd name="connsiteY4" fmla="*/ 87282 h 365067"/>
                <a:gd name="connsiteX5" fmla="*/ 421550 w 424570"/>
                <a:gd name="connsiteY5" fmla="*/ 1557 h 365067"/>
                <a:gd name="connsiteX6" fmla="*/ 269150 w 424570"/>
                <a:gd name="connsiteY6" fmla="*/ 163482 h 365067"/>
                <a:gd name="connsiteX7" fmla="*/ 173900 w 424570"/>
                <a:gd name="connsiteY7" fmla="*/ 220632 h 365067"/>
                <a:gd name="connsiteX8" fmla="*/ 50075 w 424570"/>
                <a:gd name="connsiteY8" fmla="*/ 277782 h 365067"/>
                <a:gd name="connsiteX9" fmla="*/ 2450 w 424570"/>
                <a:gd name="connsiteY9" fmla="*/ 363507 h 36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570" h="365067">
                  <a:moveTo>
                    <a:pt x="2450" y="363507"/>
                  </a:moveTo>
                  <a:cubicBezTo>
                    <a:pt x="13563" y="371445"/>
                    <a:pt x="88175" y="347632"/>
                    <a:pt x="116750" y="325407"/>
                  </a:cubicBezTo>
                  <a:cubicBezTo>
                    <a:pt x="145325" y="303182"/>
                    <a:pt x="145325" y="253969"/>
                    <a:pt x="173900" y="230157"/>
                  </a:cubicBezTo>
                  <a:cubicBezTo>
                    <a:pt x="202475" y="206345"/>
                    <a:pt x="256450" y="206344"/>
                    <a:pt x="288200" y="182532"/>
                  </a:cubicBezTo>
                  <a:cubicBezTo>
                    <a:pt x="319950" y="158720"/>
                    <a:pt x="342175" y="117444"/>
                    <a:pt x="364400" y="87282"/>
                  </a:cubicBezTo>
                  <a:cubicBezTo>
                    <a:pt x="386625" y="57120"/>
                    <a:pt x="437425" y="-11143"/>
                    <a:pt x="421550" y="1557"/>
                  </a:cubicBezTo>
                  <a:cubicBezTo>
                    <a:pt x="405675" y="14257"/>
                    <a:pt x="310425" y="126970"/>
                    <a:pt x="269150" y="163482"/>
                  </a:cubicBezTo>
                  <a:cubicBezTo>
                    <a:pt x="227875" y="199994"/>
                    <a:pt x="210412" y="201582"/>
                    <a:pt x="173900" y="220632"/>
                  </a:cubicBezTo>
                  <a:cubicBezTo>
                    <a:pt x="137388" y="239682"/>
                    <a:pt x="80237" y="257145"/>
                    <a:pt x="50075" y="277782"/>
                  </a:cubicBezTo>
                  <a:cubicBezTo>
                    <a:pt x="19913" y="298419"/>
                    <a:pt x="-8663" y="355569"/>
                    <a:pt x="2450" y="363507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52600" y="76200"/>
            <a:ext cx="5783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Circulation of the Baltic Sea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775609" y="6368534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Elken</a:t>
            </a:r>
            <a:r>
              <a:rPr lang="en-US" dirty="0" smtClean="0"/>
              <a:t> and </a:t>
            </a:r>
            <a:r>
              <a:rPr lang="en-US" dirty="0" err="1" smtClean="0"/>
              <a:t>Matthäus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25CC-E72A-42AD-8AA2-DD8BAEFA3F75}" type="datetime1">
              <a:rPr lang="en-US" smtClean="0"/>
              <a:t>9/16/2011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8847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685800"/>
            <a:ext cx="7848600" cy="548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981200" y="4799827"/>
            <a:ext cx="609600" cy="303252"/>
          </a:xfrm>
          <a:custGeom>
            <a:avLst/>
            <a:gdLst>
              <a:gd name="connsiteX0" fmla="*/ 20821 w 555334"/>
              <a:gd name="connsiteY0" fmla="*/ 134079 h 286894"/>
              <a:gd name="connsiteX1" fmla="*/ 11296 w 555334"/>
              <a:gd name="connsiteY1" fmla="*/ 248379 h 286894"/>
              <a:gd name="connsiteX2" fmla="*/ 173221 w 555334"/>
              <a:gd name="connsiteY2" fmla="*/ 267429 h 286894"/>
              <a:gd name="connsiteX3" fmla="*/ 297046 w 555334"/>
              <a:gd name="connsiteY3" fmla="*/ 286479 h 286894"/>
              <a:gd name="connsiteX4" fmla="*/ 392296 w 555334"/>
              <a:gd name="connsiteY4" fmla="*/ 248379 h 286894"/>
              <a:gd name="connsiteX5" fmla="*/ 430396 w 555334"/>
              <a:gd name="connsiteY5" fmla="*/ 172179 h 286894"/>
              <a:gd name="connsiteX6" fmla="*/ 535171 w 555334"/>
              <a:gd name="connsiteY6" fmla="*/ 143604 h 286894"/>
              <a:gd name="connsiteX7" fmla="*/ 535171 w 555334"/>
              <a:gd name="connsiteY7" fmla="*/ 29304 h 286894"/>
              <a:gd name="connsiteX8" fmla="*/ 325621 w 555334"/>
              <a:gd name="connsiteY8" fmla="*/ 10254 h 286894"/>
              <a:gd name="connsiteX9" fmla="*/ 220846 w 555334"/>
              <a:gd name="connsiteY9" fmla="*/ 729 h 286894"/>
              <a:gd name="connsiteX10" fmla="*/ 77971 w 555334"/>
              <a:gd name="connsiteY10" fmla="*/ 29304 h 286894"/>
              <a:gd name="connsiteX11" fmla="*/ 20821 w 555334"/>
              <a:gd name="connsiteY11" fmla="*/ 134079 h 28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5334" h="286894">
                <a:moveTo>
                  <a:pt x="20821" y="134079"/>
                </a:moveTo>
                <a:cubicBezTo>
                  <a:pt x="9709" y="170591"/>
                  <a:pt x="-14104" y="226154"/>
                  <a:pt x="11296" y="248379"/>
                </a:cubicBezTo>
                <a:cubicBezTo>
                  <a:pt x="36696" y="270604"/>
                  <a:pt x="125596" y="261079"/>
                  <a:pt x="173221" y="267429"/>
                </a:cubicBezTo>
                <a:cubicBezTo>
                  <a:pt x="220846" y="273779"/>
                  <a:pt x="260534" y="289654"/>
                  <a:pt x="297046" y="286479"/>
                </a:cubicBezTo>
                <a:cubicBezTo>
                  <a:pt x="333558" y="283304"/>
                  <a:pt x="370071" y="267429"/>
                  <a:pt x="392296" y="248379"/>
                </a:cubicBezTo>
                <a:cubicBezTo>
                  <a:pt x="414521" y="229329"/>
                  <a:pt x="406584" y="189641"/>
                  <a:pt x="430396" y="172179"/>
                </a:cubicBezTo>
                <a:cubicBezTo>
                  <a:pt x="454208" y="154717"/>
                  <a:pt x="517709" y="167416"/>
                  <a:pt x="535171" y="143604"/>
                </a:cubicBezTo>
                <a:cubicBezTo>
                  <a:pt x="552633" y="119792"/>
                  <a:pt x="570096" y="51529"/>
                  <a:pt x="535171" y="29304"/>
                </a:cubicBezTo>
                <a:cubicBezTo>
                  <a:pt x="500246" y="7079"/>
                  <a:pt x="325621" y="10254"/>
                  <a:pt x="325621" y="10254"/>
                </a:cubicBezTo>
                <a:cubicBezTo>
                  <a:pt x="273234" y="5492"/>
                  <a:pt x="262121" y="-2446"/>
                  <a:pt x="220846" y="729"/>
                </a:cubicBezTo>
                <a:cubicBezTo>
                  <a:pt x="179571" y="3904"/>
                  <a:pt x="111308" y="13429"/>
                  <a:pt x="77971" y="29304"/>
                </a:cubicBezTo>
                <a:cubicBezTo>
                  <a:pt x="44634" y="45179"/>
                  <a:pt x="31933" y="97567"/>
                  <a:pt x="20821" y="13407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19800000" lon="0" rev="0"/>
            </a:camera>
            <a:lightRig rig="harsh" dir="t"/>
          </a:scene3d>
          <a:sp3d z="57150" extrusionH="38100" prstMaterial="powder">
            <a:bevelT w="260350" h="50800" prst="softRound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86000" y="3919351"/>
            <a:ext cx="5072833" cy="2064204"/>
          </a:xfrm>
          <a:custGeom>
            <a:avLst/>
            <a:gdLst>
              <a:gd name="connsiteX0" fmla="*/ 377285 w 4694177"/>
              <a:gd name="connsiteY0" fmla="*/ 687252 h 1687400"/>
              <a:gd name="connsiteX1" fmla="*/ 348710 w 4694177"/>
              <a:gd name="connsiteY1" fmla="*/ 811077 h 1687400"/>
              <a:gd name="connsiteX2" fmla="*/ 358235 w 4694177"/>
              <a:gd name="connsiteY2" fmla="*/ 896802 h 1687400"/>
              <a:gd name="connsiteX3" fmla="*/ 329660 w 4694177"/>
              <a:gd name="connsiteY3" fmla="*/ 953952 h 1687400"/>
              <a:gd name="connsiteX4" fmla="*/ 253460 w 4694177"/>
              <a:gd name="connsiteY4" fmla="*/ 963477 h 1687400"/>
              <a:gd name="connsiteX5" fmla="*/ 158210 w 4694177"/>
              <a:gd name="connsiteY5" fmla="*/ 973002 h 1687400"/>
              <a:gd name="connsiteX6" fmla="*/ 5810 w 4694177"/>
              <a:gd name="connsiteY6" fmla="*/ 1049202 h 1687400"/>
              <a:gd name="connsiteX7" fmla="*/ 43910 w 4694177"/>
              <a:gd name="connsiteY7" fmla="*/ 1115877 h 1687400"/>
              <a:gd name="connsiteX8" fmla="*/ 158210 w 4694177"/>
              <a:gd name="connsiteY8" fmla="*/ 1153977 h 1687400"/>
              <a:gd name="connsiteX9" fmla="*/ 234410 w 4694177"/>
              <a:gd name="connsiteY9" fmla="*/ 1258752 h 1687400"/>
              <a:gd name="connsiteX10" fmla="*/ 405860 w 4694177"/>
              <a:gd name="connsiteY10" fmla="*/ 1182552 h 1687400"/>
              <a:gd name="connsiteX11" fmla="*/ 596360 w 4694177"/>
              <a:gd name="connsiteY11" fmla="*/ 1134927 h 1687400"/>
              <a:gd name="connsiteX12" fmla="*/ 710660 w 4694177"/>
              <a:gd name="connsiteY12" fmla="*/ 1077777 h 1687400"/>
              <a:gd name="connsiteX13" fmla="*/ 767810 w 4694177"/>
              <a:gd name="connsiteY13" fmla="*/ 1115877 h 1687400"/>
              <a:gd name="connsiteX14" fmla="*/ 920210 w 4694177"/>
              <a:gd name="connsiteY14" fmla="*/ 1173027 h 1687400"/>
              <a:gd name="connsiteX15" fmla="*/ 1053560 w 4694177"/>
              <a:gd name="connsiteY15" fmla="*/ 1201602 h 1687400"/>
              <a:gd name="connsiteX16" fmla="*/ 1158335 w 4694177"/>
              <a:gd name="connsiteY16" fmla="*/ 1268277 h 1687400"/>
              <a:gd name="connsiteX17" fmla="*/ 1205960 w 4694177"/>
              <a:gd name="connsiteY17" fmla="*/ 1344477 h 1687400"/>
              <a:gd name="connsiteX18" fmla="*/ 1120235 w 4694177"/>
              <a:gd name="connsiteY18" fmla="*/ 1401627 h 1687400"/>
              <a:gd name="connsiteX19" fmla="*/ 1091660 w 4694177"/>
              <a:gd name="connsiteY19" fmla="*/ 1563552 h 1687400"/>
              <a:gd name="connsiteX20" fmla="*/ 1282160 w 4694177"/>
              <a:gd name="connsiteY20" fmla="*/ 1687377 h 1687400"/>
              <a:gd name="connsiteX21" fmla="*/ 1434560 w 4694177"/>
              <a:gd name="connsiteY21" fmla="*/ 1573077 h 1687400"/>
              <a:gd name="connsiteX22" fmla="*/ 1520285 w 4694177"/>
              <a:gd name="connsiteY22" fmla="*/ 1477827 h 1687400"/>
              <a:gd name="connsiteX23" fmla="*/ 1786985 w 4694177"/>
              <a:gd name="connsiteY23" fmla="*/ 1392102 h 1687400"/>
              <a:gd name="connsiteX24" fmla="*/ 1939385 w 4694177"/>
              <a:gd name="connsiteY24" fmla="*/ 1296852 h 1687400"/>
              <a:gd name="connsiteX25" fmla="*/ 1882235 w 4694177"/>
              <a:gd name="connsiteY25" fmla="*/ 1211127 h 1687400"/>
              <a:gd name="connsiteX26" fmla="*/ 1729835 w 4694177"/>
              <a:gd name="connsiteY26" fmla="*/ 1115877 h 1687400"/>
              <a:gd name="connsiteX27" fmla="*/ 1806035 w 4694177"/>
              <a:gd name="connsiteY27" fmla="*/ 1020627 h 1687400"/>
              <a:gd name="connsiteX28" fmla="*/ 2091785 w 4694177"/>
              <a:gd name="connsiteY28" fmla="*/ 1030152 h 1687400"/>
              <a:gd name="connsiteX29" fmla="*/ 2206085 w 4694177"/>
              <a:gd name="connsiteY29" fmla="*/ 992052 h 1687400"/>
              <a:gd name="connsiteX30" fmla="*/ 2320385 w 4694177"/>
              <a:gd name="connsiteY30" fmla="*/ 944427 h 1687400"/>
              <a:gd name="connsiteX31" fmla="*/ 2453735 w 4694177"/>
              <a:gd name="connsiteY31" fmla="*/ 830127 h 1687400"/>
              <a:gd name="connsiteX32" fmla="*/ 2606135 w 4694177"/>
              <a:gd name="connsiteY32" fmla="*/ 715827 h 1687400"/>
              <a:gd name="connsiteX33" fmla="*/ 2701385 w 4694177"/>
              <a:gd name="connsiteY33" fmla="*/ 658677 h 1687400"/>
              <a:gd name="connsiteX34" fmla="*/ 2777585 w 4694177"/>
              <a:gd name="connsiteY34" fmla="*/ 563427 h 1687400"/>
              <a:gd name="connsiteX35" fmla="*/ 2815685 w 4694177"/>
              <a:gd name="connsiteY35" fmla="*/ 525327 h 1687400"/>
              <a:gd name="connsiteX36" fmla="*/ 2796635 w 4694177"/>
              <a:gd name="connsiteY36" fmla="*/ 487227 h 1687400"/>
              <a:gd name="connsiteX37" fmla="*/ 2863310 w 4694177"/>
              <a:gd name="connsiteY37" fmla="*/ 458652 h 1687400"/>
              <a:gd name="connsiteX38" fmla="*/ 2939510 w 4694177"/>
              <a:gd name="connsiteY38" fmla="*/ 477702 h 1687400"/>
              <a:gd name="connsiteX39" fmla="*/ 3110960 w 4694177"/>
              <a:gd name="connsiteY39" fmla="*/ 458652 h 1687400"/>
              <a:gd name="connsiteX40" fmla="*/ 3196685 w 4694177"/>
              <a:gd name="connsiteY40" fmla="*/ 344352 h 1687400"/>
              <a:gd name="connsiteX41" fmla="*/ 3291935 w 4694177"/>
              <a:gd name="connsiteY41" fmla="*/ 315777 h 1687400"/>
              <a:gd name="connsiteX42" fmla="*/ 3387185 w 4694177"/>
              <a:gd name="connsiteY42" fmla="*/ 315777 h 1687400"/>
              <a:gd name="connsiteX43" fmla="*/ 3472910 w 4694177"/>
              <a:gd name="connsiteY43" fmla="*/ 334827 h 1687400"/>
              <a:gd name="connsiteX44" fmla="*/ 3549110 w 4694177"/>
              <a:gd name="connsiteY44" fmla="*/ 306252 h 1687400"/>
              <a:gd name="connsiteX45" fmla="*/ 3663410 w 4694177"/>
              <a:gd name="connsiteY45" fmla="*/ 391977 h 1687400"/>
              <a:gd name="connsiteX46" fmla="*/ 3768185 w 4694177"/>
              <a:gd name="connsiteY46" fmla="*/ 391977 h 1687400"/>
              <a:gd name="connsiteX47" fmla="*/ 3901535 w 4694177"/>
              <a:gd name="connsiteY47" fmla="*/ 401502 h 1687400"/>
              <a:gd name="connsiteX48" fmla="*/ 4072985 w 4694177"/>
              <a:gd name="connsiteY48" fmla="*/ 411027 h 1687400"/>
              <a:gd name="connsiteX49" fmla="*/ 4234910 w 4694177"/>
              <a:gd name="connsiteY49" fmla="*/ 411027 h 1687400"/>
              <a:gd name="connsiteX50" fmla="*/ 4320635 w 4694177"/>
              <a:gd name="connsiteY50" fmla="*/ 468177 h 1687400"/>
              <a:gd name="connsiteX51" fmla="*/ 4473035 w 4694177"/>
              <a:gd name="connsiteY51" fmla="*/ 506277 h 1687400"/>
              <a:gd name="connsiteX52" fmla="*/ 4530185 w 4694177"/>
              <a:gd name="connsiteY52" fmla="*/ 506277 h 1687400"/>
              <a:gd name="connsiteX53" fmla="*/ 4663535 w 4694177"/>
              <a:gd name="connsiteY53" fmla="*/ 563427 h 1687400"/>
              <a:gd name="connsiteX54" fmla="*/ 4692110 w 4694177"/>
              <a:gd name="connsiteY54" fmla="*/ 515802 h 1687400"/>
              <a:gd name="connsiteX55" fmla="*/ 4625435 w 4694177"/>
              <a:gd name="connsiteY55" fmla="*/ 411027 h 1687400"/>
              <a:gd name="connsiteX56" fmla="*/ 4511135 w 4694177"/>
              <a:gd name="connsiteY56" fmla="*/ 372927 h 1687400"/>
              <a:gd name="connsiteX57" fmla="*/ 4358735 w 4694177"/>
              <a:gd name="connsiteY57" fmla="*/ 344352 h 1687400"/>
              <a:gd name="connsiteX58" fmla="*/ 4177760 w 4694177"/>
              <a:gd name="connsiteY58" fmla="*/ 353877 h 1687400"/>
              <a:gd name="connsiteX59" fmla="*/ 4101560 w 4694177"/>
              <a:gd name="connsiteY59" fmla="*/ 325302 h 1687400"/>
              <a:gd name="connsiteX60" fmla="*/ 3949160 w 4694177"/>
              <a:gd name="connsiteY60" fmla="*/ 306252 h 1687400"/>
              <a:gd name="connsiteX61" fmla="*/ 3768185 w 4694177"/>
              <a:gd name="connsiteY61" fmla="*/ 258627 h 1687400"/>
              <a:gd name="connsiteX62" fmla="*/ 3549110 w 4694177"/>
              <a:gd name="connsiteY62" fmla="*/ 220527 h 1687400"/>
              <a:gd name="connsiteX63" fmla="*/ 3453860 w 4694177"/>
              <a:gd name="connsiteY63" fmla="*/ 211002 h 1687400"/>
              <a:gd name="connsiteX64" fmla="*/ 3310985 w 4694177"/>
              <a:gd name="connsiteY64" fmla="*/ 115752 h 1687400"/>
              <a:gd name="connsiteX65" fmla="*/ 3291935 w 4694177"/>
              <a:gd name="connsiteY65" fmla="*/ 68127 h 1687400"/>
              <a:gd name="connsiteX66" fmla="*/ 3158585 w 4694177"/>
              <a:gd name="connsiteY66" fmla="*/ 68127 h 1687400"/>
              <a:gd name="connsiteX67" fmla="*/ 3158585 w 4694177"/>
              <a:gd name="connsiteY67" fmla="*/ 172902 h 1687400"/>
              <a:gd name="connsiteX68" fmla="*/ 3120485 w 4694177"/>
              <a:gd name="connsiteY68" fmla="*/ 96702 h 1687400"/>
              <a:gd name="connsiteX69" fmla="*/ 3091910 w 4694177"/>
              <a:gd name="connsiteY69" fmla="*/ 39552 h 1687400"/>
              <a:gd name="connsiteX70" fmla="*/ 2891885 w 4694177"/>
              <a:gd name="connsiteY70" fmla="*/ 39552 h 1687400"/>
              <a:gd name="connsiteX71" fmla="*/ 2768060 w 4694177"/>
              <a:gd name="connsiteY71" fmla="*/ 20502 h 1687400"/>
              <a:gd name="connsiteX72" fmla="*/ 2701385 w 4694177"/>
              <a:gd name="connsiteY72" fmla="*/ 30027 h 1687400"/>
              <a:gd name="connsiteX73" fmla="*/ 2606135 w 4694177"/>
              <a:gd name="connsiteY73" fmla="*/ 30027 h 1687400"/>
              <a:gd name="connsiteX74" fmla="*/ 2472785 w 4694177"/>
              <a:gd name="connsiteY74" fmla="*/ 49077 h 1687400"/>
              <a:gd name="connsiteX75" fmla="*/ 2387060 w 4694177"/>
              <a:gd name="connsiteY75" fmla="*/ 39552 h 1687400"/>
              <a:gd name="connsiteX76" fmla="*/ 2329910 w 4694177"/>
              <a:gd name="connsiteY76" fmla="*/ 10977 h 1687400"/>
              <a:gd name="connsiteX77" fmla="*/ 2291810 w 4694177"/>
              <a:gd name="connsiteY77" fmla="*/ 1452 h 1687400"/>
              <a:gd name="connsiteX78" fmla="*/ 2196560 w 4694177"/>
              <a:gd name="connsiteY78" fmla="*/ 39552 h 1687400"/>
              <a:gd name="connsiteX79" fmla="*/ 2072735 w 4694177"/>
              <a:gd name="connsiteY79" fmla="*/ 39552 h 1687400"/>
              <a:gd name="connsiteX80" fmla="*/ 1967960 w 4694177"/>
              <a:gd name="connsiteY80" fmla="*/ 58602 h 1687400"/>
              <a:gd name="connsiteX81" fmla="*/ 1910810 w 4694177"/>
              <a:gd name="connsiteY81" fmla="*/ 144327 h 1687400"/>
              <a:gd name="connsiteX82" fmla="*/ 1825085 w 4694177"/>
              <a:gd name="connsiteY82" fmla="*/ 134802 h 1687400"/>
              <a:gd name="connsiteX83" fmla="*/ 1720310 w 4694177"/>
              <a:gd name="connsiteY83" fmla="*/ 249102 h 1687400"/>
              <a:gd name="connsiteX84" fmla="*/ 1606010 w 4694177"/>
              <a:gd name="connsiteY84" fmla="*/ 372927 h 1687400"/>
              <a:gd name="connsiteX85" fmla="*/ 1663160 w 4694177"/>
              <a:gd name="connsiteY85" fmla="*/ 449127 h 1687400"/>
              <a:gd name="connsiteX86" fmla="*/ 1520285 w 4694177"/>
              <a:gd name="connsiteY86" fmla="*/ 515802 h 1687400"/>
              <a:gd name="connsiteX87" fmla="*/ 1425035 w 4694177"/>
              <a:gd name="connsiteY87" fmla="*/ 563427 h 1687400"/>
              <a:gd name="connsiteX88" fmla="*/ 1282160 w 4694177"/>
              <a:gd name="connsiteY88" fmla="*/ 639627 h 1687400"/>
              <a:gd name="connsiteX89" fmla="*/ 1167860 w 4694177"/>
              <a:gd name="connsiteY89" fmla="*/ 715827 h 1687400"/>
              <a:gd name="connsiteX90" fmla="*/ 1263110 w 4694177"/>
              <a:gd name="connsiteY90" fmla="*/ 715827 h 1687400"/>
              <a:gd name="connsiteX91" fmla="*/ 1472660 w 4694177"/>
              <a:gd name="connsiteY91" fmla="*/ 696777 h 1687400"/>
              <a:gd name="connsiteX92" fmla="*/ 1634585 w 4694177"/>
              <a:gd name="connsiteY92" fmla="*/ 658677 h 1687400"/>
              <a:gd name="connsiteX93" fmla="*/ 1777460 w 4694177"/>
              <a:gd name="connsiteY93" fmla="*/ 544377 h 1687400"/>
              <a:gd name="connsiteX94" fmla="*/ 1891760 w 4694177"/>
              <a:gd name="connsiteY94" fmla="*/ 439602 h 1687400"/>
              <a:gd name="connsiteX95" fmla="*/ 2015585 w 4694177"/>
              <a:gd name="connsiteY95" fmla="*/ 401502 h 1687400"/>
              <a:gd name="connsiteX96" fmla="*/ 2148935 w 4694177"/>
              <a:gd name="connsiteY96" fmla="*/ 363402 h 1687400"/>
              <a:gd name="connsiteX97" fmla="*/ 2291810 w 4694177"/>
              <a:gd name="connsiteY97" fmla="*/ 420552 h 1687400"/>
              <a:gd name="connsiteX98" fmla="*/ 2358485 w 4694177"/>
              <a:gd name="connsiteY98" fmla="*/ 391977 h 1687400"/>
              <a:gd name="connsiteX99" fmla="*/ 2396585 w 4694177"/>
              <a:gd name="connsiteY99" fmla="*/ 287202 h 1687400"/>
              <a:gd name="connsiteX100" fmla="*/ 2463260 w 4694177"/>
              <a:gd name="connsiteY100" fmla="*/ 268152 h 1687400"/>
              <a:gd name="connsiteX101" fmla="*/ 2539460 w 4694177"/>
              <a:gd name="connsiteY101" fmla="*/ 239577 h 1687400"/>
              <a:gd name="connsiteX102" fmla="*/ 2472785 w 4694177"/>
              <a:gd name="connsiteY102" fmla="*/ 372927 h 1687400"/>
              <a:gd name="connsiteX103" fmla="*/ 2396585 w 4694177"/>
              <a:gd name="connsiteY103" fmla="*/ 468177 h 1687400"/>
              <a:gd name="connsiteX104" fmla="*/ 2177510 w 4694177"/>
              <a:gd name="connsiteY104" fmla="*/ 611052 h 1687400"/>
              <a:gd name="connsiteX105" fmla="*/ 2034635 w 4694177"/>
              <a:gd name="connsiteY105" fmla="*/ 611052 h 1687400"/>
              <a:gd name="connsiteX106" fmla="*/ 1891760 w 4694177"/>
              <a:gd name="connsiteY106" fmla="*/ 706302 h 1687400"/>
              <a:gd name="connsiteX107" fmla="*/ 1815560 w 4694177"/>
              <a:gd name="connsiteY107" fmla="*/ 811077 h 1687400"/>
              <a:gd name="connsiteX108" fmla="*/ 1586960 w 4694177"/>
              <a:gd name="connsiteY108" fmla="*/ 858702 h 1687400"/>
              <a:gd name="connsiteX109" fmla="*/ 1510760 w 4694177"/>
              <a:gd name="connsiteY109" fmla="*/ 915852 h 1687400"/>
              <a:gd name="connsiteX110" fmla="*/ 1358360 w 4694177"/>
              <a:gd name="connsiteY110" fmla="*/ 953952 h 1687400"/>
              <a:gd name="connsiteX111" fmla="*/ 1348835 w 4694177"/>
              <a:gd name="connsiteY111" fmla="*/ 868227 h 1687400"/>
              <a:gd name="connsiteX112" fmla="*/ 1320260 w 4694177"/>
              <a:gd name="connsiteY112" fmla="*/ 877752 h 1687400"/>
              <a:gd name="connsiteX113" fmla="*/ 1225010 w 4694177"/>
              <a:gd name="connsiteY113" fmla="*/ 934902 h 1687400"/>
              <a:gd name="connsiteX114" fmla="*/ 1177385 w 4694177"/>
              <a:gd name="connsiteY114" fmla="*/ 1001577 h 1687400"/>
              <a:gd name="connsiteX115" fmla="*/ 1091660 w 4694177"/>
              <a:gd name="connsiteY115" fmla="*/ 1077777 h 1687400"/>
              <a:gd name="connsiteX116" fmla="*/ 1015460 w 4694177"/>
              <a:gd name="connsiteY116" fmla="*/ 1049202 h 1687400"/>
              <a:gd name="connsiteX117" fmla="*/ 958310 w 4694177"/>
              <a:gd name="connsiteY117" fmla="*/ 934902 h 1687400"/>
              <a:gd name="connsiteX118" fmla="*/ 977360 w 4694177"/>
              <a:gd name="connsiteY118" fmla="*/ 839652 h 1687400"/>
              <a:gd name="connsiteX119" fmla="*/ 910685 w 4694177"/>
              <a:gd name="connsiteY119" fmla="*/ 792027 h 1687400"/>
              <a:gd name="connsiteX120" fmla="*/ 901160 w 4694177"/>
              <a:gd name="connsiteY120" fmla="*/ 753927 h 1687400"/>
              <a:gd name="connsiteX121" fmla="*/ 729710 w 4694177"/>
              <a:gd name="connsiteY121" fmla="*/ 734877 h 1687400"/>
              <a:gd name="connsiteX122" fmla="*/ 720185 w 4694177"/>
              <a:gd name="connsiteY122" fmla="*/ 658677 h 1687400"/>
              <a:gd name="connsiteX123" fmla="*/ 653510 w 4694177"/>
              <a:gd name="connsiteY123" fmla="*/ 658677 h 1687400"/>
              <a:gd name="connsiteX124" fmla="*/ 605885 w 4694177"/>
              <a:gd name="connsiteY124" fmla="*/ 706302 h 1687400"/>
              <a:gd name="connsiteX125" fmla="*/ 491585 w 4694177"/>
              <a:gd name="connsiteY125" fmla="*/ 639627 h 1687400"/>
              <a:gd name="connsiteX126" fmla="*/ 453485 w 4694177"/>
              <a:gd name="connsiteY126" fmla="*/ 668202 h 1687400"/>
              <a:gd name="connsiteX127" fmla="*/ 377285 w 4694177"/>
              <a:gd name="connsiteY127" fmla="*/ 687252 h 16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694177" h="1687400">
                <a:moveTo>
                  <a:pt x="377285" y="687252"/>
                </a:moveTo>
                <a:cubicBezTo>
                  <a:pt x="359823" y="711064"/>
                  <a:pt x="351885" y="776152"/>
                  <a:pt x="348710" y="811077"/>
                </a:cubicBezTo>
                <a:cubicBezTo>
                  <a:pt x="345535" y="846002"/>
                  <a:pt x="361410" y="872990"/>
                  <a:pt x="358235" y="896802"/>
                </a:cubicBezTo>
                <a:cubicBezTo>
                  <a:pt x="355060" y="920615"/>
                  <a:pt x="347122" y="942840"/>
                  <a:pt x="329660" y="953952"/>
                </a:cubicBezTo>
                <a:cubicBezTo>
                  <a:pt x="312198" y="965064"/>
                  <a:pt x="282035" y="960302"/>
                  <a:pt x="253460" y="963477"/>
                </a:cubicBezTo>
                <a:cubicBezTo>
                  <a:pt x="224885" y="966652"/>
                  <a:pt x="199485" y="958715"/>
                  <a:pt x="158210" y="973002"/>
                </a:cubicBezTo>
                <a:cubicBezTo>
                  <a:pt x="116935" y="987290"/>
                  <a:pt x="24860" y="1025390"/>
                  <a:pt x="5810" y="1049202"/>
                </a:cubicBezTo>
                <a:cubicBezTo>
                  <a:pt x="-13240" y="1073014"/>
                  <a:pt x="18510" y="1098414"/>
                  <a:pt x="43910" y="1115877"/>
                </a:cubicBezTo>
                <a:cubicBezTo>
                  <a:pt x="69310" y="1133340"/>
                  <a:pt x="126460" y="1130165"/>
                  <a:pt x="158210" y="1153977"/>
                </a:cubicBezTo>
                <a:cubicBezTo>
                  <a:pt x="189960" y="1177789"/>
                  <a:pt x="193135" y="1253990"/>
                  <a:pt x="234410" y="1258752"/>
                </a:cubicBezTo>
                <a:cubicBezTo>
                  <a:pt x="275685" y="1263514"/>
                  <a:pt x="345535" y="1203189"/>
                  <a:pt x="405860" y="1182552"/>
                </a:cubicBezTo>
                <a:cubicBezTo>
                  <a:pt x="466185" y="1161915"/>
                  <a:pt x="545560" y="1152389"/>
                  <a:pt x="596360" y="1134927"/>
                </a:cubicBezTo>
                <a:cubicBezTo>
                  <a:pt x="647160" y="1117465"/>
                  <a:pt x="682085" y="1080952"/>
                  <a:pt x="710660" y="1077777"/>
                </a:cubicBezTo>
                <a:cubicBezTo>
                  <a:pt x="739235" y="1074602"/>
                  <a:pt x="732885" y="1100002"/>
                  <a:pt x="767810" y="1115877"/>
                </a:cubicBezTo>
                <a:cubicBezTo>
                  <a:pt x="802735" y="1131752"/>
                  <a:pt x="872585" y="1158740"/>
                  <a:pt x="920210" y="1173027"/>
                </a:cubicBezTo>
                <a:cubicBezTo>
                  <a:pt x="967835" y="1187314"/>
                  <a:pt x="1013873" y="1185727"/>
                  <a:pt x="1053560" y="1201602"/>
                </a:cubicBezTo>
                <a:cubicBezTo>
                  <a:pt x="1093247" y="1217477"/>
                  <a:pt x="1132935" y="1244465"/>
                  <a:pt x="1158335" y="1268277"/>
                </a:cubicBezTo>
                <a:cubicBezTo>
                  <a:pt x="1183735" y="1292090"/>
                  <a:pt x="1212310" y="1322252"/>
                  <a:pt x="1205960" y="1344477"/>
                </a:cubicBezTo>
                <a:cubicBezTo>
                  <a:pt x="1199610" y="1366702"/>
                  <a:pt x="1139285" y="1365115"/>
                  <a:pt x="1120235" y="1401627"/>
                </a:cubicBezTo>
                <a:cubicBezTo>
                  <a:pt x="1101185" y="1438139"/>
                  <a:pt x="1064673" y="1515927"/>
                  <a:pt x="1091660" y="1563552"/>
                </a:cubicBezTo>
                <a:cubicBezTo>
                  <a:pt x="1118647" y="1611177"/>
                  <a:pt x="1225010" y="1685790"/>
                  <a:pt x="1282160" y="1687377"/>
                </a:cubicBezTo>
                <a:cubicBezTo>
                  <a:pt x="1339310" y="1688965"/>
                  <a:pt x="1394873" y="1608002"/>
                  <a:pt x="1434560" y="1573077"/>
                </a:cubicBezTo>
                <a:cubicBezTo>
                  <a:pt x="1474247" y="1538152"/>
                  <a:pt x="1461547" y="1507990"/>
                  <a:pt x="1520285" y="1477827"/>
                </a:cubicBezTo>
                <a:cubicBezTo>
                  <a:pt x="1579023" y="1447664"/>
                  <a:pt x="1717135" y="1422265"/>
                  <a:pt x="1786985" y="1392102"/>
                </a:cubicBezTo>
                <a:cubicBezTo>
                  <a:pt x="1856835" y="1361939"/>
                  <a:pt x="1923510" y="1327014"/>
                  <a:pt x="1939385" y="1296852"/>
                </a:cubicBezTo>
                <a:cubicBezTo>
                  <a:pt x="1955260" y="1266690"/>
                  <a:pt x="1917160" y="1241290"/>
                  <a:pt x="1882235" y="1211127"/>
                </a:cubicBezTo>
                <a:cubicBezTo>
                  <a:pt x="1847310" y="1180965"/>
                  <a:pt x="1742535" y="1147627"/>
                  <a:pt x="1729835" y="1115877"/>
                </a:cubicBezTo>
                <a:cubicBezTo>
                  <a:pt x="1717135" y="1084127"/>
                  <a:pt x="1745710" y="1034914"/>
                  <a:pt x="1806035" y="1020627"/>
                </a:cubicBezTo>
                <a:cubicBezTo>
                  <a:pt x="1866360" y="1006340"/>
                  <a:pt x="2025110" y="1034915"/>
                  <a:pt x="2091785" y="1030152"/>
                </a:cubicBezTo>
                <a:cubicBezTo>
                  <a:pt x="2158460" y="1025390"/>
                  <a:pt x="2167985" y="1006339"/>
                  <a:pt x="2206085" y="992052"/>
                </a:cubicBezTo>
                <a:cubicBezTo>
                  <a:pt x="2244185" y="977765"/>
                  <a:pt x="2279110" y="971414"/>
                  <a:pt x="2320385" y="944427"/>
                </a:cubicBezTo>
                <a:cubicBezTo>
                  <a:pt x="2361660" y="917440"/>
                  <a:pt x="2406110" y="868227"/>
                  <a:pt x="2453735" y="830127"/>
                </a:cubicBezTo>
                <a:cubicBezTo>
                  <a:pt x="2501360" y="792027"/>
                  <a:pt x="2564860" y="744402"/>
                  <a:pt x="2606135" y="715827"/>
                </a:cubicBezTo>
                <a:cubicBezTo>
                  <a:pt x="2647410" y="687252"/>
                  <a:pt x="2672810" y="684077"/>
                  <a:pt x="2701385" y="658677"/>
                </a:cubicBezTo>
                <a:cubicBezTo>
                  <a:pt x="2729960" y="633277"/>
                  <a:pt x="2758535" y="585652"/>
                  <a:pt x="2777585" y="563427"/>
                </a:cubicBezTo>
                <a:cubicBezTo>
                  <a:pt x="2796635" y="541202"/>
                  <a:pt x="2812510" y="538027"/>
                  <a:pt x="2815685" y="525327"/>
                </a:cubicBezTo>
                <a:cubicBezTo>
                  <a:pt x="2818860" y="512627"/>
                  <a:pt x="2788698" y="498339"/>
                  <a:pt x="2796635" y="487227"/>
                </a:cubicBezTo>
                <a:cubicBezTo>
                  <a:pt x="2804573" y="476114"/>
                  <a:pt x="2839497" y="460240"/>
                  <a:pt x="2863310" y="458652"/>
                </a:cubicBezTo>
                <a:cubicBezTo>
                  <a:pt x="2887123" y="457064"/>
                  <a:pt x="2898235" y="477702"/>
                  <a:pt x="2939510" y="477702"/>
                </a:cubicBezTo>
                <a:cubicBezTo>
                  <a:pt x="2980785" y="477702"/>
                  <a:pt x="3068098" y="480877"/>
                  <a:pt x="3110960" y="458652"/>
                </a:cubicBezTo>
                <a:cubicBezTo>
                  <a:pt x="3153822" y="436427"/>
                  <a:pt x="3166523" y="368164"/>
                  <a:pt x="3196685" y="344352"/>
                </a:cubicBezTo>
                <a:cubicBezTo>
                  <a:pt x="3226847" y="320540"/>
                  <a:pt x="3260185" y="320539"/>
                  <a:pt x="3291935" y="315777"/>
                </a:cubicBezTo>
                <a:cubicBezTo>
                  <a:pt x="3323685" y="311015"/>
                  <a:pt x="3357022" y="312602"/>
                  <a:pt x="3387185" y="315777"/>
                </a:cubicBezTo>
                <a:cubicBezTo>
                  <a:pt x="3417348" y="318952"/>
                  <a:pt x="3445923" y="336414"/>
                  <a:pt x="3472910" y="334827"/>
                </a:cubicBezTo>
                <a:cubicBezTo>
                  <a:pt x="3499897" y="333240"/>
                  <a:pt x="3517360" y="296727"/>
                  <a:pt x="3549110" y="306252"/>
                </a:cubicBezTo>
                <a:cubicBezTo>
                  <a:pt x="3580860" y="315777"/>
                  <a:pt x="3626898" y="377690"/>
                  <a:pt x="3663410" y="391977"/>
                </a:cubicBezTo>
                <a:cubicBezTo>
                  <a:pt x="3699922" y="406264"/>
                  <a:pt x="3728498" y="390390"/>
                  <a:pt x="3768185" y="391977"/>
                </a:cubicBezTo>
                <a:cubicBezTo>
                  <a:pt x="3807872" y="393564"/>
                  <a:pt x="3901535" y="401502"/>
                  <a:pt x="3901535" y="401502"/>
                </a:cubicBezTo>
                <a:cubicBezTo>
                  <a:pt x="3952335" y="404677"/>
                  <a:pt x="4017423" y="409440"/>
                  <a:pt x="4072985" y="411027"/>
                </a:cubicBezTo>
                <a:cubicBezTo>
                  <a:pt x="4128547" y="412614"/>
                  <a:pt x="4193635" y="401502"/>
                  <a:pt x="4234910" y="411027"/>
                </a:cubicBezTo>
                <a:cubicBezTo>
                  <a:pt x="4276185" y="420552"/>
                  <a:pt x="4280948" y="452302"/>
                  <a:pt x="4320635" y="468177"/>
                </a:cubicBezTo>
                <a:cubicBezTo>
                  <a:pt x="4360322" y="484052"/>
                  <a:pt x="4438110" y="499927"/>
                  <a:pt x="4473035" y="506277"/>
                </a:cubicBezTo>
                <a:cubicBezTo>
                  <a:pt x="4507960" y="512627"/>
                  <a:pt x="4498435" y="496752"/>
                  <a:pt x="4530185" y="506277"/>
                </a:cubicBezTo>
                <a:cubicBezTo>
                  <a:pt x="4561935" y="515802"/>
                  <a:pt x="4636548" y="561840"/>
                  <a:pt x="4663535" y="563427"/>
                </a:cubicBezTo>
                <a:cubicBezTo>
                  <a:pt x="4690522" y="565014"/>
                  <a:pt x="4698460" y="541202"/>
                  <a:pt x="4692110" y="515802"/>
                </a:cubicBezTo>
                <a:cubicBezTo>
                  <a:pt x="4685760" y="490402"/>
                  <a:pt x="4655597" y="434839"/>
                  <a:pt x="4625435" y="411027"/>
                </a:cubicBezTo>
                <a:cubicBezTo>
                  <a:pt x="4595273" y="387215"/>
                  <a:pt x="4555585" y="384040"/>
                  <a:pt x="4511135" y="372927"/>
                </a:cubicBezTo>
                <a:cubicBezTo>
                  <a:pt x="4466685" y="361814"/>
                  <a:pt x="4414297" y="347527"/>
                  <a:pt x="4358735" y="344352"/>
                </a:cubicBezTo>
                <a:cubicBezTo>
                  <a:pt x="4303173" y="341177"/>
                  <a:pt x="4220622" y="357052"/>
                  <a:pt x="4177760" y="353877"/>
                </a:cubicBezTo>
                <a:cubicBezTo>
                  <a:pt x="4134898" y="350702"/>
                  <a:pt x="4139660" y="333239"/>
                  <a:pt x="4101560" y="325302"/>
                </a:cubicBezTo>
                <a:cubicBezTo>
                  <a:pt x="4063460" y="317365"/>
                  <a:pt x="4004723" y="317365"/>
                  <a:pt x="3949160" y="306252"/>
                </a:cubicBezTo>
                <a:cubicBezTo>
                  <a:pt x="3893597" y="295139"/>
                  <a:pt x="3834860" y="272914"/>
                  <a:pt x="3768185" y="258627"/>
                </a:cubicBezTo>
                <a:cubicBezTo>
                  <a:pt x="3701510" y="244340"/>
                  <a:pt x="3601497" y="228464"/>
                  <a:pt x="3549110" y="220527"/>
                </a:cubicBezTo>
                <a:cubicBezTo>
                  <a:pt x="3496723" y="212590"/>
                  <a:pt x="3493548" y="228464"/>
                  <a:pt x="3453860" y="211002"/>
                </a:cubicBezTo>
                <a:cubicBezTo>
                  <a:pt x="3414173" y="193539"/>
                  <a:pt x="3337972" y="139564"/>
                  <a:pt x="3310985" y="115752"/>
                </a:cubicBezTo>
                <a:cubicBezTo>
                  <a:pt x="3283998" y="91940"/>
                  <a:pt x="3317335" y="76064"/>
                  <a:pt x="3291935" y="68127"/>
                </a:cubicBezTo>
                <a:cubicBezTo>
                  <a:pt x="3266535" y="60190"/>
                  <a:pt x="3180810" y="50665"/>
                  <a:pt x="3158585" y="68127"/>
                </a:cubicBezTo>
                <a:cubicBezTo>
                  <a:pt x="3136360" y="85589"/>
                  <a:pt x="3164935" y="168140"/>
                  <a:pt x="3158585" y="172902"/>
                </a:cubicBezTo>
                <a:cubicBezTo>
                  <a:pt x="3152235" y="177664"/>
                  <a:pt x="3120485" y="96702"/>
                  <a:pt x="3120485" y="96702"/>
                </a:cubicBezTo>
                <a:cubicBezTo>
                  <a:pt x="3109373" y="74477"/>
                  <a:pt x="3130010" y="49077"/>
                  <a:pt x="3091910" y="39552"/>
                </a:cubicBezTo>
                <a:cubicBezTo>
                  <a:pt x="3053810" y="30027"/>
                  <a:pt x="2945860" y="42727"/>
                  <a:pt x="2891885" y="39552"/>
                </a:cubicBezTo>
                <a:cubicBezTo>
                  <a:pt x="2837910" y="36377"/>
                  <a:pt x="2799810" y="22090"/>
                  <a:pt x="2768060" y="20502"/>
                </a:cubicBezTo>
                <a:cubicBezTo>
                  <a:pt x="2736310" y="18914"/>
                  <a:pt x="2728372" y="28440"/>
                  <a:pt x="2701385" y="30027"/>
                </a:cubicBezTo>
                <a:cubicBezTo>
                  <a:pt x="2674398" y="31614"/>
                  <a:pt x="2644235" y="26852"/>
                  <a:pt x="2606135" y="30027"/>
                </a:cubicBezTo>
                <a:cubicBezTo>
                  <a:pt x="2568035" y="33202"/>
                  <a:pt x="2509297" y="47490"/>
                  <a:pt x="2472785" y="49077"/>
                </a:cubicBezTo>
                <a:cubicBezTo>
                  <a:pt x="2436273" y="50664"/>
                  <a:pt x="2410872" y="45902"/>
                  <a:pt x="2387060" y="39552"/>
                </a:cubicBezTo>
                <a:cubicBezTo>
                  <a:pt x="2363248" y="33202"/>
                  <a:pt x="2345785" y="17327"/>
                  <a:pt x="2329910" y="10977"/>
                </a:cubicBezTo>
                <a:cubicBezTo>
                  <a:pt x="2314035" y="4627"/>
                  <a:pt x="2314035" y="-3311"/>
                  <a:pt x="2291810" y="1452"/>
                </a:cubicBezTo>
                <a:cubicBezTo>
                  <a:pt x="2269585" y="6214"/>
                  <a:pt x="2233072" y="33202"/>
                  <a:pt x="2196560" y="39552"/>
                </a:cubicBezTo>
                <a:cubicBezTo>
                  <a:pt x="2160048" y="45902"/>
                  <a:pt x="2110835" y="36377"/>
                  <a:pt x="2072735" y="39552"/>
                </a:cubicBezTo>
                <a:cubicBezTo>
                  <a:pt x="2034635" y="42727"/>
                  <a:pt x="1994948" y="41139"/>
                  <a:pt x="1967960" y="58602"/>
                </a:cubicBezTo>
                <a:cubicBezTo>
                  <a:pt x="1940972" y="76065"/>
                  <a:pt x="1934623" y="131627"/>
                  <a:pt x="1910810" y="144327"/>
                </a:cubicBezTo>
                <a:cubicBezTo>
                  <a:pt x="1886998" y="157027"/>
                  <a:pt x="1856835" y="117340"/>
                  <a:pt x="1825085" y="134802"/>
                </a:cubicBezTo>
                <a:cubicBezTo>
                  <a:pt x="1793335" y="152264"/>
                  <a:pt x="1720310" y="249102"/>
                  <a:pt x="1720310" y="249102"/>
                </a:cubicBezTo>
                <a:cubicBezTo>
                  <a:pt x="1683798" y="288789"/>
                  <a:pt x="1615535" y="339589"/>
                  <a:pt x="1606010" y="372927"/>
                </a:cubicBezTo>
                <a:cubicBezTo>
                  <a:pt x="1596485" y="406264"/>
                  <a:pt x="1677447" y="425315"/>
                  <a:pt x="1663160" y="449127"/>
                </a:cubicBezTo>
                <a:cubicBezTo>
                  <a:pt x="1648873" y="472939"/>
                  <a:pt x="1559973" y="496752"/>
                  <a:pt x="1520285" y="515802"/>
                </a:cubicBezTo>
                <a:cubicBezTo>
                  <a:pt x="1480597" y="534852"/>
                  <a:pt x="1464723" y="542789"/>
                  <a:pt x="1425035" y="563427"/>
                </a:cubicBezTo>
                <a:cubicBezTo>
                  <a:pt x="1385348" y="584064"/>
                  <a:pt x="1325022" y="614227"/>
                  <a:pt x="1282160" y="639627"/>
                </a:cubicBezTo>
                <a:cubicBezTo>
                  <a:pt x="1239298" y="665027"/>
                  <a:pt x="1171035" y="703127"/>
                  <a:pt x="1167860" y="715827"/>
                </a:cubicBezTo>
                <a:cubicBezTo>
                  <a:pt x="1164685" y="728527"/>
                  <a:pt x="1212310" y="719002"/>
                  <a:pt x="1263110" y="715827"/>
                </a:cubicBezTo>
                <a:cubicBezTo>
                  <a:pt x="1313910" y="712652"/>
                  <a:pt x="1410748" y="706302"/>
                  <a:pt x="1472660" y="696777"/>
                </a:cubicBezTo>
                <a:cubicBezTo>
                  <a:pt x="1534573" y="687252"/>
                  <a:pt x="1583785" y="684077"/>
                  <a:pt x="1634585" y="658677"/>
                </a:cubicBezTo>
                <a:cubicBezTo>
                  <a:pt x="1685385" y="633277"/>
                  <a:pt x="1734598" y="580889"/>
                  <a:pt x="1777460" y="544377"/>
                </a:cubicBezTo>
                <a:cubicBezTo>
                  <a:pt x="1820323" y="507864"/>
                  <a:pt x="1852073" y="463414"/>
                  <a:pt x="1891760" y="439602"/>
                </a:cubicBezTo>
                <a:cubicBezTo>
                  <a:pt x="1931448" y="415789"/>
                  <a:pt x="1972723" y="414202"/>
                  <a:pt x="2015585" y="401502"/>
                </a:cubicBezTo>
                <a:cubicBezTo>
                  <a:pt x="2058448" y="388802"/>
                  <a:pt x="2102898" y="360227"/>
                  <a:pt x="2148935" y="363402"/>
                </a:cubicBezTo>
                <a:cubicBezTo>
                  <a:pt x="2194972" y="366577"/>
                  <a:pt x="2256885" y="415789"/>
                  <a:pt x="2291810" y="420552"/>
                </a:cubicBezTo>
                <a:cubicBezTo>
                  <a:pt x="2326735" y="425314"/>
                  <a:pt x="2341023" y="414202"/>
                  <a:pt x="2358485" y="391977"/>
                </a:cubicBezTo>
                <a:cubicBezTo>
                  <a:pt x="2375947" y="369752"/>
                  <a:pt x="2379123" y="307839"/>
                  <a:pt x="2396585" y="287202"/>
                </a:cubicBezTo>
                <a:cubicBezTo>
                  <a:pt x="2414047" y="266565"/>
                  <a:pt x="2439448" y="276089"/>
                  <a:pt x="2463260" y="268152"/>
                </a:cubicBezTo>
                <a:cubicBezTo>
                  <a:pt x="2487073" y="260214"/>
                  <a:pt x="2537873" y="222115"/>
                  <a:pt x="2539460" y="239577"/>
                </a:cubicBezTo>
                <a:cubicBezTo>
                  <a:pt x="2541047" y="257039"/>
                  <a:pt x="2496597" y="334827"/>
                  <a:pt x="2472785" y="372927"/>
                </a:cubicBezTo>
                <a:cubicBezTo>
                  <a:pt x="2448973" y="411027"/>
                  <a:pt x="2445798" y="428489"/>
                  <a:pt x="2396585" y="468177"/>
                </a:cubicBezTo>
                <a:cubicBezTo>
                  <a:pt x="2347373" y="507864"/>
                  <a:pt x="2237835" y="587240"/>
                  <a:pt x="2177510" y="611052"/>
                </a:cubicBezTo>
                <a:cubicBezTo>
                  <a:pt x="2117185" y="634864"/>
                  <a:pt x="2082260" y="595177"/>
                  <a:pt x="2034635" y="611052"/>
                </a:cubicBezTo>
                <a:cubicBezTo>
                  <a:pt x="1987010" y="626927"/>
                  <a:pt x="1928273" y="672964"/>
                  <a:pt x="1891760" y="706302"/>
                </a:cubicBezTo>
                <a:cubicBezTo>
                  <a:pt x="1855248" y="739640"/>
                  <a:pt x="1866360" y="785677"/>
                  <a:pt x="1815560" y="811077"/>
                </a:cubicBezTo>
                <a:cubicBezTo>
                  <a:pt x="1764760" y="836477"/>
                  <a:pt x="1637760" y="841240"/>
                  <a:pt x="1586960" y="858702"/>
                </a:cubicBezTo>
                <a:cubicBezTo>
                  <a:pt x="1536160" y="876164"/>
                  <a:pt x="1548860" y="899977"/>
                  <a:pt x="1510760" y="915852"/>
                </a:cubicBezTo>
                <a:cubicBezTo>
                  <a:pt x="1472660" y="931727"/>
                  <a:pt x="1385347" y="961889"/>
                  <a:pt x="1358360" y="953952"/>
                </a:cubicBezTo>
                <a:cubicBezTo>
                  <a:pt x="1331373" y="946015"/>
                  <a:pt x="1355185" y="880927"/>
                  <a:pt x="1348835" y="868227"/>
                </a:cubicBezTo>
                <a:cubicBezTo>
                  <a:pt x="1342485" y="855527"/>
                  <a:pt x="1340897" y="866640"/>
                  <a:pt x="1320260" y="877752"/>
                </a:cubicBezTo>
                <a:cubicBezTo>
                  <a:pt x="1299623" y="888864"/>
                  <a:pt x="1248822" y="914265"/>
                  <a:pt x="1225010" y="934902"/>
                </a:cubicBezTo>
                <a:cubicBezTo>
                  <a:pt x="1201198" y="955539"/>
                  <a:pt x="1199610" y="977765"/>
                  <a:pt x="1177385" y="1001577"/>
                </a:cubicBezTo>
                <a:cubicBezTo>
                  <a:pt x="1155160" y="1025389"/>
                  <a:pt x="1118647" y="1069840"/>
                  <a:pt x="1091660" y="1077777"/>
                </a:cubicBezTo>
                <a:cubicBezTo>
                  <a:pt x="1064673" y="1085714"/>
                  <a:pt x="1037685" y="1073014"/>
                  <a:pt x="1015460" y="1049202"/>
                </a:cubicBezTo>
                <a:cubicBezTo>
                  <a:pt x="993235" y="1025390"/>
                  <a:pt x="964660" y="969827"/>
                  <a:pt x="958310" y="934902"/>
                </a:cubicBezTo>
                <a:cubicBezTo>
                  <a:pt x="951960" y="899977"/>
                  <a:pt x="985298" y="863465"/>
                  <a:pt x="977360" y="839652"/>
                </a:cubicBezTo>
                <a:cubicBezTo>
                  <a:pt x="969423" y="815840"/>
                  <a:pt x="923385" y="806315"/>
                  <a:pt x="910685" y="792027"/>
                </a:cubicBezTo>
                <a:cubicBezTo>
                  <a:pt x="897985" y="777740"/>
                  <a:pt x="931322" y="763452"/>
                  <a:pt x="901160" y="753927"/>
                </a:cubicBezTo>
                <a:cubicBezTo>
                  <a:pt x="870998" y="744402"/>
                  <a:pt x="759872" y="750752"/>
                  <a:pt x="729710" y="734877"/>
                </a:cubicBezTo>
                <a:cubicBezTo>
                  <a:pt x="699548" y="719002"/>
                  <a:pt x="732885" y="671377"/>
                  <a:pt x="720185" y="658677"/>
                </a:cubicBezTo>
                <a:cubicBezTo>
                  <a:pt x="707485" y="645977"/>
                  <a:pt x="672560" y="650740"/>
                  <a:pt x="653510" y="658677"/>
                </a:cubicBezTo>
                <a:cubicBezTo>
                  <a:pt x="634460" y="666614"/>
                  <a:pt x="632873" y="709477"/>
                  <a:pt x="605885" y="706302"/>
                </a:cubicBezTo>
                <a:cubicBezTo>
                  <a:pt x="578897" y="703127"/>
                  <a:pt x="516985" y="645977"/>
                  <a:pt x="491585" y="639627"/>
                </a:cubicBezTo>
                <a:cubicBezTo>
                  <a:pt x="466185" y="633277"/>
                  <a:pt x="472535" y="663440"/>
                  <a:pt x="453485" y="668202"/>
                </a:cubicBezTo>
                <a:cubicBezTo>
                  <a:pt x="434435" y="672964"/>
                  <a:pt x="394747" y="663440"/>
                  <a:pt x="377285" y="68725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2"/>
            </a:solidFill>
          </a:ln>
          <a:effectLst>
            <a:glow>
              <a:schemeClr val="accent1"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RelaxedModerately" fov="4800000">
              <a:rot lat="19490639" lon="0" rev="0"/>
            </a:camera>
            <a:lightRig rig="harsh" dir="t"/>
          </a:scene3d>
          <a:sp3d z="63500" extrusionH="38100" prstMaterial="powder">
            <a:bevelT w="260350" h="50800" prst="softRound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207586" y="932613"/>
            <a:ext cx="7023131" cy="3281108"/>
          </a:xfrm>
          <a:custGeom>
            <a:avLst/>
            <a:gdLst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135689 w 7023131"/>
              <a:gd name="connsiteY375" fmla="*/ 2048712 h 3281108"/>
              <a:gd name="connsiteX376" fmla="*/ 2230939 w 7023131"/>
              <a:gd name="connsiteY376" fmla="*/ 2029662 h 3281108"/>
              <a:gd name="connsiteX377" fmla="*/ 2354764 w 7023131"/>
              <a:gd name="connsiteY377" fmla="*/ 1953462 h 3281108"/>
              <a:gd name="connsiteX378" fmla="*/ 2411914 w 7023131"/>
              <a:gd name="connsiteY378" fmla="*/ 1896312 h 3281108"/>
              <a:gd name="connsiteX379" fmla="*/ 2526214 w 7023131"/>
              <a:gd name="connsiteY379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230939 w 7023131"/>
              <a:gd name="connsiteY375" fmla="*/ 2029662 h 3281108"/>
              <a:gd name="connsiteX376" fmla="*/ 2354764 w 7023131"/>
              <a:gd name="connsiteY376" fmla="*/ 1953462 h 3281108"/>
              <a:gd name="connsiteX377" fmla="*/ 2411914 w 7023131"/>
              <a:gd name="connsiteY377" fmla="*/ 1896312 h 3281108"/>
              <a:gd name="connsiteX378" fmla="*/ 2526214 w 7023131"/>
              <a:gd name="connsiteY378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354764 w 7023131"/>
              <a:gd name="connsiteY375" fmla="*/ 1953462 h 3281108"/>
              <a:gd name="connsiteX376" fmla="*/ 2411914 w 7023131"/>
              <a:gd name="connsiteY376" fmla="*/ 1896312 h 3281108"/>
              <a:gd name="connsiteX377" fmla="*/ 2526214 w 7023131"/>
              <a:gd name="connsiteY377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411914 w 7023131"/>
              <a:gd name="connsiteY375" fmla="*/ 1896312 h 3281108"/>
              <a:gd name="connsiteX376" fmla="*/ 2526214 w 7023131"/>
              <a:gd name="connsiteY376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526214 w 7023131"/>
              <a:gd name="connsiteY375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49964 w 7023131"/>
              <a:gd name="connsiteY47" fmla="*/ 2115387 h 3281108"/>
              <a:gd name="connsiteX48" fmla="*/ 2240464 w 7023131"/>
              <a:gd name="connsiteY48" fmla="*/ 2039187 h 3281108"/>
              <a:gd name="connsiteX49" fmla="*/ 2345239 w 7023131"/>
              <a:gd name="connsiteY49" fmla="*/ 2010612 h 3281108"/>
              <a:gd name="connsiteX50" fmla="*/ 2411914 w 7023131"/>
              <a:gd name="connsiteY50" fmla="*/ 1943937 h 3281108"/>
              <a:gd name="connsiteX51" fmla="*/ 2459539 w 7023131"/>
              <a:gd name="connsiteY51" fmla="*/ 1896312 h 3281108"/>
              <a:gd name="connsiteX52" fmla="*/ 2507164 w 7023131"/>
              <a:gd name="connsiteY52" fmla="*/ 1829637 h 3281108"/>
              <a:gd name="connsiteX53" fmla="*/ 2535739 w 7023131"/>
              <a:gd name="connsiteY53" fmla="*/ 1810587 h 3281108"/>
              <a:gd name="connsiteX54" fmla="*/ 2659564 w 7023131"/>
              <a:gd name="connsiteY54" fmla="*/ 1791537 h 3281108"/>
              <a:gd name="connsiteX55" fmla="*/ 2669089 w 7023131"/>
              <a:gd name="connsiteY55" fmla="*/ 1715337 h 3281108"/>
              <a:gd name="connsiteX56" fmla="*/ 2697664 w 7023131"/>
              <a:gd name="connsiteY56" fmla="*/ 1696287 h 3281108"/>
              <a:gd name="connsiteX57" fmla="*/ 2745289 w 7023131"/>
              <a:gd name="connsiteY57" fmla="*/ 1658187 h 3281108"/>
              <a:gd name="connsiteX58" fmla="*/ 2802439 w 7023131"/>
              <a:gd name="connsiteY58" fmla="*/ 1629612 h 3281108"/>
              <a:gd name="connsiteX59" fmla="*/ 2888164 w 7023131"/>
              <a:gd name="connsiteY59" fmla="*/ 1572462 h 3281108"/>
              <a:gd name="connsiteX60" fmla="*/ 2954839 w 7023131"/>
              <a:gd name="connsiteY60" fmla="*/ 1505787 h 3281108"/>
              <a:gd name="connsiteX61" fmla="*/ 2964364 w 7023131"/>
              <a:gd name="connsiteY61" fmla="*/ 1429587 h 3281108"/>
              <a:gd name="connsiteX62" fmla="*/ 3002464 w 7023131"/>
              <a:gd name="connsiteY62" fmla="*/ 1429587 h 3281108"/>
              <a:gd name="connsiteX63" fmla="*/ 2983414 w 7023131"/>
              <a:gd name="connsiteY63" fmla="*/ 1362912 h 3281108"/>
              <a:gd name="connsiteX64" fmla="*/ 3078664 w 7023131"/>
              <a:gd name="connsiteY64" fmla="*/ 1439112 h 3281108"/>
              <a:gd name="connsiteX65" fmla="*/ 3192964 w 7023131"/>
              <a:gd name="connsiteY65" fmla="*/ 1401012 h 3281108"/>
              <a:gd name="connsiteX66" fmla="*/ 3345364 w 7023131"/>
              <a:gd name="connsiteY66" fmla="*/ 1401012 h 3281108"/>
              <a:gd name="connsiteX67" fmla="*/ 3402514 w 7023131"/>
              <a:gd name="connsiteY67" fmla="*/ 1372437 h 3281108"/>
              <a:gd name="connsiteX68" fmla="*/ 3412039 w 7023131"/>
              <a:gd name="connsiteY68" fmla="*/ 1343862 h 3281108"/>
              <a:gd name="connsiteX69" fmla="*/ 3412039 w 7023131"/>
              <a:gd name="connsiteY69" fmla="*/ 1439112 h 3281108"/>
              <a:gd name="connsiteX70" fmla="*/ 3469189 w 7023131"/>
              <a:gd name="connsiteY70" fmla="*/ 1420062 h 3281108"/>
              <a:gd name="connsiteX71" fmla="*/ 3573964 w 7023131"/>
              <a:gd name="connsiteY71" fmla="*/ 1410537 h 3281108"/>
              <a:gd name="connsiteX72" fmla="*/ 3612064 w 7023131"/>
              <a:gd name="connsiteY72" fmla="*/ 1334337 h 3281108"/>
              <a:gd name="connsiteX73" fmla="*/ 3754939 w 7023131"/>
              <a:gd name="connsiteY73" fmla="*/ 1391487 h 3281108"/>
              <a:gd name="connsiteX74" fmla="*/ 3802564 w 7023131"/>
              <a:gd name="connsiteY74" fmla="*/ 1286712 h 3281108"/>
              <a:gd name="connsiteX75" fmla="*/ 3935914 w 7023131"/>
              <a:gd name="connsiteY75" fmla="*/ 1267662 h 3281108"/>
              <a:gd name="connsiteX76" fmla="*/ 3974014 w 7023131"/>
              <a:gd name="connsiteY76" fmla="*/ 1181937 h 3281108"/>
              <a:gd name="connsiteX77" fmla="*/ 3935914 w 7023131"/>
              <a:gd name="connsiteY77" fmla="*/ 1105737 h 3281108"/>
              <a:gd name="connsiteX78" fmla="*/ 3916864 w 7023131"/>
              <a:gd name="connsiteY78" fmla="*/ 1039062 h 3281108"/>
              <a:gd name="connsiteX79" fmla="*/ 3840664 w 7023131"/>
              <a:gd name="connsiteY79" fmla="*/ 962862 h 3281108"/>
              <a:gd name="connsiteX80" fmla="*/ 3764464 w 7023131"/>
              <a:gd name="connsiteY80" fmla="*/ 915237 h 3281108"/>
              <a:gd name="connsiteX81" fmla="*/ 3840664 w 7023131"/>
              <a:gd name="connsiteY81" fmla="*/ 734262 h 3281108"/>
              <a:gd name="connsiteX82" fmla="*/ 3897814 w 7023131"/>
              <a:gd name="connsiteY82" fmla="*/ 648537 h 3281108"/>
              <a:gd name="connsiteX83" fmla="*/ 3983539 w 7023131"/>
              <a:gd name="connsiteY83" fmla="*/ 591387 h 3281108"/>
              <a:gd name="connsiteX84" fmla="*/ 4069264 w 7023131"/>
              <a:gd name="connsiteY84" fmla="*/ 600912 h 3281108"/>
              <a:gd name="connsiteX85" fmla="*/ 4097839 w 7023131"/>
              <a:gd name="connsiteY85" fmla="*/ 553287 h 3281108"/>
              <a:gd name="connsiteX86" fmla="*/ 4154989 w 7023131"/>
              <a:gd name="connsiteY86" fmla="*/ 505662 h 3281108"/>
              <a:gd name="connsiteX87" fmla="*/ 4174039 w 7023131"/>
              <a:gd name="connsiteY87" fmla="*/ 496137 h 3281108"/>
              <a:gd name="connsiteX88" fmla="*/ 4259764 w 7023131"/>
              <a:gd name="connsiteY88" fmla="*/ 391362 h 3281108"/>
              <a:gd name="connsiteX89" fmla="*/ 4335964 w 7023131"/>
              <a:gd name="connsiteY89" fmla="*/ 429462 h 3281108"/>
              <a:gd name="connsiteX90" fmla="*/ 4431214 w 7023131"/>
              <a:gd name="connsiteY90" fmla="*/ 391362 h 3281108"/>
              <a:gd name="connsiteX91" fmla="*/ 4535989 w 7023131"/>
              <a:gd name="connsiteY91" fmla="*/ 391362 h 3281108"/>
              <a:gd name="connsiteX92" fmla="*/ 4583614 w 7023131"/>
              <a:gd name="connsiteY92" fmla="*/ 362787 h 3281108"/>
              <a:gd name="connsiteX93" fmla="*/ 4659814 w 7023131"/>
              <a:gd name="connsiteY93" fmla="*/ 343737 h 3281108"/>
              <a:gd name="connsiteX94" fmla="*/ 4697914 w 7023131"/>
              <a:gd name="connsiteY94" fmla="*/ 305637 h 3281108"/>
              <a:gd name="connsiteX95" fmla="*/ 4755064 w 7023131"/>
              <a:gd name="connsiteY95" fmla="*/ 343737 h 3281108"/>
              <a:gd name="connsiteX96" fmla="*/ 4840789 w 7023131"/>
              <a:gd name="connsiteY96" fmla="*/ 343737 h 3281108"/>
              <a:gd name="connsiteX97" fmla="*/ 4888414 w 7023131"/>
              <a:gd name="connsiteY97" fmla="*/ 315162 h 3281108"/>
              <a:gd name="connsiteX98" fmla="*/ 4936039 w 7023131"/>
              <a:gd name="connsiteY98" fmla="*/ 324687 h 3281108"/>
              <a:gd name="connsiteX99" fmla="*/ 5040814 w 7023131"/>
              <a:gd name="connsiteY99" fmla="*/ 324687 h 3281108"/>
              <a:gd name="connsiteX100" fmla="*/ 5097964 w 7023131"/>
              <a:gd name="connsiteY100" fmla="*/ 324687 h 3281108"/>
              <a:gd name="connsiteX101" fmla="*/ 5202739 w 7023131"/>
              <a:gd name="connsiteY101" fmla="*/ 334212 h 3281108"/>
              <a:gd name="connsiteX102" fmla="*/ 5307514 w 7023131"/>
              <a:gd name="connsiteY102" fmla="*/ 334212 h 3281108"/>
              <a:gd name="connsiteX103" fmla="*/ 5393239 w 7023131"/>
              <a:gd name="connsiteY103" fmla="*/ 258012 h 3281108"/>
              <a:gd name="connsiteX104" fmla="*/ 5459914 w 7023131"/>
              <a:gd name="connsiteY104" fmla="*/ 258012 h 3281108"/>
              <a:gd name="connsiteX105" fmla="*/ 5564689 w 7023131"/>
              <a:gd name="connsiteY105" fmla="*/ 267537 h 3281108"/>
              <a:gd name="connsiteX106" fmla="*/ 5602789 w 7023131"/>
              <a:gd name="connsiteY106" fmla="*/ 238962 h 3281108"/>
              <a:gd name="connsiteX107" fmla="*/ 5583739 w 7023131"/>
              <a:gd name="connsiteY107" fmla="*/ 162762 h 3281108"/>
              <a:gd name="connsiteX108" fmla="*/ 5545639 w 7023131"/>
              <a:gd name="connsiteY108" fmla="*/ 124662 h 3281108"/>
              <a:gd name="connsiteX109" fmla="*/ 5640889 w 7023131"/>
              <a:gd name="connsiteY109" fmla="*/ 124662 h 3281108"/>
              <a:gd name="connsiteX110" fmla="*/ 5717089 w 7023131"/>
              <a:gd name="connsiteY110" fmla="*/ 77037 h 3281108"/>
              <a:gd name="connsiteX111" fmla="*/ 5736139 w 7023131"/>
              <a:gd name="connsiteY111" fmla="*/ 29412 h 3281108"/>
              <a:gd name="connsiteX112" fmla="*/ 5802814 w 7023131"/>
              <a:gd name="connsiteY112" fmla="*/ 48462 h 3281108"/>
              <a:gd name="connsiteX113" fmla="*/ 5898064 w 7023131"/>
              <a:gd name="connsiteY113" fmla="*/ 67512 h 3281108"/>
              <a:gd name="connsiteX114" fmla="*/ 5898064 w 7023131"/>
              <a:gd name="connsiteY114" fmla="*/ 837 h 3281108"/>
              <a:gd name="connsiteX115" fmla="*/ 6012364 w 7023131"/>
              <a:gd name="connsiteY115" fmla="*/ 29412 h 3281108"/>
              <a:gd name="connsiteX116" fmla="*/ 6059989 w 7023131"/>
              <a:gd name="connsiteY116" fmla="*/ 19887 h 3281108"/>
              <a:gd name="connsiteX117" fmla="*/ 6126664 w 7023131"/>
              <a:gd name="connsiteY117" fmla="*/ 48462 h 3281108"/>
              <a:gd name="connsiteX118" fmla="*/ 6269539 w 7023131"/>
              <a:gd name="connsiteY118" fmla="*/ 96087 h 3281108"/>
              <a:gd name="connsiteX119" fmla="*/ 6364789 w 7023131"/>
              <a:gd name="connsiteY119" fmla="*/ 96087 h 3281108"/>
              <a:gd name="connsiteX120" fmla="*/ 6545764 w 7023131"/>
              <a:gd name="connsiteY120" fmla="*/ 143712 h 3281108"/>
              <a:gd name="connsiteX121" fmla="*/ 6650539 w 7023131"/>
              <a:gd name="connsiteY121" fmla="*/ 267537 h 3281108"/>
              <a:gd name="connsiteX122" fmla="*/ 6631489 w 7023131"/>
              <a:gd name="connsiteY122" fmla="*/ 315162 h 3281108"/>
              <a:gd name="connsiteX123" fmla="*/ 6621964 w 7023131"/>
              <a:gd name="connsiteY123" fmla="*/ 381837 h 3281108"/>
              <a:gd name="connsiteX124" fmla="*/ 6593389 w 7023131"/>
              <a:gd name="connsiteY124" fmla="*/ 410412 h 3281108"/>
              <a:gd name="connsiteX125" fmla="*/ 6469564 w 7023131"/>
              <a:gd name="connsiteY125" fmla="*/ 334212 h 3281108"/>
              <a:gd name="connsiteX126" fmla="*/ 6460039 w 7023131"/>
              <a:gd name="connsiteY126" fmla="*/ 391362 h 3281108"/>
              <a:gd name="connsiteX127" fmla="*/ 6345739 w 7023131"/>
              <a:gd name="connsiteY127" fmla="*/ 391362 h 3281108"/>
              <a:gd name="connsiteX128" fmla="*/ 6288589 w 7023131"/>
              <a:gd name="connsiteY128" fmla="*/ 419937 h 3281108"/>
              <a:gd name="connsiteX129" fmla="*/ 6145714 w 7023131"/>
              <a:gd name="connsiteY129" fmla="*/ 477087 h 3281108"/>
              <a:gd name="connsiteX130" fmla="*/ 6079039 w 7023131"/>
              <a:gd name="connsiteY130" fmla="*/ 467562 h 3281108"/>
              <a:gd name="connsiteX131" fmla="*/ 6031414 w 7023131"/>
              <a:gd name="connsiteY131" fmla="*/ 467562 h 3281108"/>
              <a:gd name="connsiteX132" fmla="*/ 5964739 w 7023131"/>
              <a:gd name="connsiteY132" fmla="*/ 515187 h 3281108"/>
              <a:gd name="connsiteX133" fmla="*/ 5831389 w 7023131"/>
              <a:gd name="connsiteY133" fmla="*/ 486612 h 3281108"/>
              <a:gd name="connsiteX134" fmla="*/ 5745664 w 7023131"/>
              <a:gd name="connsiteY134" fmla="*/ 486612 h 3281108"/>
              <a:gd name="connsiteX135" fmla="*/ 5621839 w 7023131"/>
              <a:gd name="connsiteY135" fmla="*/ 543762 h 3281108"/>
              <a:gd name="connsiteX136" fmla="*/ 5612314 w 7023131"/>
              <a:gd name="connsiteY136" fmla="*/ 562812 h 3281108"/>
              <a:gd name="connsiteX137" fmla="*/ 5564689 w 7023131"/>
              <a:gd name="connsiteY137" fmla="*/ 572337 h 3281108"/>
              <a:gd name="connsiteX138" fmla="*/ 5440864 w 7023131"/>
              <a:gd name="connsiteY138" fmla="*/ 543762 h 3281108"/>
              <a:gd name="connsiteX139" fmla="*/ 5364664 w 7023131"/>
              <a:gd name="connsiteY139" fmla="*/ 534237 h 3281108"/>
              <a:gd name="connsiteX140" fmla="*/ 5355139 w 7023131"/>
              <a:gd name="connsiteY140" fmla="*/ 562812 h 3281108"/>
              <a:gd name="connsiteX141" fmla="*/ 5317039 w 7023131"/>
              <a:gd name="connsiteY141" fmla="*/ 581862 h 3281108"/>
              <a:gd name="connsiteX142" fmla="*/ 5307514 w 7023131"/>
              <a:gd name="connsiteY142" fmla="*/ 591387 h 3281108"/>
              <a:gd name="connsiteX143" fmla="*/ 5202739 w 7023131"/>
              <a:gd name="connsiteY143" fmla="*/ 591387 h 3281108"/>
              <a:gd name="connsiteX144" fmla="*/ 5136064 w 7023131"/>
              <a:gd name="connsiteY144" fmla="*/ 677112 h 3281108"/>
              <a:gd name="connsiteX145" fmla="*/ 5126539 w 7023131"/>
              <a:gd name="connsiteY145" fmla="*/ 724737 h 3281108"/>
              <a:gd name="connsiteX146" fmla="*/ 5136064 w 7023131"/>
              <a:gd name="connsiteY146" fmla="*/ 753312 h 3281108"/>
              <a:gd name="connsiteX147" fmla="*/ 5088439 w 7023131"/>
              <a:gd name="connsiteY147" fmla="*/ 810462 h 3281108"/>
              <a:gd name="connsiteX148" fmla="*/ 5050339 w 7023131"/>
              <a:gd name="connsiteY148" fmla="*/ 819987 h 3281108"/>
              <a:gd name="connsiteX149" fmla="*/ 5069389 w 7023131"/>
              <a:gd name="connsiteY149" fmla="*/ 886662 h 3281108"/>
              <a:gd name="connsiteX150" fmla="*/ 5050339 w 7023131"/>
              <a:gd name="connsiteY150" fmla="*/ 953337 h 3281108"/>
              <a:gd name="connsiteX151" fmla="*/ 5021764 w 7023131"/>
              <a:gd name="connsiteY151" fmla="*/ 991437 h 3281108"/>
              <a:gd name="connsiteX152" fmla="*/ 4955089 w 7023131"/>
              <a:gd name="connsiteY152" fmla="*/ 1029537 h 3281108"/>
              <a:gd name="connsiteX153" fmla="*/ 4878889 w 7023131"/>
              <a:gd name="connsiteY153" fmla="*/ 1086687 h 3281108"/>
              <a:gd name="connsiteX154" fmla="*/ 4859839 w 7023131"/>
              <a:gd name="connsiteY154" fmla="*/ 1105737 h 3281108"/>
              <a:gd name="connsiteX155" fmla="*/ 4821739 w 7023131"/>
              <a:gd name="connsiteY155" fmla="*/ 1134312 h 3281108"/>
              <a:gd name="connsiteX156" fmla="*/ 4783639 w 7023131"/>
              <a:gd name="connsiteY156" fmla="*/ 1134312 h 3281108"/>
              <a:gd name="connsiteX157" fmla="*/ 4755064 w 7023131"/>
              <a:gd name="connsiteY157" fmla="*/ 1220037 h 3281108"/>
              <a:gd name="connsiteX158" fmla="*/ 4793164 w 7023131"/>
              <a:gd name="connsiteY158" fmla="*/ 1258137 h 3281108"/>
              <a:gd name="connsiteX159" fmla="*/ 4840789 w 7023131"/>
              <a:gd name="connsiteY159" fmla="*/ 1305762 h 3281108"/>
              <a:gd name="connsiteX160" fmla="*/ 4888414 w 7023131"/>
              <a:gd name="connsiteY160" fmla="*/ 1343862 h 3281108"/>
              <a:gd name="connsiteX161" fmla="*/ 4926514 w 7023131"/>
              <a:gd name="connsiteY161" fmla="*/ 1429587 h 3281108"/>
              <a:gd name="connsiteX162" fmla="*/ 4916989 w 7023131"/>
              <a:gd name="connsiteY162" fmla="*/ 1486737 h 3281108"/>
              <a:gd name="connsiteX163" fmla="*/ 4936039 w 7023131"/>
              <a:gd name="connsiteY163" fmla="*/ 1486737 h 3281108"/>
              <a:gd name="connsiteX164" fmla="*/ 4936039 w 7023131"/>
              <a:gd name="connsiteY164" fmla="*/ 1534362 h 3281108"/>
              <a:gd name="connsiteX165" fmla="*/ 5078914 w 7023131"/>
              <a:gd name="connsiteY165" fmla="*/ 1601037 h 3281108"/>
              <a:gd name="connsiteX166" fmla="*/ 5097964 w 7023131"/>
              <a:gd name="connsiteY166" fmla="*/ 1601037 h 3281108"/>
              <a:gd name="connsiteX167" fmla="*/ 5174164 w 7023131"/>
              <a:gd name="connsiteY167" fmla="*/ 1648662 h 3281108"/>
              <a:gd name="connsiteX168" fmla="*/ 5297989 w 7023131"/>
              <a:gd name="connsiteY168" fmla="*/ 1648662 h 3281108"/>
              <a:gd name="connsiteX169" fmla="*/ 5374189 w 7023131"/>
              <a:gd name="connsiteY169" fmla="*/ 1686762 h 3281108"/>
              <a:gd name="connsiteX170" fmla="*/ 5431339 w 7023131"/>
              <a:gd name="connsiteY170" fmla="*/ 1715337 h 3281108"/>
              <a:gd name="connsiteX171" fmla="*/ 5517064 w 7023131"/>
              <a:gd name="connsiteY171" fmla="*/ 1677237 h 3281108"/>
              <a:gd name="connsiteX172" fmla="*/ 5650414 w 7023131"/>
              <a:gd name="connsiteY172" fmla="*/ 1686762 h 3281108"/>
              <a:gd name="connsiteX173" fmla="*/ 5736139 w 7023131"/>
              <a:gd name="connsiteY173" fmla="*/ 1715337 h 3281108"/>
              <a:gd name="connsiteX174" fmla="*/ 5850439 w 7023131"/>
              <a:gd name="connsiteY174" fmla="*/ 1782012 h 3281108"/>
              <a:gd name="connsiteX175" fmla="*/ 5869489 w 7023131"/>
              <a:gd name="connsiteY175" fmla="*/ 1705812 h 3281108"/>
              <a:gd name="connsiteX176" fmla="*/ 6021889 w 7023131"/>
              <a:gd name="connsiteY176" fmla="*/ 1772487 h 3281108"/>
              <a:gd name="connsiteX177" fmla="*/ 6107614 w 7023131"/>
              <a:gd name="connsiteY177" fmla="*/ 1782012 h 3281108"/>
              <a:gd name="connsiteX178" fmla="*/ 6193339 w 7023131"/>
              <a:gd name="connsiteY178" fmla="*/ 1791537 h 3281108"/>
              <a:gd name="connsiteX179" fmla="*/ 6326689 w 7023131"/>
              <a:gd name="connsiteY179" fmla="*/ 1839162 h 3281108"/>
              <a:gd name="connsiteX180" fmla="*/ 6374314 w 7023131"/>
              <a:gd name="connsiteY180" fmla="*/ 1848687 h 3281108"/>
              <a:gd name="connsiteX181" fmla="*/ 6555289 w 7023131"/>
              <a:gd name="connsiteY181" fmla="*/ 1934412 h 3281108"/>
              <a:gd name="connsiteX182" fmla="*/ 6660064 w 7023131"/>
              <a:gd name="connsiteY182" fmla="*/ 1915362 h 3281108"/>
              <a:gd name="connsiteX183" fmla="*/ 6745789 w 7023131"/>
              <a:gd name="connsiteY183" fmla="*/ 1924887 h 3281108"/>
              <a:gd name="connsiteX184" fmla="*/ 6688639 w 7023131"/>
              <a:gd name="connsiteY184" fmla="*/ 1982037 h 3281108"/>
              <a:gd name="connsiteX185" fmla="*/ 6641014 w 7023131"/>
              <a:gd name="connsiteY185" fmla="*/ 2010612 h 3281108"/>
              <a:gd name="connsiteX186" fmla="*/ 6707689 w 7023131"/>
              <a:gd name="connsiteY186" fmla="*/ 2048712 h 3281108"/>
              <a:gd name="connsiteX187" fmla="*/ 6745789 w 7023131"/>
              <a:gd name="connsiteY187" fmla="*/ 2124912 h 3281108"/>
              <a:gd name="connsiteX188" fmla="*/ 6841039 w 7023131"/>
              <a:gd name="connsiteY188" fmla="*/ 2182062 h 3281108"/>
              <a:gd name="connsiteX189" fmla="*/ 6945814 w 7023131"/>
              <a:gd name="connsiteY189" fmla="*/ 2210637 h 3281108"/>
              <a:gd name="connsiteX190" fmla="*/ 6993439 w 7023131"/>
              <a:gd name="connsiteY190" fmla="*/ 2296362 h 3281108"/>
              <a:gd name="connsiteX191" fmla="*/ 7022014 w 7023131"/>
              <a:gd name="connsiteY191" fmla="*/ 2343987 h 3281108"/>
              <a:gd name="connsiteX192" fmla="*/ 6955339 w 7023131"/>
              <a:gd name="connsiteY192" fmla="*/ 2353512 h 3281108"/>
              <a:gd name="connsiteX193" fmla="*/ 6793414 w 7023131"/>
              <a:gd name="connsiteY193" fmla="*/ 2239212 h 3281108"/>
              <a:gd name="connsiteX194" fmla="*/ 6745789 w 7023131"/>
              <a:gd name="connsiteY194" fmla="*/ 2210637 h 3281108"/>
              <a:gd name="connsiteX195" fmla="*/ 6698164 w 7023131"/>
              <a:gd name="connsiteY195" fmla="*/ 2239212 h 3281108"/>
              <a:gd name="connsiteX196" fmla="*/ 6612439 w 7023131"/>
              <a:gd name="connsiteY196" fmla="*/ 2248737 h 3281108"/>
              <a:gd name="connsiteX197" fmla="*/ 6555289 w 7023131"/>
              <a:gd name="connsiteY197" fmla="*/ 2229687 h 3281108"/>
              <a:gd name="connsiteX198" fmla="*/ 6507664 w 7023131"/>
              <a:gd name="connsiteY198" fmla="*/ 2191587 h 3281108"/>
              <a:gd name="connsiteX199" fmla="*/ 6460039 w 7023131"/>
              <a:gd name="connsiteY199" fmla="*/ 2248737 h 3281108"/>
              <a:gd name="connsiteX200" fmla="*/ 6402889 w 7023131"/>
              <a:gd name="connsiteY200" fmla="*/ 2210637 h 3281108"/>
              <a:gd name="connsiteX201" fmla="*/ 6364789 w 7023131"/>
              <a:gd name="connsiteY201" fmla="*/ 2191587 h 3281108"/>
              <a:gd name="connsiteX202" fmla="*/ 6355264 w 7023131"/>
              <a:gd name="connsiteY202" fmla="*/ 2239212 h 3281108"/>
              <a:gd name="connsiteX203" fmla="*/ 6288589 w 7023131"/>
              <a:gd name="connsiteY203" fmla="*/ 2286837 h 3281108"/>
              <a:gd name="connsiteX204" fmla="*/ 6212389 w 7023131"/>
              <a:gd name="connsiteY204" fmla="*/ 2286837 h 3281108"/>
              <a:gd name="connsiteX205" fmla="*/ 6050464 w 7023131"/>
              <a:gd name="connsiteY205" fmla="*/ 2201112 h 3281108"/>
              <a:gd name="connsiteX206" fmla="*/ 5983789 w 7023131"/>
              <a:gd name="connsiteY206" fmla="*/ 2172537 h 3281108"/>
              <a:gd name="connsiteX207" fmla="*/ 5898064 w 7023131"/>
              <a:gd name="connsiteY207" fmla="*/ 2105862 h 3281108"/>
              <a:gd name="connsiteX208" fmla="*/ 5783764 w 7023131"/>
              <a:gd name="connsiteY208" fmla="*/ 2067762 h 3281108"/>
              <a:gd name="connsiteX209" fmla="*/ 5745664 w 7023131"/>
              <a:gd name="connsiteY209" fmla="*/ 2029662 h 3281108"/>
              <a:gd name="connsiteX210" fmla="*/ 5688514 w 7023131"/>
              <a:gd name="connsiteY210" fmla="*/ 2010612 h 3281108"/>
              <a:gd name="connsiteX211" fmla="*/ 5612314 w 7023131"/>
              <a:gd name="connsiteY211" fmla="*/ 2010612 h 3281108"/>
              <a:gd name="connsiteX212" fmla="*/ 5450389 w 7023131"/>
              <a:gd name="connsiteY212" fmla="*/ 1934412 h 3281108"/>
              <a:gd name="connsiteX213" fmla="*/ 5412289 w 7023131"/>
              <a:gd name="connsiteY213" fmla="*/ 1924887 h 3281108"/>
              <a:gd name="connsiteX214" fmla="*/ 5317039 w 7023131"/>
              <a:gd name="connsiteY214" fmla="*/ 1934412 h 3281108"/>
              <a:gd name="connsiteX215" fmla="*/ 5212264 w 7023131"/>
              <a:gd name="connsiteY215" fmla="*/ 1905837 h 3281108"/>
              <a:gd name="connsiteX216" fmla="*/ 5069389 w 7023131"/>
              <a:gd name="connsiteY216" fmla="*/ 1886787 h 3281108"/>
              <a:gd name="connsiteX217" fmla="*/ 4964614 w 7023131"/>
              <a:gd name="connsiteY217" fmla="*/ 1877262 h 3281108"/>
              <a:gd name="connsiteX218" fmla="*/ 4945564 w 7023131"/>
              <a:gd name="connsiteY218" fmla="*/ 1924887 h 3281108"/>
              <a:gd name="connsiteX219" fmla="*/ 4916989 w 7023131"/>
              <a:gd name="connsiteY219" fmla="*/ 1953462 h 3281108"/>
              <a:gd name="connsiteX220" fmla="*/ 4878889 w 7023131"/>
              <a:gd name="connsiteY220" fmla="*/ 1982037 h 3281108"/>
              <a:gd name="connsiteX221" fmla="*/ 4907464 w 7023131"/>
              <a:gd name="connsiteY221" fmla="*/ 2048712 h 3281108"/>
              <a:gd name="connsiteX222" fmla="*/ 4840789 w 7023131"/>
              <a:gd name="connsiteY222" fmla="*/ 2096337 h 3281108"/>
              <a:gd name="connsiteX223" fmla="*/ 4840789 w 7023131"/>
              <a:gd name="connsiteY223" fmla="*/ 2105862 h 3281108"/>
              <a:gd name="connsiteX224" fmla="*/ 4793164 w 7023131"/>
              <a:gd name="connsiteY224" fmla="*/ 2163012 h 3281108"/>
              <a:gd name="connsiteX225" fmla="*/ 4840789 w 7023131"/>
              <a:gd name="connsiteY225" fmla="*/ 2229687 h 3281108"/>
              <a:gd name="connsiteX226" fmla="*/ 4888414 w 7023131"/>
              <a:gd name="connsiteY226" fmla="*/ 2267787 h 3281108"/>
              <a:gd name="connsiteX227" fmla="*/ 4993189 w 7023131"/>
              <a:gd name="connsiteY227" fmla="*/ 2286837 h 3281108"/>
              <a:gd name="connsiteX228" fmla="*/ 4831264 w 7023131"/>
              <a:gd name="connsiteY228" fmla="*/ 2391612 h 3281108"/>
              <a:gd name="connsiteX229" fmla="*/ 4878889 w 7023131"/>
              <a:gd name="connsiteY229" fmla="*/ 2420187 h 3281108"/>
              <a:gd name="connsiteX230" fmla="*/ 4831264 w 7023131"/>
              <a:gd name="connsiteY230" fmla="*/ 2477337 h 3281108"/>
              <a:gd name="connsiteX231" fmla="*/ 4783639 w 7023131"/>
              <a:gd name="connsiteY231" fmla="*/ 2544012 h 3281108"/>
              <a:gd name="connsiteX232" fmla="*/ 4755064 w 7023131"/>
              <a:gd name="connsiteY232" fmla="*/ 2620212 h 3281108"/>
              <a:gd name="connsiteX233" fmla="*/ 4697914 w 7023131"/>
              <a:gd name="connsiteY233" fmla="*/ 2696412 h 3281108"/>
              <a:gd name="connsiteX234" fmla="*/ 4640764 w 7023131"/>
              <a:gd name="connsiteY234" fmla="*/ 2715462 h 3281108"/>
              <a:gd name="connsiteX235" fmla="*/ 4469314 w 7023131"/>
              <a:gd name="connsiteY235" fmla="*/ 2715462 h 3281108"/>
              <a:gd name="connsiteX236" fmla="*/ 4383589 w 7023131"/>
              <a:gd name="connsiteY236" fmla="*/ 2715462 h 3281108"/>
              <a:gd name="connsiteX237" fmla="*/ 4364539 w 7023131"/>
              <a:gd name="connsiteY237" fmla="*/ 2686887 h 3281108"/>
              <a:gd name="connsiteX238" fmla="*/ 4326439 w 7023131"/>
              <a:gd name="connsiteY238" fmla="*/ 2648787 h 3281108"/>
              <a:gd name="connsiteX239" fmla="*/ 4307389 w 7023131"/>
              <a:gd name="connsiteY239" fmla="*/ 2591637 h 3281108"/>
              <a:gd name="connsiteX240" fmla="*/ 4307389 w 7023131"/>
              <a:gd name="connsiteY240" fmla="*/ 2505912 h 3281108"/>
              <a:gd name="connsiteX241" fmla="*/ 4297864 w 7023131"/>
              <a:gd name="connsiteY241" fmla="*/ 2429712 h 3281108"/>
              <a:gd name="connsiteX242" fmla="*/ 4269289 w 7023131"/>
              <a:gd name="connsiteY242" fmla="*/ 2334462 h 3281108"/>
              <a:gd name="connsiteX243" fmla="*/ 4250239 w 7023131"/>
              <a:gd name="connsiteY243" fmla="*/ 2258262 h 3281108"/>
              <a:gd name="connsiteX244" fmla="*/ 4145464 w 7023131"/>
              <a:gd name="connsiteY244" fmla="*/ 2258262 h 3281108"/>
              <a:gd name="connsiteX245" fmla="*/ 4050214 w 7023131"/>
              <a:gd name="connsiteY245" fmla="*/ 2239212 h 3281108"/>
              <a:gd name="connsiteX246" fmla="*/ 3983539 w 7023131"/>
              <a:gd name="connsiteY246" fmla="*/ 2296362 h 3281108"/>
              <a:gd name="connsiteX247" fmla="*/ 3821614 w 7023131"/>
              <a:gd name="connsiteY247" fmla="*/ 2353512 h 3281108"/>
              <a:gd name="connsiteX248" fmla="*/ 3802564 w 7023131"/>
              <a:gd name="connsiteY248" fmla="*/ 2420187 h 3281108"/>
              <a:gd name="connsiteX249" fmla="*/ 3650164 w 7023131"/>
              <a:gd name="connsiteY249" fmla="*/ 2420187 h 3281108"/>
              <a:gd name="connsiteX250" fmla="*/ 3564439 w 7023131"/>
              <a:gd name="connsiteY250" fmla="*/ 2515437 h 3281108"/>
              <a:gd name="connsiteX251" fmla="*/ 3450139 w 7023131"/>
              <a:gd name="connsiteY251" fmla="*/ 2629737 h 3281108"/>
              <a:gd name="connsiteX252" fmla="*/ 3421564 w 7023131"/>
              <a:gd name="connsiteY252" fmla="*/ 2763087 h 3281108"/>
              <a:gd name="connsiteX253" fmla="*/ 3326314 w 7023131"/>
              <a:gd name="connsiteY253" fmla="*/ 2839287 h 3281108"/>
              <a:gd name="connsiteX254" fmla="*/ 3231064 w 7023131"/>
              <a:gd name="connsiteY254" fmla="*/ 2915487 h 3281108"/>
              <a:gd name="connsiteX255" fmla="*/ 3154864 w 7023131"/>
              <a:gd name="connsiteY255" fmla="*/ 3029787 h 3281108"/>
              <a:gd name="connsiteX256" fmla="*/ 3107239 w 7023131"/>
              <a:gd name="connsiteY256" fmla="*/ 3144087 h 3281108"/>
              <a:gd name="connsiteX257" fmla="*/ 3050089 w 7023131"/>
              <a:gd name="connsiteY257" fmla="*/ 3220287 h 3281108"/>
              <a:gd name="connsiteX258" fmla="*/ 2973889 w 7023131"/>
              <a:gd name="connsiteY258" fmla="*/ 3229812 h 3281108"/>
              <a:gd name="connsiteX259" fmla="*/ 2878639 w 7023131"/>
              <a:gd name="connsiteY259" fmla="*/ 3163137 h 3281108"/>
              <a:gd name="connsiteX260" fmla="*/ 2802439 w 7023131"/>
              <a:gd name="connsiteY260" fmla="*/ 3105987 h 3281108"/>
              <a:gd name="connsiteX261" fmla="*/ 2726239 w 7023131"/>
              <a:gd name="connsiteY261" fmla="*/ 3096462 h 3281108"/>
              <a:gd name="connsiteX262" fmla="*/ 2630989 w 7023131"/>
              <a:gd name="connsiteY262" fmla="*/ 3153612 h 3281108"/>
              <a:gd name="connsiteX263" fmla="*/ 2659564 w 7023131"/>
              <a:gd name="connsiteY263" fmla="*/ 3210762 h 3281108"/>
              <a:gd name="connsiteX264" fmla="*/ 2545264 w 7023131"/>
              <a:gd name="connsiteY264" fmla="*/ 3220287 h 3281108"/>
              <a:gd name="connsiteX265" fmla="*/ 2383339 w 7023131"/>
              <a:gd name="connsiteY265" fmla="*/ 3229812 h 3281108"/>
              <a:gd name="connsiteX266" fmla="*/ 2307139 w 7023131"/>
              <a:gd name="connsiteY266" fmla="*/ 3267912 h 3281108"/>
              <a:gd name="connsiteX267" fmla="*/ 2221414 w 7023131"/>
              <a:gd name="connsiteY267" fmla="*/ 3277437 h 3281108"/>
              <a:gd name="connsiteX268" fmla="*/ 2192839 w 7023131"/>
              <a:gd name="connsiteY268" fmla="*/ 3210762 h 3281108"/>
              <a:gd name="connsiteX269" fmla="*/ 2088064 w 7023131"/>
              <a:gd name="connsiteY269" fmla="*/ 3144087 h 3281108"/>
              <a:gd name="connsiteX270" fmla="*/ 2116639 w 7023131"/>
              <a:gd name="connsiteY270" fmla="*/ 3077412 h 3281108"/>
              <a:gd name="connsiteX271" fmla="*/ 2145214 w 7023131"/>
              <a:gd name="connsiteY271" fmla="*/ 2982162 h 3281108"/>
              <a:gd name="connsiteX272" fmla="*/ 2154739 w 7023131"/>
              <a:gd name="connsiteY272" fmla="*/ 2886912 h 3281108"/>
              <a:gd name="connsiteX273" fmla="*/ 2078539 w 7023131"/>
              <a:gd name="connsiteY273" fmla="*/ 2867862 h 3281108"/>
              <a:gd name="connsiteX274" fmla="*/ 1973764 w 7023131"/>
              <a:gd name="connsiteY274" fmla="*/ 2848812 h 3281108"/>
              <a:gd name="connsiteX275" fmla="*/ 1840414 w 7023131"/>
              <a:gd name="connsiteY275" fmla="*/ 2829762 h 3281108"/>
              <a:gd name="connsiteX276" fmla="*/ 1678489 w 7023131"/>
              <a:gd name="connsiteY276" fmla="*/ 2820237 h 3281108"/>
              <a:gd name="connsiteX277" fmla="*/ 1602289 w 7023131"/>
              <a:gd name="connsiteY277" fmla="*/ 2810712 h 3281108"/>
              <a:gd name="connsiteX278" fmla="*/ 1507039 w 7023131"/>
              <a:gd name="connsiteY278" fmla="*/ 2848812 h 3281108"/>
              <a:gd name="connsiteX279" fmla="*/ 1326064 w 7023131"/>
              <a:gd name="connsiteY279" fmla="*/ 2858337 h 3281108"/>
              <a:gd name="connsiteX280" fmla="*/ 1126039 w 7023131"/>
              <a:gd name="connsiteY280" fmla="*/ 2791662 h 3281108"/>
              <a:gd name="connsiteX281" fmla="*/ 1021264 w 7023131"/>
              <a:gd name="connsiteY281" fmla="*/ 2791662 h 3281108"/>
              <a:gd name="connsiteX282" fmla="*/ 906964 w 7023131"/>
              <a:gd name="connsiteY282" fmla="*/ 2801187 h 3281108"/>
              <a:gd name="connsiteX283" fmla="*/ 802189 w 7023131"/>
              <a:gd name="connsiteY283" fmla="*/ 2877387 h 3281108"/>
              <a:gd name="connsiteX284" fmla="*/ 725989 w 7023131"/>
              <a:gd name="connsiteY284" fmla="*/ 2896437 h 3281108"/>
              <a:gd name="connsiteX285" fmla="*/ 716464 w 7023131"/>
              <a:gd name="connsiteY285" fmla="*/ 2744037 h 3281108"/>
              <a:gd name="connsiteX286" fmla="*/ 716464 w 7023131"/>
              <a:gd name="connsiteY286" fmla="*/ 2667837 h 3281108"/>
              <a:gd name="connsiteX287" fmla="*/ 706939 w 7023131"/>
              <a:gd name="connsiteY287" fmla="*/ 2572587 h 3281108"/>
              <a:gd name="connsiteX288" fmla="*/ 659314 w 7023131"/>
              <a:gd name="connsiteY288" fmla="*/ 2515437 h 3281108"/>
              <a:gd name="connsiteX289" fmla="*/ 735514 w 7023131"/>
              <a:gd name="connsiteY289" fmla="*/ 2467812 h 3281108"/>
              <a:gd name="connsiteX290" fmla="*/ 773614 w 7023131"/>
              <a:gd name="connsiteY290" fmla="*/ 2401137 h 3281108"/>
              <a:gd name="connsiteX291" fmla="*/ 659314 w 7023131"/>
              <a:gd name="connsiteY291" fmla="*/ 2420187 h 3281108"/>
              <a:gd name="connsiteX292" fmla="*/ 583114 w 7023131"/>
              <a:gd name="connsiteY292" fmla="*/ 2372562 h 3281108"/>
              <a:gd name="connsiteX293" fmla="*/ 402139 w 7023131"/>
              <a:gd name="connsiteY293" fmla="*/ 2410662 h 3281108"/>
              <a:gd name="connsiteX294" fmla="*/ 297364 w 7023131"/>
              <a:gd name="connsiteY294" fmla="*/ 2410662 h 3281108"/>
              <a:gd name="connsiteX295" fmla="*/ 249739 w 7023131"/>
              <a:gd name="connsiteY295" fmla="*/ 2372562 h 3281108"/>
              <a:gd name="connsiteX296" fmla="*/ 135439 w 7023131"/>
              <a:gd name="connsiteY296" fmla="*/ 2391612 h 3281108"/>
              <a:gd name="connsiteX297" fmla="*/ 116389 w 7023131"/>
              <a:gd name="connsiteY297" fmla="*/ 2420187 h 3281108"/>
              <a:gd name="connsiteX298" fmla="*/ 40189 w 7023131"/>
              <a:gd name="connsiteY298" fmla="*/ 2353512 h 3281108"/>
              <a:gd name="connsiteX299" fmla="*/ 21139 w 7023131"/>
              <a:gd name="connsiteY299" fmla="*/ 2296362 h 3281108"/>
              <a:gd name="connsiteX300" fmla="*/ 164014 w 7023131"/>
              <a:gd name="connsiteY300" fmla="*/ 2277312 h 3281108"/>
              <a:gd name="connsiteX301" fmla="*/ 211639 w 7023131"/>
              <a:gd name="connsiteY301" fmla="*/ 2220162 h 3281108"/>
              <a:gd name="connsiteX302" fmla="*/ 78289 w 7023131"/>
              <a:gd name="connsiteY302" fmla="*/ 2191587 h 3281108"/>
              <a:gd name="connsiteX303" fmla="*/ 30664 w 7023131"/>
              <a:gd name="connsiteY303" fmla="*/ 2115387 h 3281108"/>
              <a:gd name="connsiteX304" fmla="*/ 2089 w 7023131"/>
              <a:gd name="connsiteY304" fmla="*/ 2058237 h 3281108"/>
              <a:gd name="connsiteX305" fmla="*/ 87814 w 7023131"/>
              <a:gd name="connsiteY305" fmla="*/ 2020137 h 3281108"/>
              <a:gd name="connsiteX306" fmla="*/ 87814 w 7023131"/>
              <a:gd name="connsiteY306" fmla="*/ 1924887 h 3281108"/>
              <a:gd name="connsiteX307" fmla="*/ 173539 w 7023131"/>
              <a:gd name="connsiteY307" fmla="*/ 1896312 h 3281108"/>
              <a:gd name="connsiteX308" fmla="*/ 211639 w 7023131"/>
              <a:gd name="connsiteY308" fmla="*/ 1753437 h 3281108"/>
              <a:gd name="connsiteX309" fmla="*/ 306889 w 7023131"/>
              <a:gd name="connsiteY309" fmla="*/ 1715337 h 3281108"/>
              <a:gd name="connsiteX310" fmla="*/ 287839 w 7023131"/>
              <a:gd name="connsiteY310" fmla="*/ 1924887 h 3281108"/>
              <a:gd name="connsiteX311" fmla="*/ 459289 w 7023131"/>
              <a:gd name="connsiteY311" fmla="*/ 1934412 h 3281108"/>
              <a:gd name="connsiteX312" fmla="*/ 564064 w 7023131"/>
              <a:gd name="connsiteY312" fmla="*/ 1829637 h 3281108"/>
              <a:gd name="connsiteX313" fmla="*/ 478339 w 7023131"/>
              <a:gd name="connsiteY313" fmla="*/ 1724862 h 3281108"/>
              <a:gd name="connsiteX314" fmla="*/ 430714 w 7023131"/>
              <a:gd name="connsiteY314" fmla="*/ 1686762 h 3281108"/>
              <a:gd name="connsiteX315" fmla="*/ 554539 w 7023131"/>
              <a:gd name="connsiteY315" fmla="*/ 1610562 h 3281108"/>
              <a:gd name="connsiteX316" fmla="*/ 649789 w 7023131"/>
              <a:gd name="connsiteY316" fmla="*/ 1610562 h 3281108"/>
              <a:gd name="connsiteX317" fmla="*/ 697414 w 7023131"/>
              <a:gd name="connsiteY317" fmla="*/ 1562937 h 3281108"/>
              <a:gd name="connsiteX318" fmla="*/ 783139 w 7023131"/>
              <a:gd name="connsiteY318" fmla="*/ 1534362 h 3281108"/>
              <a:gd name="connsiteX319" fmla="*/ 935539 w 7023131"/>
              <a:gd name="connsiteY319" fmla="*/ 1572462 h 3281108"/>
              <a:gd name="connsiteX320" fmla="*/ 973639 w 7023131"/>
              <a:gd name="connsiteY320" fmla="*/ 1458162 h 3281108"/>
              <a:gd name="connsiteX321" fmla="*/ 973639 w 7023131"/>
              <a:gd name="connsiteY321" fmla="*/ 1372437 h 3281108"/>
              <a:gd name="connsiteX322" fmla="*/ 1154614 w 7023131"/>
              <a:gd name="connsiteY322" fmla="*/ 1296237 h 3281108"/>
              <a:gd name="connsiteX323" fmla="*/ 1154614 w 7023131"/>
              <a:gd name="connsiteY323" fmla="*/ 1277187 h 3281108"/>
              <a:gd name="connsiteX324" fmla="*/ 1278439 w 7023131"/>
              <a:gd name="connsiteY324" fmla="*/ 1191462 h 3281108"/>
              <a:gd name="connsiteX325" fmla="*/ 1326064 w 7023131"/>
              <a:gd name="connsiteY325" fmla="*/ 1153362 h 3281108"/>
              <a:gd name="connsiteX326" fmla="*/ 1192714 w 7023131"/>
              <a:gd name="connsiteY326" fmla="*/ 1096212 h 3281108"/>
              <a:gd name="connsiteX327" fmla="*/ 1068889 w 7023131"/>
              <a:gd name="connsiteY327" fmla="*/ 1143837 h 3281108"/>
              <a:gd name="connsiteX328" fmla="*/ 859339 w 7023131"/>
              <a:gd name="connsiteY328" fmla="*/ 1134312 h 3281108"/>
              <a:gd name="connsiteX329" fmla="*/ 1335589 w 7023131"/>
              <a:gd name="connsiteY329" fmla="*/ 753312 h 3281108"/>
              <a:gd name="connsiteX330" fmla="*/ 1402264 w 7023131"/>
              <a:gd name="connsiteY330" fmla="*/ 715212 h 3281108"/>
              <a:gd name="connsiteX331" fmla="*/ 1497514 w 7023131"/>
              <a:gd name="connsiteY331" fmla="*/ 715212 h 3281108"/>
              <a:gd name="connsiteX332" fmla="*/ 1583239 w 7023131"/>
              <a:gd name="connsiteY332" fmla="*/ 696162 h 3281108"/>
              <a:gd name="connsiteX333" fmla="*/ 1602289 w 7023131"/>
              <a:gd name="connsiteY333" fmla="*/ 648537 h 3281108"/>
              <a:gd name="connsiteX334" fmla="*/ 1649914 w 7023131"/>
              <a:gd name="connsiteY334" fmla="*/ 715212 h 3281108"/>
              <a:gd name="connsiteX335" fmla="*/ 1783264 w 7023131"/>
              <a:gd name="connsiteY335" fmla="*/ 724737 h 3281108"/>
              <a:gd name="connsiteX336" fmla="*/ 1840414 w 7023131"/>
              <a:gd name="connsiteY336" fmla="*/ 629487 h 3281108"/>
              <a:gd name="connsiteX337" fmla="*/ 1897564 w 7023131"/>
              <a:gd name="connsiteY337" fmla="*/ 619962 h 3281108"/>
              <a:gd name="connsiteX338" fmla="*/ 1983289 w 7023131"/>
              <a:gd name="connsiteY338" fmla="*/ 562812 h 3281108"/>
              <a:gd name="connsiteX339" fmla="*/ 2049964 w 7023131"/>
              <a:gd name="connsiteY339" fmla="*/ 515187 h 3281108"/>
              <a:gd name="connsiteX340" fmla="*/ 2088064 w 7023131"/>
              <a:gd name="connsiteY340" fmla="*/ 524712 h 3281108"/>
              <a:gd name="connsiteX341" fmla="*/ 2107114 w 7023131"/>
              <a:gd name="connsiteY341" fmla="*/ 600912 h 3281108"/>
              <a:gd name="connsiteX342" fmla="*/ 2049964 w 7023131"/>
              <a:gd name="connsiteY342" fmla="*/ 600912 h 3281108"/>
              <a:gd name="connsiteX343" fmla="*/ 1973764 w 7023131"/>
              <a:gd name="connsiteY343" fmla="*/ 667587 h 3281108"/>
              <a:gd name="connsiteX344" fmla="*/ 1907089 w 7023131"/>
              <a:gd name="connsiteY344" fmla="*/ 696162 h 3281108"/>
              <a:gd name="connsiteX345" fmla="*/ 1935664 w 7023131"/>
              <a:gd name="connsiteY345" fmla="*/ 791412 h 3281108"/>
              <a:gd name="connsiteX346" fmla="*/ 1849939 w 7023131"/>
              <a:gd name="connsiteY346" fmla="*/ 915237 h 3281108"/>
              <a:gd name="connsiteX347" fmla="*/ 1773739 w 7023131"/>
              <a:gd name="connsiteY347" fmla="*/ 962862 h 3281108"/>
              <a:gd name="connsiteX348" fmla="*/ 1783264 w 7023131"/>
              <a:gd name="connsiteY348" fmla="*/ 1029537 h 3281108"/>
              <a:gd name="connsiteX349" fmla="*/ 1821364 w 7023131"/>
              <a:gd name="connsiteY349" fmla="*/ 1115262 h 3281108"/>
              <a:gd name="connsiteX350" fmla="*/ 1678489 w 7023131"/>
              <a:gd name="connsiteY350" fmla="*/ 1153362 h 3281108"/>
              <a:gd name="connsiteX351" fmla="*/ 1602289 w 7023131"/>
              <a:gd name="connsiteY351" fmla="*/ 1239087 h 3281108"/>
              <a:gd name="connsiteX352" fmla="*/ 1602289 w 7023131"/>
              <a:gd name="connsiteY352" fmla="*/ 1334337 h 3281108"/>
              <a:gd name="connsiteX353" fmla="*/ 1545139 w 7023131"/>
              <a:gd name="connsiteY353" fmla="*/ 1362912 h 3281108"/>
              <a:gd name="connsiteX354" fmla="*/ 1535614 w 7023131"/>
              <a:gd name="connsiteY354" fmla="*/ 1458162 h 3281108"/>
              <a:gd name="connsiteX355" fmla="*/ 1507039 w 7023131"/>
              <a:gd name="connsiteY355" fmla="*/ 1505787 h 3281108"/>
              <a:gd name="connsiteX356" fmla="*/ 1535614 w 7023131"/>
              <a:gd name="connsiteY356" fmla="*/ 1639137 h 3281108"/>
              <a:gd name="connsiteX357" fmla="*/ 1497514 w 7023131"/>
              <a:gd name="connsiteY357" fmla="*/ 1696287 h 3281108"/>
              <a:gd name="connsiteX358" fmla="*/ 1364164 w 7023131"/>
              <a:gd name="connsiteY358" fmla="*/ 1724862 h 3281108"/>
              <a:gd name="connsiteX359" fmla="*/ 1354639 w 7023131"/>
              <a:gd name="connsiteY359" fmla="*/ 1772487 h 3281108"/>
              <a:gd name="connsiteX360" fmla="*/ 1307014 w 7023131"/>
              <a:gd name="connsiteY360" fmla="*/ 1772487 h 3281108"/>
              <a:gd name="connsiteX361" fmla="*/ 1287964 w 7023131"/>
              <a:gd name="connsiteY361" fmla="*/ 1839162 h 3281108"/>
              <a:gd name="connsiteX362" fmla="*/ 1230814 w 7023131"/>
              <a:gd name="connsiteY362" fmla="*/ 1886787 h 3281108"/>
              <a:gd name="connsiteX363" fmla="*/ 1221289 w 7023131"/>
              <a:gd name="connsiteY363" fmla="*/ 1991562 h 3281108"/>
              <a:gd name="connsiteX364" fmla="*/ 1135564 w 7023131"/>
              <a:gd name="connsiteY364" fmla="*/ 2010612 h 3281108"/>
              <a:gd name="connsiteX365" fmla="*/ 1135564 w 7023131"/>
              <a:gd name="connsiteY365" fmla="*/ 2067762 h 3281108"/>
              <a:gd name="connsiteX366" fmla="*/ 1259389 w 7023131"/>
              <a:gd name="connsiteY366" fmla="*/ 2153487 h 3281108"/>
              <a:gd name="connsiteX367" fmla="*/ 1411789 w 7023131"/>
              <a:gd name="connsiteY367" fmla="*/ 2182062 h 3281108"/>
              <a:gd name="connsiteX368" fmla="*/ 1440364 w 7023131"/>
              <a:gd name="connsiteY368" fmla="*/ 2096337 h 3281108"/>
              <a:gd name="connsiteX369" fmla="*/ 1573714 w 7023131"/>
              <a:gd name="connsiteY369" fmla="*/ 2048712 h 3281108"/>
              <a:gd name="connsiteX370" fmla="*/ 1707064 w 7023131"/>
              <a:gd name="connsiteY370" fmla="*/ 2029662 h 3281108"/>
              <a:gd name="connsiteX371" fmla="*/ 1773739 w 7023131"/>
              <a:gd name="connsiteY371" fmla="*/ 1991562 h 3281108"/>
              <a:gd name="connsiteX372" fmla="*/ 1945189 w 7023131"/>
              <a:gd name="connsiteY372" fmla="*/ 2067762 h 3281108"/>
              <a:gd name="connsiteX373" fmla="*/ 2002339 w 7023131"/>
              <a:gd name="connsiteY373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49964 w 7023131"/>
              <a:gd name="connsiteY47" fmla="*/ 2115387 h 3281108"/>
              <a:gd name="connsiteX48" fmla="*/ 2240464 w 7023131"/>
              <a:gd name="connsiteY48" fmla="*/ 2039187 h 3281108"/>
              <a:gd name="connsiteX49" fmla="*/ 2345239 w 7023131"/>
              <a:gd name="connsiteY49" fmla="*/ 2010612 h 3281108"/>
              <a:gd name="connsiteX50" fmla="*/ 2411914 w 7023131"/>
              <a:gd name="connsiteY50" fmla="*/ 1943937 h 3281108"/>
              <a:gd name="connsiteX51" fmla="*/ 2459539 w 7023131"/>
              <a:gd name="connsiteY51" fmla="*/ 1896312 h 3281108"/>
              <a:gd name="connsiteX52" fmla="*/ 2507164 w 7023131"/>
              <a:gd name="connsiteY52" fmla="*/ 1829637 h 3281108"/>
              <a:gd name="connsiteX53" fmla="*/ 2535739 w 7023131"/>
              <a:gd name="connsiteY53" fmla="*/ 1810587 h 3281108"/>
              <a:gd name="connsiteX54" fmla="*/ 2659564 w 7023131"/>
              <a:gd name="connsiteY54" fmla="*/ 1791537 h 3281108"/>
              <a:gd name="connsiteX55" fmla="*/ 2669089 w 7023131"/>
              <a:gd name="connsiteY55" fmla="*/ 1715337 h 3281108"/>
              <a:gd name="connsiteX56" fmla="*/ 2697664 w 7023131"/>
              <a:gd name="connsiteY56" fmla="*/ 1696287 h 3281108"/>
              <a:gd name="connsiteX57" fmla="*/ 2745289 w 7023131"/>
              <a:gd name="connsiteY57" fmla="*/ 1658187 h 3281108"/>
              <a:gd name="connsiteX58" fmla="*/ 2802439 w 7023131"/>
              <a:gd name="connsiteY58" fmla="*/ 1629612 h 3281108"/>
              <a:gd name="connsiteX59" fmla="*/ 2888164 w 7023131"/>
              <a:gd name="connsiteY59" fmla="*/ 1572462 h 3281108"/>
              <a:gd name="connsiteX60" fmla="*/ 2954839 w 7023131"/>
              <a:gd name="connsiteY60" fmla="*/ 1505787 h 3281108"/>
              <a:gd name="connsiteX61" fmla="*/ 2964364 w 7023131"/>
              <a:gd name="connsiteY61" fmla="*/ 1429587 h 3281108"/>
              <a:gd name="connsiteX62" fmla="*/ 3002464 w 7023131"/>
              <a:gd name="connsiteY62" fmla="*/ 1429587 h 3281108"/>
              <a:gd name="connsiteX63" fmla="*/ 2983414 w 7023131"/>
              <a:gd name="connsiteY63" fmla="*/ 1362912 h 3281108"/>
              <a:gd name="connsiteX64" fmla="*/ 3078664 w 7023131"/>
              <a:gd name="connsiteY64" fmla="*/ 1439112 h 3281108"/>
              <a:gd name="connsiteX65" fmla="*/ 3192964 w 7023131"/>
              <a:gd name="connsiteY65" fmla="*/ 1401012 h 3281108"/>
              <a:gd name="connsiteX66" fmla="*/ 3345364 w 7023131"/>
              <a:gd name="connsiteY66" fmla="*/ 1401012 h 3281108"/>
              <a:gd name="connsiteX67" fmla="*/ 3402514 w 7023131"/>
              <a:gd name="connsiteY67" fmla="*/ 1372437 h 3281108"/>
              <a:gd name="connsiteX68" fmla="*/ 3412039 w 7023131"/>
              <a:gd name="connsiteY68" fmla="*/ 1343862 h 3281108"/>
              <a:gd name="connsiteX69" fmla="*/ 3412039 w 7023131"/>
              <a:gd name="connsiteY69" fmla="*/ 1439112 h 3281108"/>
              <a:gd name="connsiteX70" fmla="*/ 3469189 w 7023131"/>
              <a:gd name="connsiteY70" fmla="*/ 1420062 h 3281108"/>
              <a:gd name="connsiteX71" fmla="*/ 3573964 w 7023131"/>
              <a:gd name="connsiteY71" fmla="*/ 1410537 h 3281108"/>
              <a:gd name="connsiteX72" fmla="*/ 3612064 w 7023131"/>
              <a:gd name="connsiteY72" fmla="*/ 1334337 h 3281108"/>
              <a:gd name="connsiteX73" fmla="*/ 3754939 w 7023131"/>
              <a:gd name="connsiteY73" fmla="*/ 1391487 h 3281108"/>
              <a:gd name="connsiteX74" fmla="*/ 3802564 w 7023131"/>
              <a:gd name="connsiteY74" fmla="*/ 1286712 h 3281108"/>
              <a:gd name="connsiteX75" fmla="*/ 3935914 w 7023131"/>
              <a:gd name="connsiteY75" fmla="*/ 1267662 h 3281108"/>
              <a:gd name="connsiteX76" fmla="*/ 3974014 w 7023131"/>
              <a:gd name="connsiteY76" fmla="*/ 1181937 h 3281108"/>
              <a:gd name="connsiteX77" fmla="*/ 3935914 w 7023131"/>
              <a:gd name="connsiteY77" fmla="*/ 1105737 h 3281108"/>
              <a:gd name="connsiteX78" fmla="*/ 3916864 w 7023131"/>
              <a:gd name="connsiteY78" fmla="*/ 1039062 h 3281108"/>
              <a:gd name="connsiteX79" fmla="*/ 3840664 w 7023131"/>
              <a:gd name="connsiteY79" fmla="*/ 962862 h 3281108"/>
              <a:gd name="connsiteX80" fmla="*/ 3764464 w 7023131"/>
              <a:gd name="connsiteY80" fmla="*/ 915237 h 3281108"/>
              <a:gd name="connsiteX81" fmla="*/ 3840664 w 7023131"/>
              <a:gd name="connsiteY81" fmla="*/ 734262 h 3281108"/>
              <a:gd name="connsiteX82" fmla="*/ 3897814 w 7023131"/>
              <a:gd name="connsiteY82" fmla="*/ 648537 h 3281108"/>
              <a:gd name="connsiteX83" fmla="*/ 3983539 w 7023131"/>
              <a:gd name="connsiteY83" fmla="*/ 591387 h 3281108"/>
              <a:gd name="connsiteX84" fmla="*/ 4069264 w 7023131"/>
              <a:gd name="connsiteY84" fmla="*/ 600912 h 3281108"/>
              <a:gd name="connsiteX85" fmla="*/ 4097839 w 7023131"/>
              <a:gd name="connsiteY85" fmla="*/ 553287 h 3281108"/>
              <a:gd name="connsiteX86" fmla="*/ 4154989 w 7023131"/>
              <a:gd name="connsiteY86" fmla="*/ 505662 h 3281108"/>
              <a:gd name="connsiteX87" fmla="*/ 4174039 w 7023131"/>
              <a:gd name="connsiteY87" fmla="*/ 496137 h 3281108"/>
              <a:gd name="connsiteX88" fmla="*/ 4259764 w 7023131"/>
              <a:gd name="connsiteY88" fmla="*/ 391362 h 3281108"/>
              <a:gd name="connsiteX89" fmla="*/ 4335964 w 7023131"/>
              <a:gd name="connsiteY89" fmla="*/ 429462 h 3281108"/>
              <a:gd name="connsiteX90" fmla="*/ 4431214 w 7023131"/>
              <a:gd name="connsiteY90" fmla="*/ 391362 h 3281108"/>
              <a:gd name="connsiteX91" fmla="*/ 4535989 w 7023131"/>
              <a:gd name="connsiteY91" fmla="*/ 391362 h 3281108"/>
              <a:gd name="connsiteX92" fmla="*/ 4583614 w 7023131"/>
              <a:gd name="connsiteY92" fmla="*/ 362787 h 3281108"/>
              <a:gd name="connsiteX93" fmla="*/ 4659814 w 7023131"/>
              <a:gd name="connsiteY93" fmla="*/ 343737 h 3281108"/>
              <a:gd name="connsiteX94" fmla="*/ 4697914 w 7023131"/>
              <a:gd name="connsiteY94" fmla="*/ 305637 h 3281108"/>
              <a:gd name="connsiteX95" fmla="*/ 4755064 w 7023131"/>
              <a:gd name="connsiteY95" fmla="*/ 343737 h 3281108"/>
              <a:gd name="connsiteX96" fmla="*/ 4840789 w 7023131"/>
              <a:gd name="connsiteY96" fmla="*/ 343737 h 3281108"/>
              <a:gd name="connsiteX97" fmla="*/ 4888414 w 7023131"/>
              <a:gd name="connsiteY97" fmla="*/ 315162 h 3281108"/>
              <a:gd name="connsiteX98" fmla="*/ 4936039 w 7023131"/>
              <a:gd name="connsiteY98" fmla="*/ 324687 h 3281108"/>
              <a:gd name="connsiteX99" fmla="*/ 5040814 w 7023131"/>
              <a:gd name="connsiteY99" fmla="*/ 324687 h 3281108"/>
              <a:gd name="connsiteX100" fmla="*/ 5097964 w 7023131"/>
              <a:gd name="connsiteY100" fmla="*/ 324687 h 3281108"/>
              <a:gd name="connsiteX101" fmla="*/ 5202739 w 7023131"/>
              <a:gd name="connsiteY101" fmla="*/ 334212 h 3281108"/>
              <a:gd name="connsiteX102" fmla="*/ 5307514 w 7023131"/>
              <a:gd name="connsiteY102" fmla="*/ 334212 h 3281108"/>
              <a:gd name="connsiteX103" fmla="*/ 5393239 w 7023131"/>
              <a:gd name="connsiteY103" fmla="*/ 258012 h 3281108"/>
              <a:gd name="connsiteX104" fmla="*/ 5459914 w 7023131"/>
              <a:gd name="connsiteY104" fmla="*/ 258012 h 3281108"/>
              <a:gd name="connsiteX105" fmla="*/ 5564689 w 7023131"/>
              <a:gd name="connsiteY105" fmla="*/ 267537 h 3281108"/>
              <a:gd name="connsiteX106" fmla="*/ 5602789 w 7023131"/>
              <a:gd name="connsiteY106" fmla="*/ 238962 h 3281108"/>
              <a:gd name="connsiteX107" fmla="*/ 5583739 w 7023131"/>
              <a:gd name="connsiteY107" fmla="*/ 162762 h 3281108"/>
              <a:gd name="connsiteX108" fmla="*/ 5545639 w 7023131"/>
              <a:gd name="connsiteY108" fmla="*/ 124662 h 3281108"/>
              <a:gd name="connsiteX109" fmla="*/ 5640889 w 7023131"/>
              <a:gd name="connsiteY109" fmla="*/ 124662 h 3281108"/>
              <a:gd name="connsiteX110" fmla="*/ 5717089 w 7023131"/>
              <a:gd name="connsiteY110" fmla="*/ 77037 h 3281108"/>
              <a:gd name="connsiteX111" fmla="*/ 5736139 w 7023131"/>
              <a:gd name="connsiteY111" fmla="*/ 29412 h 3281108"/>
              <a:gd name="connsiteX112" fmla="*/ 5802814 w 7023131"/>
              <a:gd name="connsiteY112" fmla="*/ 48462 h 3281108"/>
              <a:gd name="connsiteX113" fmla="*/ 5898064 w 7023131"/>
              <a:gd name="connsiteY113" fmla="*/ 67512 h 3281108"/>
              <a:gd name="connsiteX114" fmla="*/ 5898064 w 7023131"/>
              <a:gd name="connsiteY114" fmla="*/ 837 h 3281108"/>
              <a:gd name="connsiteX115" fmla="*/ 6012364 w 7023131"/>
              <a:gd name="connsiteY115" fmla="*/ 29412 h 3281108"/>
              <a:gd name="connsiteX116" fmla="*/ 6059989 w 7023131"/>
              <a:gd name="connsiteY116" fmla="*/ 19887 h 3281108"/>
              <a:gd name="connsiteX117" fmla="*/ 6126664 w 7023131"/>
              <a:gd name="connsiteY117" fmla="*/ 48462 h 3281108"/>
              <a:gd name="connsiteX118" fmla="*/ 6269539 w 7023131"/>
              <a:gd name="connsiteY118" fmla="*/ 96087 h 3281108"/>
              <a:gd name="connsiteX119" fmla="*/ 6364789 w 7023131"/>
              <a:gd name="connsiteY119" fmla="*/ 96087 h 3281108"/>
              <a:gd name="connsiteX120" fmla="*/ 6545764 w 7023131"/>
              <a:gd name="connsiteY120" fmla="*/ 143712 h 3281108"/>
              <a:gd name="connsiteX121" fmla="*/ 6650539 w 7023131"/>
              <a:gd name="connsiteY121" fmla="*/ 267537 h 3281108"/>
              <a:gd name="connsiteX122" fmla="*/ 6631489 w 7023131"/>
              <a:gd name="connsiteY122" fmla="*/ 315162 h 3281108"/>
              <a:gd name="connsiteX123" fmla="*/ 6621964 w 7023131"/>
              <a:gd name="connsiteY123" fmla="*/ 381837 h 3281108"/>
              <a:gd name="connsiteX124" fmla="*/ 6593389 w 7023131"/>
              <a:gd name="connsiteY124" fmla="*/ 410412 h 3281108"/>
              <a:gd name="connsiteX125" fmla="*/ 6469564 w 7023131"/>
              <a:gd name="connsiteY125" fmla="*/ 334212 h 3281108"/>
              <a:gd name="connsiteX126" fmla="*/ 6460039 w 7023131"/>
              <a:gd name="connsiteY126" fmla="*/ 391362 h 3281108"/>
              <a:gd name="connsiteX127" fmla="*/ 6345739 w 7023131"/>
              <a:gd name="connsiteY127" fmla="*/ 391362 h 3281108"/>
              <a:gd name="connsiteX128" fmla="*/ 6288589 w 7023131"/>
              <a:gd name="connsiteY128" fmla="*/ 419937 h 3281108"/>
              <a:gd name="connsiteX129" fmla="*/ 6145714 w 7023131"/>
              <a:gd name="connsiteY129" fmla="*/ 477087 h 3281108"/>
              <a:gd name="connsiteX130" fmla="*/ 6079039 w 7023131"/>
              <a:gd name="connsiteY130" fmla="*/ 467562 h 3281108"/>
              <a:gd name="connsiteX131" fmla="*/ 6031414 w 7023131"/>
              <a:gd name="connsiteY131" fmla="*/ 467562 h 3281108"/>
              <a:gd name="connsiteX132" fmla="*/ 5964739 w 7023131"/>
              <a:gd name="connsiteY132" fmla="*/ 515187 h 3281108"/>
              <a:gd name="connsiteX133" fmla="*/ 5831389 w 7023131"/>
              <a:gd name="connsiteY133" fmla="*/ 486612 h 3281108"/>
              <a:gd name="connsiteX134" fmla="*/ 5745664 w 7023131"/>
              <a:gd name="connsiteY134" fmla="*/ 486612 h 3281108"/>
              <a:gd name="connsiteX135" fmla="*/ 5621839 w 7023131"/>
              <a:gd name="connsiteY135" fmla="*/ 543762 h 3281108"/>
              <a:gd name="connsiteX136" fmla="*/ 5612314 w 7023131"/>
              <a:gd name="connsiteY136" fmla="*/ 562812 h 3281108"/>
              <a:gd name="connsiteX137" fmla="*/ 5564689 w 7023131"/>
              <a:gd name="connsiteY137" fmla="*/ 572337 h 3281108"/>
              <a:gd name="connsiteX138" fmla="*/ 5440864 w 7023131"/>
              <a:gd name="connsiteY138" fmla="*/ 543762 h 3281108"/>
              <a:gd name="connsiteX139" fmla="*/ 5364664 w 7023131"/>
              <a:gd name="connsiteY139" fmla="*/ 534237 h 3281108"/>
              <a:gd name="connsiteX140" fmla="*/ 5355139 w 7023131"/>
              <a:gd name="connsiteY140" fmla="*/ 562812 h 3281108"/>
              <a:gd name="connsiteX141" fmla="*/ 5317039 w 7023131"/>
              <a:gd name="connsiteY141" fmla="*/ 581862 h 3281108"/>
              <a:gd name="connsiteX142" fmla="*/ 5307514 w 7023131"/>
              <a:gd name="connsiteY142" fmla="*/ 591387 h 3281108"/>
              <a:gd name="connsiteX143" fmla="*/ 5202739 w 7023131"/>
              <a:gd name="connsiteY143" fmla="*/ 591387 h 3281108"/>
              <a:gd name="connsiteX144" fmla="*/ 5136064 w 7023131"/>
              <a:gd name="connsiteY144" fmla="*/ 677112 h 3281108"/>
              <a:gd name="connsiteX145" fmla="*/ 5126539 w 7023131"/>
              <a:gd name="connsiteY145" fmla="*/ 724737 h 3281108"/>
              <a:gd name="connsiteX146" fmla="*/ 5136064 w 7023131"/>
              <a:gd name="connsiteY146" fmla="*/ 753312 h 3281108"/>
              <a:gd name="connsiteX147" fmla="*/ 5088439 w 7023131"/>
              <a:gd name="connsiteY147" fmla="*/ 810462 h 3281108"/>
              <a:gd name="connsiteX148" fmla="*/ 5050339 w 7023131"/>
              <a:gd name="connsiteY148" fmla="*/ 819987 h 3281108"/>
              <a:gd name="connsiteX149" fmla="*/ 5069389 w 7023131"/>
              <a:gd name="connsiteY149" fmla="*/ 886662 h 3281108"/>
              <a:gd name="connsiteX150" fmla="*/ 5050339 w 7023131"/>
              <a:gd name="connsiteY150" fmla="*/ 953337 h 3281108"/>
              <a:gd name="connsiteX151" fmla="*/ 5021764 w 7023131"/>
              <a:gd name="connsiteY151" fmla="*/ 991437 h 3281108"/>
              <a:gd name="connsiteX152" fmla="*/ 4955089 w 7023131"/>
              <a:gd name="connsiteY152" fmla="*/ 1029537 h 3281108"/>
              <a:gd name="connsiteX153" fmla="*/ 4878889 w 7023131"/>
              <a:gd name="connsiteY153" fmla="*/ 1086687 h 3281108"/>
              <a:gd name="connsiteX154" fmla="*/ 4859839 w 7023131"/>
              <a:gd name="connsiteY154" fmla="*/ 1105737 h 3281108"/>
              <a:gd name="connsiteX155" fmla="*/ 4821739 w 7023131"/>
              <a:gd name="connsiteY155" fmla="*/ 1134312 h 3281108"/>
              <a:gd name="connsiteX156" fmla="*/ 4783639 w 7023131"/>
              <a:gd name="connsiteY156" fmla="*/ 1134312 h 3281108"/>
              <a:gd name="connsiteX157" fmla="*/ 4755064 w 7023131"/>
              <a:gd name="connsiteY157" fmla="*/ 1220037 h 3281108"/>
              <a:gd name="connsiteX158" fmla="*/ 4793164 w 7023131"/>
              <a:gd name="connsiteY158" fmla="*/ 1258137 h 3281108"/>
              <a:gd name="connsiteX159" fmla="*/ 4840789 w 7023131"/>
              <a:gd name="connsiteY159" fmla="*/ 1305762 h 3281108"/>
              <a:gd name="connsiteX160" fmla="*/ 4888414 w 7023131"/>
              <a:gd name="connsiteY160" fmla="*/ 1343862 h 3281108"/>
              <a:gd name="connsiteX161" fmla="*/ 4926514 w 7023131"/>
              <a:gd name="connsiteY161" fmla="*/ 1429587 h 3281108"/>
              <a:gd name="connsiteX162" fmla="*/ 4916989 w 7023131"/>
              <a:gd name="connsiteY162" fmla="*/ 1486737 h 3281108"/>
              <a:gd name="connsiteX163" fmla="*/ 4936039 w 7023131"/>
              <a:gd name="connsiteY163" fmla="*/ 1486737 h 3281108"/>
              <a:gd name="connsiteX164" fmla="*/ 4936039 w 7023131"/>
              <a:gd name="connsiteY164" fmla="*/ 1534362 h 3281108"/>
              <a:gd name="connsiteX165" fmla="*/ 5078914 w 7023131"/>
              <a:gd name="connsiteY165" fmla="*/ 1601037 h 3281108"/>
              <a:gd name="connsiteX166" fmla="*/ 5097964 w 7023131"/>
              <a:gd name="connsiteY166" fmla="*/ 1601037 h 3281108"/>
              <a:gd name="connsiteX167" fmla="*/ 5174164 w 7023131"/>
              <a:gd name="connsiteY167" fmla="*/ 1648662 h 3281108"/>
              <a:gd name="connsiteX168" fmla="*/ 5297989 w 7023131"/>
              <a:gd name="connsiteY168" fmla="*/ 1648662 h 3281108"/>
              <a:gd name="connsiteX169" fmla="*/ 5374189 w 7023131"/>
              <a:gd name="connsiteY169" fmla="*/ 1686762 h 3281108"/>
              <a:gd name="connsiteX170" fmla="*/ 5431339 w 7023131"/>
              <a:gd name="connsiteY170" fmla="*/ 1715337 h 3281108"/>
              <a:gd name="connsiteX171" fmla="*/ 5517064 w 7023131"/>
              <a:gd name="connsiteY171" fmla="*/ 1677237 h 3281108"/>
              <a:gd name="connsiteX172" fmla="*/ 5650414 w 7023131"/>
              <a:gd name="connsiteY172" fmla="*/ 1686762 h 3281108"/>
              <a:gd name="connsiteX173" fmla="*/ 5736139 w 7023131"/>
              <a:gd name="connsiteY173" fmla="*/ 1715337 h 3281108"/>
              <a:gd name="connsiteX174" fmla="*/ 5850439 w 7023131"/>
              <a:gd name="connsiteY174" fmla="*/ 1782012 h 3281108"/>
              <a:gd name="connsiteX175" fmla="*/ 5869489 w 7023131"/>
              <a:gd name="connsiteY175" fmla="*/ 1705812 h 3281108"/>
              <a:gd name="connsiteX176" fmla="*/ 6021889 w 7023131"/>
              <a:gd name="connsiteY176" fmla="*/ 1772487 h 3281108"/>
              <a:gd name="connsiteX177" fmla="*/ 6107614 w 7023131"/>
              <a:gd name="connsiteY177" fmla="*/ 1782012 h 3281108"/>
              <a:gd name="connsiteX178" fmla="*/ 6193339 w 7023131"/>
              <a:gd name="connsiteY178" fmla="*/ 1791537 h 3281108"/>
              <a:gd name="connsiteX179" fmla="*/ 6326689 w 7023131"/>
              <a:gd name="connsiteY179" fmla="*/ 1839162 h 3281108"/>
              <a:gd name="connsiteX180" fmla="*/ 6374314 w 7023131"/>
              <a:gd name="connsiteY180" fmla="*/ 1848687 h 3281108"/>
              <a:gd name="connsiteX181" fmla="*/ 6555289 w 7023131"/>
              <a:gd name="connsiteY181" fmla="*/ 1934412 h 3281108"/>
              <a:gd name="connsiteX182" fmla="*/ 6660064 w 7023131"/>
              <a:gd name="connsiteY182" fmla="*/ 1915362 h 3281108"/>
              <a:gd name="connsiteX183" fmla="*/ 6745789 w 7023131"/>
              <a:gd name="connsiteY183" fmla="*/ 1924887 h 3281108"/>
              <a:gd name="connsiteX184" fmla="*/ 6688639 w 7023131"/>
              <a:gd name="connsiteY184" fmla="*/ 1982037 h 3281108"/>
              <a:gd name="connsiteX185" fmla="*/ 6641014 w 7023131"/>
              <a:gd name="connsiteY185" fmla="*/ 2010612 h 3281108"/>
              <a:gd name="connsiteX186" fmla="*/ 6707689 w 7023131"/>
              <a:gd name="connsiteY186" fmla="*/ 2048712 h 3281108"/>
              <a:gd name="connsiteX187" fmla="*/ 6745789 w 7023131"/>
              <a:gd name="connsiteY187" fmla="*/ 2124912 h 3281108"/>
              <a:gd name="connsiteX188" fmla="*/ 6841039 w 7023131"/>
              <a:gd name="connsiteY188" fmla="*/ 2182062 h 3281108"/>
              <a:gd name="connsiteX189" fmla="*/ 6945814 w 7023131"/>
              <a:gd name="connsiteY189" fmla="*/ 2210637 h 3281108"/>
              <a:gd name="connsiteX190" fmla="*/ 6993439 w 7023131"/>
              <a:gd name="connsiteY190" fmla="*/ 2296362 h 3281108"/>
              <a:gd name="connsiteX191" fmla="*/ 7022014 w 7023131"/>
              <a:gd name="connsiteY191" fmla="*/ 2343987 h 3281108"/>
              <a:gd name="connsiteX192" fmla="*/ 6955339 w 7023131"/>
              <a:gd name="connsiteY192" fmla="*/ 2353512 h 3281108"/>
              <a:gd name="connsiteX193" fmla="*/ 6793414 w 7023131"/>
              <a:gd name="connsiteY193" fmla="*/ 2239212 h 3281108"/>
              <a:gd name="connsiteX194" fmla="*/ 6745789 w 7023131"/>
              <a:gd name="connsiteY194" fmla="*/ 2210637 h 3281108"/>
              <a:gd name="connsiteX195" fmla="*/ 6698164 w 7023131"/>
              <a:gd name="connsiteY195" fmla="*/ 2239212 h 3281108"/>
              <a:gd name="connsiteX196" fmla="*/ 6612439 w 7023131"/>
              <a:gd name="connsiteY196" fmla="*/ 2248737 h 3281108"/>
              <a:gd name="connsiteX197" fmla="*/ 6555289 w 7023131"/>
              <a:gd name="connsiteY197" fmla="*/ 2229687 h 3281108"/>
              <a:gd name="connsiteX198" fmla="*/ 6507664 w 7023131"/>
              <a:gd name="connsiteY198" fmla="*/ 2191587 h 3281108"/>
              <a:gd name="connsiteX199" fmla="*/ 6460039 w 7023131"/>
              <a:gd name="connsiteY199" fmla="*/ 2248737 h 3281108"/>
              <a:gd name="connsiteX200" fmla="*/ 6402889 w 7023131"/>
              <a:gd name="connsiteY200" fmla="*/ 2210637 h 3281108"/>
              <a:gd name="connsiteX201" fmla="*/ 6364789 w 7023131"/>
              <a:gd name="connsiteY201" fmla="*/ 2191587 h 3281108"/>
              <a:gd name="connsiteX202" fmla="*/ 6355264 w 7023131"/>
              <a:gd name="connsiteY202" fmla="*/ 2239212 h 3281108"/>
              <a:gd name="connsiteX203" fmla="*/ 6288589 w 7023131"/>
              <a:gd name="connsiteY203" fmla="*/ 2286837 h 3281108"/>
              <a:gd name="connsiteX204" fmla="*/ 6212389 w 7023131"/>
              <a:gd name="connsiteY204" fmla="*/ 2286837 h 3281108"/>
              <a:gd name="connsiteX205" fmla="*/ 6050464 w 7023131"/>
              <a:gd name="connsiteY205" fmla="*/ 2201112 h 3281108"/>
              <a:gd name="connsiteX206" fmla="*/ 5983789 w 7023131"/>
              <a:gd name="connsiteY206" fmla="*/ 2172537 h 3281108"/>
              <a:gd name="connsiteX207" fmla="*/ 5898064 w 7023131"/>
              <a:gd name="connsiteY207" fmla="*/ 2105862 h 3281108"/>
              <a:gd name="connsiteX208" fmla="*/ 5783764 w 7023131"/>
              <a:gd name="connsiteY208" fmla="*/ 2067762 h 3281108"/>
              <a:gd name="connsiteX209" fmla="*/ 5745664 w 7023131"/>
              <a:gd name="connsiteY209" fmla="*/ 2029662 h 3281108"/>
              <a:gd name="connsiteX210" fmla="*/ 5688514 w 7023131"/>
              <a:gd name="connsiteY210" fmla="*/ 2010612 h 3281108"/>
              <a:gd name="connsiteX211" fmla="*/ 5612314 w 7023131"/>
              <a:gd name="connsiteY211" fmla="*/ 2010612 h 3281108"/>
              <a:gd name="connsiteX212" fmla="*/ 5450389 w 7023131"/>
              <a:gd name="connsiteY212" fmla="*/ 1934412 h 3281108"/>
              <a:gd name="connsiteX213" fmla="*/ 5412289 w 7023131"/>
              <a:gd name="connsiteY213" fmla="*/ 1924887 h 3281108"/>
              <a:gd name="connsiteX214" fmla="*/ 5317039 w 7023131"/>
              <a:gd name="connsiteY214" fmla="*/ 1934412 h 3281108"/>
              <a:gd name="connsiteX215" fmla="*/ 5212264 w 7023131"/>
              <a:gd name="connsiteY215" fmla="*/ 1905837 h 3281108"/>
              <a:gd name="connsiteX216" fmla="*/ 5069389 w 7023131"/>
              <a:gd name="connsiteY216" fmla="*/ 1886787 h 3281108"/>
              <a:gd name="connsiteX217" fmla="*/ 4964614 w 7023131"/>
              <a:gd name="connsiteY217" fmla="*/ 1877262 h 3281108"/>
              <a:gd name="connsiteX218" fmla="*/ 4945564 w 7023131"/>
              <a:gd name="connsiteY218" fmla="*/ 1924887 h 3281108"/>
              <a:gd name="connsiteX219" fmla="*/ 4916989 w 7023131"/>
              <a:gd name="connsiteY219" fmla="*/ 1953462 h 3281108"/>
              <a:gd name="connsiteX220" fmla="*/ 4878889 w 7023131"/>
              <a:gd name="connsiteY220" fmla="*/ 1982037 h 3281108"/>
              <a:gd name="connsiteX221" fmla="*/ 4907464 w 7023131"/>
              <a:gd name="connsiteY221" fmla="*/ 2048712 h 3281108"/>
              <a:gd name="connsiteX222" fmla="*/ 4840789 w 7023131"/>
              <a:gd name="connsiteY222" fmla="*/ 2096337 h 3281108"/>
              <a:gd name="connsiteX223" fmla="*/ 4840789 w 7023131"/>
              <a:gd name="connsiteY223" fmla="*/ 2105862 h 3281108"/>
              <a:gd name="connsiteX224" fmla="*/ 4793164 w 7023131"/>
              <a:gd name="connsiteY224" fmla="*/ 2163012 h 3281108"/>
              <a:gd name="connsiteX225" fmla="*/ 4840789 w 7023131"/>
              <a:gd name="connsiteY225" fmla="*/ 2229687 h 3281108"/>
              <a:gd name="connsiteX226" fmla="*/ 4888414 w 7023131"/>
              <a:gd name="connsiteY226" fmla="*/ 2267787 h 3281108"/>
              <a:gd name="connsiteX227" fmla="*/ 4993189 w 7023131"/>
              <a:gd name="connsiteY227" fmla="*/ 2286837 h 3281108"/>
              <a:gd name="connsiteX228" fmla="*/ 4831264 w 7023131"/>
              <a:gd name="connsiteY228" fmla="*/ 2391612 h 3281108"/>
              <a:gd name="connsiteX229" fmla="*/ 4878889 w 7023131"/>
              <a:gd name="connsiteY229" fmla="*/ 2420187 h 3281108"/>
              <a:gd name="connsiteX230" fmla="*/ 4831264 w 7023131"/>
              <a:gd name="connsiteY230" fmla="*/ 2477337 h 3281108"/>
              <a:gd name="connsiteX231" fmla="*/ 4783639 w 7023131"/>
              <a:gd name="connsiteY231" fmla="*/ 2544012 h 3281108"/>
              <a:gd name="connsiteX232" fmla="*/ 4755064 w 7023131"/>
              <a:gd name="connsiteY232" fmla="*/ 2620212 h 3281108"/>
              <a:gd name="connsiteX233" fmla="*/ 4697914 w 7023131"/>
              <a:gd name="connsiteY233" fmla="*/ 2696412 h 3281108"/>
              <a:gd name="connsiteX234" fmla="*/ 4640764 w 7023131"/>
              <a:gd name="connsiteY234" fmla="*/ 2715462 h 3281108"/>
              <a:gd name="connsiteX235" fmla="*/ 4469314 w 7023131"/>
              <a:gd name="connsiteY235" fmla="*/ 2715462 h 3281108"/>
              <a:gd name="connsiteX236" fmla="*/ 4383589 w 7023131"/>
              <a:gd name="connsiteY236" fmla="*/ 2715462 h 3281108"/>
              <a:gd name="connsiteX237" fmla="*/ 4364539 w 7023131"/>
              <a:gd name="connsiteY237" fmla="*/ 2686887 h 3281108"/>
              <a:gd name="connsiteX238" fmla="*/ 4326439 w 7023131"/>
              <a:gd name="connsiteY238" fmla="*/ 2648787 h 3281108"/>
              <a:gd name="connsiteX239" fmla="*/ 4307389 w 7023131"/>
              <a:gd name="connsiteY239" fmla="*/ 2591637 h 3281108"/>
              <a:gd name="connsiteX240" fmla="*/ 4307389 w 7023131"/>
              <a:gd name="connsiteY240" fmla="*/ 2505912 h 3281108"/>
              <a:gd name="connsiteX241" fmla="*/ 4297864 w 7023131"/>
              <a:gd name="connsiteY241" fmla="*/ 2429712 h 3281108"/>
              <a:gd name="connsiteX242" fmla="*/ 4269289 w 7023131"/>
              <a:gd name="connsiteY242" fmla="*/ 2334462 h 3281108"/>
              <a:gd name="connsiteX243" fmla="*/ 4250239 w 7023131"/>
              <a:gd name="connsiteY243" fmla="*/ 2258262 h 3281108"/>
              <a:gd name="connsiteX244" fmla="*/ 4145464 w 7023131"/>
              <a:gd name="connsiteY244" fmla="*/ 2258262 h 3281108"/>
              <a:gd name="connsiteX245" fmla="*/ 4050214 w 7023131"/>
              <a:gd name="connsiteY245" fmla="*/ 2239212 h 3281108"/>
              <a:gd name="connsiteX246" fmla="*/ 3983539 w 7023131"/>
              <a:gd name="connsiteY246" fmla="*/ 2296362 h 3281108"/>
              <a:gd name="connsiteX247" fmla="*/ 3821614 w 7023131"/>
              <a:gd name="connsiteY247" fmla="*/ 2353512 h 3281108"/>
              <a:gd name="connsiteX248" fmla="*/ 3802564 w 7023131"/>
              <a:gd name="connsiteY248" fmla="*/ 2420187 h 3281108"/>
              <a:gd name="connsiteX249" fmla="*/ 3650164 w 7023131"/>
              <a:gd name="connsiteY249" fmla="*/ 2420187 h 3281108"/>
              <a:gd name="connsiteX250" fmla="*/ 3564439 w 7023131"/>
              <a:gd name="connsiteY250" fmla="*/ 2515437 h 3281108"/>
              <a:gd name="connsiteX251" fmla="*/ 3450139 w 7023131"/>
              <a:gd name="connsiteY251" fmla="*/ 2629737 h 3281108"/>
              <a:gd name="connsiteX252" fmla="*/ 3421564 w 7023131"/>
              <a:gd name="connsiteY252" fmla="*/ 2763087 h 3281108"/>
              <a:gd name="connsiteX253" fmla="*/ 3326314 w 7023131"/>
              <a:gd name="connsiteY253" fmla="*/ 2839287 h 3281108"/>
              <a:gd name="connsiteX254" fmla="*/ 3231064 w 7023131"/>
              <a:gd name="connsiteY254" fmla="*/ 2915487 h 3281108"/>
              <a:gd name="connsiteX255" fmla="*/ 3154864 w 7023131"/>
              <a:gd name="connsiteY255" fmla="*/ 3029787 h 3281108"/>
              <a:gd name="connsiteX256" fmla="*/ 3107239 w 7023131"/>
              <a:gd name="connsiteY256" fmla="*/ 3144087 h 3281108"/>
              <a:gd name="connsiteX257" fmla="*/ 3050089 w 7023131"/>
              <a:gd name="connsiteY257" fmla="*/ 3220287 h 3281108"/>
              <a:gd name="connsiteX258" fmla="*/ 2973889 w 7023131"/>
              <a:gd name="connsiteY258" fmla="*/ 3229812 h 3281108"/>
              <a:gd name="connsiteX259" fmla="*/ 2878639 w 7023131"/>
              <a:gd name="connsiteY259" fmla="*/ 3163137 h 3281108"/>
              <a:gd name="connsiteX260" fmla="*/ 2802439 w 7023131"/>
              <a:gd name="connsiteY260" fmla="*/ 3105987 h 3281108"/>
              <a:gd name="connsiteX261" fmla="*/ 2726239 w 7023131"/>
              <a:gd name="connsiteY261" fmla="*/ 3096462 h 3281108"/>
              <a:gd name="connsiteX262" fmla="*/ 2630989 w 7023131"/>
              <a:gd name="connsiteY262" fmla="*/ 3153612 h 3281108"/>
              <a:gd name="connsiteX263" fmla="*/ 2659564 w 7023131"/>
              <a:gd name="connsiteY263" fmla="*/ 3210762 h 3281108"/>
              <a:gd name="connsiteX264" fmla="*/ 2545264 w 7023131"/>
              <a:gd name="connsiteY264" fmla="*/ 3220287 h 3281108"/>
              <a:gd name="connsiteX265" fmla="*/ 2383339 w 7023131"/>
              <a:gd name="connsiteY265" fmla="*/ 3229812 h 3281108"/>
              <a:gd name="connsiteX266" fmla="*/ 2307139 w 7023131"/>
              <a:gd name="connsiteY266" fmla="*/ 3267912 h 3281108"/>
              <a:gd name="connsiteX267" fmla="*/ 2221414 w 7023131"/>
              <a:gd name="connsiteY267" fmla="*/ 3277437 h 3281108"/>
              <a:gd name="connsiteX268" fmla="*/ 2192839 w 7023131"/>
              <a:gd name="connsiteY268" fmla="*/ 3210762 h 3281108"/>
              <a:gd name="connsiteX269" fmla="*/ 2088064 w 7023131"/>
              <a:gd name="connsiteY269" fmla="*/ 3144087 h 3281108"/>
              <a:gd name="connsiteX270" fmla="*/ 2116639 w 7023131"/>
              <a:gd name="connsiteY270" fmla="*/ 3077412 h 3281108"/>
              <a:gd name="connsiteX271" fmla="*/ 2145214 w 7023131"/>
              <a:gd name="connsiteY271" fmla="*/ 2982162 h 3281108"/>
              <a:gd name="connsiteX272" fmla="*/ 2154739 w 7023131"/>
              <a:gd name="connsiteY272" fmla="*/ 2886912 h 3281108"/>
              <a:gd name="connsiteX273" fmla="*/ 2078539 w 7023131"/>
              <a:gd name="connsiteY273" fmla="*/ 2867862 h 3281108"/>
              <a:gd name="connsiteX274" fmla="*/ 1973764 w 7023131"/>
              <a:gd name="connsiteY274" fmla="*/ 2848812 h 3281108"/>
              <a:gd name="connsiteX275" fmla="*/ 1840414 w 7023131"/>
              <a:gd name="connsiteY275" fmla="*/ 2829762 h 3281108"/>
              <a:gd name="connsiteX276" fmla="*/ 1678489 w 7023131"/>
              <a:gd name="connsiteY276" fmla="*/ 2820237 h 3281108"/>
              <a:gd name="connsiteX277" fmla="*/ 1602289 w 7023131"/>
              <a:gd name="connsiteY277" fmla="*/ 2810712 h 3281108"/>
              <a:gd name="connsiteX278" fmla="*/ 1507039 w 7023131"/>
              <a:gd name="connsiteY278" fmla="*/ 2848812 h 3281108"/>
              <a:gd name="connsiteX279" fmla="*/ 1326064 w 7023131"/>
              <a:gd name="connsiteY279" fmla="*/ 2858337 h 3281108"/>
              <a:gd name="connsiteX280" fmla="*/ 1126039 w 7023131"/>
              <a:gd name="connsiteY280" fmla="*/ 2791662 h 3281108"/>
              <a:gd name="connsiteX281" fmla="*/ 1021264 w 7023131"/>
              <a:gd name="connsiteY281" fmla="*/ 2791662 h 3281108"/>
              <a:gd name="connsiteX282" fmla="*/ 906964 w 7023131"/>
              <a:gd name="connsiteY282" fmla="*/ 2801187 h 3281108"/>
              <a:gd name="connsiteX283" fmla="*/ 802189 w 7023131"/>
              <a:gd name="connsiteY283" fmla="*/ 2877387 h 3281108"/>
              <a:gd name="connsiteX284" fmla="*/ 725989 w 7023131"/>
              <a:gd name="connsiteY284" fmla="*/ 2896437 h 3281108"/>
              <a:gd name="connsiteX285" fmla="*/ 716464 w 7023131"/>
              <a:gd name="connsiteY285" fmla="*/ 2744037 h 3281108"/>
              <a:gd name="connsiteX286" fmla="*/ 716464 w 7023131"/>
              <a:gd name="connsiteY286" fmla="*/ 2667837 h 3281108"/>
              <a:gd name="connsiteX287" fmla="*/ 706939 w 7023131"/>
              <a:gd name="connsiteY287" fmla="*/ 2572587 h 3281108"/>
              <a:gd name="connsiteX288" fmla="*/ 659314 w 7023131"/>
              <a:gd name="connsiteY288" fmla="*/ 2515437 h 3281108"/>
              <a:gd name="connsiteX289" fmla="*/ 735514 w 7023131"/>
              <a:gd name="connsiteY289" fmla="*/ 2467812 h 3281108"/>
              <a:gd name="connsiteX290" fmla="*/ 773614 w 7023131"/>
              <a:gd name="connsiteY290" fmla="*/ 2401137 h 3281108"/>
              <a:gd name="connsiteX291" fmla="*/ 659314 w 7023131"/>
              <a:gd name="connsiteY291" fmla="*/ 2420187 h 3281108"/>
              <a:gd name="connsiteX292" fmla="*/ 583114 w 7023131"/>
              <a:gd name="connsiteY292" fmla="*/ 2372562 h 3281108"/>
              <a:gd name="connsiteX293" fmla="*/ 402139 w 7023131"/>
              <a:gd name="connsiteY293" fmla="*/ 2410662 h 3281108"/>
              <a:gd name="connsiteX294" fmla="*/ 297364 w 7023131"/>
              <a:gd name="connsiteY294" fmla="*/ 2410662 h 3281108"/>
              <a:gd name="connsiteX295" fmla="*/ 249739 w 7023131"/>
              <a:gd name="connsiteY295" fmla="*/ 2372562 h 3281108"/>
              <a:gd name="connsiteX296" fmla="*/ 135439 w 7023131"/>
              <a:gd name="connsiteY296" fmla="*/ 2391612 h 3281108"/>
              <a:gd name="connsiteX297" fmla="*/ 116389 w 7023131"/>
              <a:gd name="connsiteY297" fmla="*/ 2420187 h 3281108"/>
              <a:gd name="connsiteX298" fmla="*/ 40189 w 7023131"/>
              <a:gd name="connsiteY298" fmla="*/ 2353512 h 3281108"/>
              <a:gd name="connsiteX299" fmla="*/ 21139 w 7023131"/>
              <a:gd name="connsiteY299" fmla="*/ 2296362 h 3281108"/>
              <a:gd name="connsiteX300" fmla="*/ 164014 w 7023131"/>
              <a:gd name="connsiteY300" fmla="*/ 2277312 h 3281108"/>
              <a:gd name="connsiteX301" fmla="*/ 211639 w 7023131"/>
              <a:gd name="connsiteY301" fmla="*/ 2220162 h 3281108"/>
              <a:gd name="connsiteX302" fmla="*/ 78289 w 7023131"/>
              <a:gd name="connsiteY302" fmla="*/ 2191587 h 3281108"/>
              <a:gd name="connsiteX303" fmla="*/ 30664 w 7023131"/>
              <a:gd name="connsiteY303" fmla="*/ 2115387 h 3281108"/>
              <a:gd name="connsiteX304" fmla="*/ 2089 w 7023131"/>
              <a:gd name="connsiteY304" fmla="*/ 2058237 h 3281108"/>
              <a:gd name="connsiteX305" fmla="*/ 87814 w 7023131"/>
              <a:gd name="connsiteY305" fmla="*/ 2020137 h 3281108"/>
              <a:gd name="connsiteX306" fmla="*/ 87814 w 7023131"/>
              <a:gd name="connsiteY306" fmla="*/ 1924887 h 3281108"/>
              <a:gd name="connsiteX307" fmla="*/ 173539 w 7023131"/>
              <a:gd name="connsiteY307" fmla="*/ 1896312 h 3281108"/>
              <a:gd name="connsiteX308" fmla="*/ 211639 w 7023131"/>
              <a:gd name="connsiteY308" fmla="*/ 1753437 h 3281108"/>
              <a:gd name="connsiteX309" fmla="*/ 306889 w 7023131"/>
              <a:gd name="connsiteY309" fmla="*/ 1715337 h 3281108"/>
              <a:gd name="connsiteX310" fmla="*/ 287839 w 7023131"/>
              <a:gd name="connsiteY310" fmla="*/ 1924887 h 3281108"/>
              <a:gd name="connsiteX311" fmla="*/ 459289 w 7023131"/>
              <a:gd name="connsiteY311" fmla="*/ 1934412 h 3281108"/>
              <a:gd name="connsiteX312" fmla="*/ 564064 w 7023131"/>
              <a:gd name="connsiteY312" fmla="*/ 1829637 h 3281108"/>
              <a:gd name="connsiteX313" fmla="*/ 478339 w 7023131"/>
              <a:gd name="connsiteY313" fmla="*/ 1724862 h 3281108"/>
              <a:gd name="connsiteX314" fmla="*/ 430714 w 7023131"/>
              <a:gd name="connsiteY314" fmla="*/ 1686762 h 3281108"/>
              <a:gd name="connsiteX315" fmla="*/ 554539 w 7023131"/>
              <a:gd name="connsiteY315" fmla="*/ 1610562 h 3281108"/>
              <a:gd name="connsiteX316" fmla="*/ 649789 w 7023131"/>
              <a:gd name="connsiteY316" fmla="*/ 1610562 h 3281108"/>
              <a:gd name="connsiteX317" fmla="*/ 697414 w 7023131"/>
              <a:gd name="connsiteY317" fmla="*/ 1562937 h 3281108"/>
              <a:gd name="connsiteX318" fmla="*/ 783139 w 7023131"/>
              <a:gd name="connsiteY318" fmla="*/ 1534362 h 3281108"/>
              <a:gd name="connsiteX319" fmla="*/ 935539 w 7023131"/>
              <a:gd name="connsiteY319" fmla="*/ 1572462 h 3281108"/>
              <a:gd name="connsiteX320" fmla="*/ 973639 w 7023131"/>
              <a:gd name="connsiteY320" fmla="*/ 1458162 h 3281108"/>
              <a:gd name="connsiteX321" fmla="*/ 973639 w 7023131"/>
              <a:gd name="connsiteY321" fmla="*/ 1372437 h 3281108"/>
              <a:gd name="connsiteX322" fmla="*/ 1154614 w 7023131"/>
              <a:gd name="connsiteY322" fmla="*/ 1296237 h 3281108"/>
              <a:gd name="connsiteX323" fmla="*/ 1154614 w 7023131"/>
              <a:gd name="connsiteY323" fmla="*/ 1277187 h 3281108"/>
              <a:gd name="connsiteX324" fmla="*/ 1278439 w 7023131"/>
              <a:gd name="connsiteY324" fmla="*/ 1191462 h 3281108"/>
              <a:gd name="connsiteX325" fmla="*/ 1326064 w 7023131"/>
              <a:gd name="connsiteY325" fmla="*/ 1153362 h 3281108"/>
              <a:gd name="connsiteX326" fmla="*/ 1192714 w 7023131"/>
              <a:gd name="connsiteY326" fmla="*/ 1096212 h 3281108"/>
              <a:gd name="connsiteX327" fmla="*/ 1068889 w 7023131"/>
              <a:gd name="connsiteY327" fmla="*/ 1143837 h 3281108"/>
              <a:gd name="connsiteX328" fmla="*/ 859339 w 7023131"/>
              <a:gd name="connsiteY328" fmla="*/ 1134312 h 3281108"/>
              <a:gd name="connsiteX329" fmla="*/ 1335589 w 7023131"/>
              <a:gd name="connsiteY329" fmla="*/ 753312 h 3281108"/>
              <a:gd name="connsiteX330" fmla="*/ 1402264 w 7023131"/>
              <a:gd name="connsiteY330" fmla="*/ 715212 h 3281108"/>
              <a:gd name="connsiteX331" fmla="*/ 1497514 w 7023131"/>
              <a:gd name="connsiteY331" fmla="*/ 715212 h 3281108"/>
              <a:gd name="connsiteX332" fmla="*/ 1583239 w 7023131"/>
              <a:gd name="connsiteY332" fmla="*/ 696162 h 3281108"/>
              <a:gd name="connsiteX333" fmla="*/ 1602289 w 7023131"/>
              <a:gd name="connsiteY333" fmla="*/ 648537 h 3281108"/>
              <a:gd name="connsiteX334" fmla="*/ 1649914 w 7023131"/>
              <a:gd name="connsiteY334" fmla="*/ 715212 h 3281108"/>
              <a:gd name="connsiteX335" fmla="*/ 1783264 w 7023131"/>
              <a:gd name="connsiteY335" fmla="*/ 724737 h 3281108"/>
              <a:gd name="connsiteX336" fmla="*/ 1840414 w 7023131"/>
              <a:gd name="connsiteY336" fmla="*/ 629487 h 3281108"/>
              <a:gd name="connsiteX337" fmla="*/ 1897564 w 7023131"/>
              <a:gd name="connsiteY337" fmla="*/ 619962 h 3281108"/>
              <a:gd name="connsiteX338" fmla="*/ 1983289 w 7023131"/>
              <a:gd name="connsiteY338" fmla="*/ 562812 h 3281108"/>
              <a:gd name="connsiteX339" fmla="*/ 2049964 w 7023131"/>
              <a:gd name="connsiteY339" fmla="*/ 515187 h 3281108"/>
              <a:gd name="connsiteX340" fmla="*/ 2088064 w 7023131"/>
              <a:gd name="connsiteY340" fmla="*/ 524712 h 3281108"/>
              <a:gd name="connsiteX341" fmla="*/ 2107114 w 7023131"/>
              <a:gd name="connsiteY341" fmla="*/ 600912 h 3281108"/>
              <a:gd name="connsiteX342" fmla="*/ 2049964 w 7023131"/>
              <a:gd name="connsiteY342" fmla="*/ 600912 h 3281108"/>
              <a:gd name="connsiteX343" fmla="*/ 1973764 w 7023131"/>
              <a:gd name="connsiteY343" fmla="*/ 667587 h 3281108"/>
              <a:gd name="connsiteX344" fmla="*/ 1907089 w 7023131"/>
              <a:gd name="connsiteY344" fmla="*/ 696162 h 3281108"/>
              <a:gd name="connsiteX345" fmla="*/ 1935664 w 7023131"/>
              <a:gd name="connsiteY345" fmla="*/ 791412 h 3281108"/>
              <a:gd name="connsiteX346" fmla="*/ 1849939 w 7023131"/>
              <a:gd name="connsiteY346" fmla="*/ 915237 h 3281108"/>
              <a:gd name="connsiteX347" fmla="*/ 1773739 w 7023131"/>
              <a:gd name="connsiteY347" fmla="*/ 962862 h 3281108"/>
              <a:gd name="connsiteX348" fmla="*/ 1783264 w 7023131"/>
              <a:gd name="connsiteY348" fmla="*/ 1029537 h 3281108"/>
              <a:gd name="connsiteX349" fmla="*/ 1821364 w 7023131"/>
              <a:gd name="connsiteY349" fmla="*/ 1115262 h 3281108"/>
              <a:gd name="connsiteX350" fmla="*/ 1678489 w 7023131"/>
              <a:gd name="connsiteY350" fmla="*/ 1153362 h 3281108"/>
              <a:gd name="connsiteX351" fmla="*/ 1602289 w 7023131"/>
              <a:gd name="connsiteY351" fmla="*/ 1239087 h 3281108"/>
              <a:gd name="connsiteX352" fmla="*/ 1602289 w 7023131"/>
              <a:gd name="connsiteY352" fmla="*/ 1334337 h 3281108"/>
              <a:gd name="connsiteX353" fmla="*/ 1545139 w 7023131"/>
              <a:gd name="connsiteY353" fmla="*/ 1362912 h 3281108"/>
              <a:gd name="connsiteX354" fmla="*/ 1535614 w 7023131"/>
              <a:gd name="connsiteY354" fmla="*/ 1458162 h 3281108"/>
              <a:gd name="connsiteX355" fmla="*/ 1507039 w 7023131"/>
              <a:gd name="connsiteY355" fmla="*/ 1505787 h 3281108"/>
              <a:gd name="connsiteX356" fmla="*/ 1535614 w 7023131"/>
              <a:gd name="connsiteY356" fmla="*/ 1639137 h 3281108"/>
              <a:gd name="connsiteX357" fmla="*/ 1497514 w 7023131"/>
              <a:gd name="connsiteY357" fmla="*/ 1696287 h 3281108"/>
              <a:gd name="connsiteX358" fmla="*/ 1364164 w 7023131"/>
              <a:gd name="connsiteY358" fmla="*/ 1724862 h 3281108"/>
              <a:gd name="connsiteX359" fmla="*/ 1354639 w 7023131"/>
              <a:gd name="connsiteY359" fmla="*/ 1772487 h 3281108"/>
              <a:gd name="connsiteX360" fmla="*/ 1307014 w 7023131"/>
              <a:gd name="connsiteY360" fmla="*/ 1772487 h 3281108"/>
              <a:gd name="connsiteX361" fmla="*/ 1287964 w 7023131"/>
              <a:gd name="connsiteY361" fmla="*/ 1839162 h 3281108"/>
              <a:gd name="connsiteX362" fmla="*/ 1230814 w 7023131"/>
              <a:gd name="connsiteY362" fmla="*/ 1886787 h 3281108"/>
              <a:gd name="connsiteX363" fmla="*/ 1221289 w 7023131"/>
              <a:gd name="connsiteY363" fmla="*/ 1991562 h 3281108"/>
              <a:gd name="connsiteX364" fmla="*/ 1135564 w 7023131"/>
              <a:gd name="connsiteY364" fmla="*/ 2010612 h 3281108"/>
              <a:gd name="connsiteX365" fmla="*/ 1135564 w 7023131"/>
              <a:gd name="connsiteY365" fmla="*/ 2067762 h 3281108"/>
              <a:gd name="connsiteX366" fmla="*/ 1259389 w 7023131"/>
              <a:gd name="connsiteY366" fmla="*/ 2153487 h 3281108"/>
              <a:gd name="connsiteX367" fmla="*/ 1411789 w 7023131"/>
              <a:gd name="connsiteY367" fmla="*/ 2182062 h 3281108"/>
              <a:gd name="connsiteX368" fmla="*/ 1440364 w 7023131"/>
              <a:gd name="connsiteY368" fmla="*/ 2096337 h 3281108"/>
              <a:gd name="connsiteX369" fmla="*/ 1573714 w 7023131"/>
              <a:gd name="connsiteY369" fmla="*/ 2048712 h 3281108"/>
              <a:gd name="connsiteX370" fmla="*/ 1707064 w 7023131"/>
              <a:gd name="connsiteY370" fmla="*/ 2029662 h 3281108"/>
              <a:gd name="connsiteX371" fmla="*/ 1945189 w 7023131"/>
              <a:gd name="connsiteY371" fmla="*/ 2067762 h 3281108"/>
              <a:gd name="connsiteX372" fmla="*/ 2002339 w 7023131"/>
              <a:gd name="connsiteY372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573714 w 7023131"/>
              <a:gd name="connsiteY368" fmla="*/ 2048712 h 3281108"/>
              <a:gd name="connsiteX369" fmla="*/ 1707064 w 7023131"/>
              <a:gd name="connsiteY369" fmla="*/ 2029662 h 3281108"/>
              <a:gd name="connsiteX370" fmla="*/ 1945189 w 7023131"/>
              <a:gd name="connsiteY370" fmla="*/ 2067762 h 3281108"/>
              <a:gd name="connsiteX371" fmla="*/ 2002339 w 7023131"/>
              <a:gd name="connsiteY371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573714 w 7023131"/>
              <a:gd name="connsiteY368" fmla="*/ 2048712 h 3281108"/>
              <a:gd name="connsiteX369" fmla="*/ 1945189 w 7023131"/>
              <a:gd name="connsiteY369" fmla="*/ 2067762 h 3281108"/>
              <a:gd name="connsiteX370" fmla="*/ 2002339 w 7023131"/>
              <a:gd name="connsiteY37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945189 w 7023131"/>
              <a:gd name="connsiteY368" fmla="*/ 2067762 h 3281108"/>
              <a:gd name="connsiteX369" fmla="*/ 2002339 w 7023131"/>
              <a:gd name="connsiteY36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945189 w 7023131"/>
              <a:gd name="connsiteY367" fmla="*/ 2067762 h 3281108"/>
              <a:gd name="connsiteX368" fmla="*/ 2002339 w 7023131"/>
              <a:gd name="connsiteY368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945189 w 7023131"/>
              <a:gd name="connsiteY366" fmla="*/ 2067762 h 3281108"/>
              <a:gd name="connsiteX367" fmla="*/ 2002339 w 7023131"/>
              <a:gd name="connsiteY367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945189 w 7023131"/>
              <a:gd name="connsiteY365" fmla="*/ 2067762 h 3281108"/>
              <a:gd name="connsiteX366" fmla="*/ 2002339 w 7023131"/>
              <a:gd name="connsiteY366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135564 w 7023131"/>
              <a:gd name="connsiteY362" fmla="*/ 2010612 h 3281108"/>
              <a:gd name="connsiteX363" fmla="*/ 1135564 w 7023131"/>
              <a:gd name="connsiteY363" fmla="*/ 2067762 h 3281108"/>
              <a:gd name="connsiteX364" fmla="*/ 1945189 w 7023131"/>
              <a:gd name="connsiteY364" fmla="*/ 2067762 h 3281108"/>
              <a:gd name="connsiteX365" fmla="*/ 2002339 w 7023131"/>
              <a:gd name="connsiteY365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135564 w 7023131"/>
              <a:gd name="connsiteY362" fmla="*/ 2010612 h 3281108"/>
              <a:gd name="connsiteX363" fmla="*/ 1945189 w 7023131"/>
              <a:gd name="connsiteY363" fmla="*/ 2067762 h 3281108"/>
              <a:gd name="connsiteX364" fmla="*/ 2002339 w 7023131"/>
              <a:gd name="connsiteY364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945189 w 7023131"/>
              <a:gd name="connsiteY362" fmla="*/ 2067762 h 3281108"/>
              <a:gd name="connsiteX363" fmla="*/ 2002339 w 7023131"/>
              <a:gd name="connsiteY363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945189 w 7023131"/>
              <a:gd name="connsiteY361" fmla="*/ 2067762 h 3281108"/>
              <a:gd name="connsiteX362" fmla="*/ 2002339 w 7023131"/>
              <a:gd name="connsiteY362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945189 w 7023131"/>
              <a:gd name="connsiteY360" fmla="*/ 2067762 h 3281108"/>
              <a:gd name="connsiteX361" fmla="*/ 2002339 w 7023131"/>
              <a:gd name="connsiteY361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945189 w 7023131"/>
              <a:gd name="connsiteY359" fmla="*/ 2067762 h 3281108"/>
              <a:gd name="connsiteX360" fmla="*/ 2002339 w 7023131"/>
              <a:gd name="connsiteY36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945189 w 7023131"/>
              <a:gd name="connsiteY358" fmla="*/ 2067762 h 3281108"/>
              <a:gd name="connsiteX359" fmla="*/ 2002339 w 7023131"/>
              <a:gd name="connsiteY35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67974 w 7023131"/>
              <a:gd name="connsiteY358" fmla="*/ 1776297 h 3281108"/>
              <a:gd name="connsiteX359" fmla="*/ 1945189 w 7023131"/>
              <a:gd name="connsiteY359" fmla="*/ 2067762 h 3281108"/>
              <a:gd name="connsiteX360" fmla="*/ 2002339 w 7023131"/>
              <a:gd name="connsiteY36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678489 w 7023131"/>
              <a:gd name="connsiteY347" fmla="*/ 1153362 h 3281108"/>
              <a:gd name="connsiteX348" fmla="*/ 1602289 w 7023131"/>
              <a:gd name="connsiteY348" fmla="*/ 1239087 h 3281108"/>
              <a:gd name="connsiteX349" fmla="*/ 1602289 w 7023131"/>
              <a:gd name="connsiteY349" fmla="*/ 1334337 h 3281108"/>
              <a:gd name="connsiteX350" fmla="*/ 1545139 w 7023131"/>
              <a:gd name="connsiteY350" fmla="*/ 1362912 h 3281108"/>
              <a:gd name="connsiteX351" fmla="*/ 1535614 w 7023131"/>
              <a:gd name="connsiteY351" fmla="*/ 1458162 h 3281108"/>
              <a:gd name="connsiteX352" fmla="*/ 1507039 w 7023131"/>
              <a:gd name="connsiteY352" fmla="*/ 1505787 h 3281108"/>
              <a:gd name="connsiteX353" fmla="*/ 1535614 w 7023131"/>
              <a:gd name="connsiteY353" fmla="*/ 1639137 h 3281108"/>
              <a:gd name="connsiteX354" fmla="*/ 1497514 w 7023131"/>
              <a:gd name="connsiteY354" fmla="*/ 1696287 h 3281108"/>
              <a:gd name="connsiteX355" fmla="*/ 1364164 w 7023131"/>
              <a:gd name="connsiteY355" fmla="*/ 1724862 h 3281108"/>
              <a:gd name="connsiteX356" fmla="*/ 1354639 w 7023131"/>
              <a:gd name="connsiteY356" fmla="*/ 1772487 h 3281108"/>
              <a:gd name="connsiteX357" fmla="*/ 1367974 w 7023131"/>
              <a:gd name="connsiteY357" fmla="*/ 1776297 h 3281108"/>
              <a:gd name="connsiteX358" fmla="*/ 1945189 w 7023131"/>
              <a:gd name="connsiteY358" fmla="*/ 2067762 h 3281108"/>
              <a:gd name="connsiteX359" fmla="*/ 2002339 w 7023131"/>
              <a:gd name="connsiteY35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678489 w 7023131"/>
              <a:gd name="connsiteY346" fmla="*/ 1153362 h 3281108"/>
              <a:gd name="connsiteX347" fmla="*/ 1602289 w 7023131"/>
              <a:gd name="connsiteY347" fmla="*/ 1239087 h 3281108"/>
              <a:gd name="connsiteX348" fmla="*/ 1602289 w 7023131"/>
              <a:gd name="connsiteY348" fmla="*/ 1334337 h 3281108"/>
              <a:gd name="connsiteX349" fmla="*/ 1545139 w 7023131"/>
              <a:gd name="connsiteY349" fmla="*/ 1362912 h 3281108"/>
              <a:gd name="connsiteX350" fmla="*/ 1535614 w 7023131"/>
              <a:gd name="connsiteY350" fmla="*/ 1458162 h 3281108"/>
              <a:gd name="connsiteX351" fmla="*/ 1507039 w 7023131"/>
              <a:gd name="connsiteY351" fmla="*/ 1505787 h 3281108"/>
              <a:gd name="connsiteX352" fmla="*/ 1535614 w 7023131"/>
              <a:gd name="connsiteY352" fmla="*/ 1639137 h 3281108"/>
              <a:gd name="connsiteX353" fmla="*/ 1497514 w 7023131"/>
              <a:gd name="connsiteY353" fmla="*/ 1696287 h 3281108"/>
              <a:gd name="connsiteX354" fmla="*/ 1364164 w 7023131"/>
              <a:gd name="connsiteY354" fmla="*/ 1724862 h 3281108"/>
              <a:gd name="connsiteX355" fmla="*/ 1354639 w 7023131"/>
              <a:gd name="connsiteY355" fmla="*/ 1772487 h 3281108"/>
              <a:gd name="connsiteX356" fmla="*/ 1367974 w 7023131"/>
              <a:gd name="connsiteY356" fmla="*/ 1776297 h 3281108"/>
              <a:gd name="connsiteX357" fmla="*/ 1945189 w 7023131"/>
              <a:gd name="connsiteY357" fmla="*/ 2067762 h 3281108"/>
              <a:gd name="connsiteX358" fmla="*/ 2002339 w 7023131"/>
              <a:gd name="connsiteY358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678489 w 7023131"/>
              <a:gd name="connsiteY345" fmla="*/ 1153362 h 3281108"/>
              <a:gd name="connsiteX346" fmla="*/ 1602289 w 7023131"/>
              <a:gd name="connsiteY346" fmla="*/ 1239087 h 3281108"/>
              <a:gd name="connsiteX347" fmla="*/ 1602289 w 7023131"/>
              <a:gd name="connsiteY347" fmla="*/ 1334337 h 3281108"/>
              <a:gd name="connsiteX348" fmla="*/ 1545139 w 7023131"/>
              <a:gd name="connsiteY348" fmla="*/ 1362912 h 3281108"/>
              <a:gd name="connsiteX349" fmla="*/ 1535614 w 7023131"/>
              <a:gd name="connsiteY349" fmla="*/ 1458162 h 3281108"/>
              <a:gd name="connsiteX350" fmla="*/ 1507039 w 7023131"/>
              <a:gd name="connsiteY350" fmla="*/ 1505787 h 3281108"/>
              <a:gd name="connsiteX351" fmla="*/ 1535614 w 7023131"/>
              <a:gd name="connsiteY351" fmla="*/ 1639137 h 3281108"/>
              <a:gd name="connsiteX352" fmla="*/ 1497514 w 7023131"/>
              <a:gd name="connsiteY352" fmla="*/ 1696287 h 3281108"/>
              <a:gd name="connsiteX353" fmla="*/ 1364164 w 7023131"/>
              <a:gd name="connsiteY353" fmla="*/ 1724862 h 3281108"/>
              <a:gd name="connsiteX354" fmla="*/ 1354639 w 7023131"/>
              <a:gd name="connsiteY354" fmla="*/ 1772487 h 3281108"/>
              <a:gd name="connsiteX355" fmla="*/ 1367974 w 7023131"/>
              <a:gd name="connsiteY355" fmla="*/ 1776297 h 3281108"/>
              <a:gd name="connsiteX356" fmla="*/ 1945189 w 7023131"/>
              <a:gd name="connsiteY356" fmla="*/ 2067762 h 3281108"/>
              <a:gd name="connsiteX357" fmla="*/ 2002339 w 7023131"/>
              <a:gd name="connsiteY357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849939 w 7023131"/>
              <a:gd name="connsiteY343" fmla="*/ 915237 h 3281108"/>
              <a:gd name="connsiteX344" fmla="*/ 1678489 w 7023131"/>
              <a:gd name="connsiteY344" fmla="*/ 1153362 h 3281108"/>
              <a:gd name="connsiteX345" fmla="*/ 1602289 w 7023131"/>
              <a:gd name="connsiteY345" fmla="*/ 1239087 h 3281108"/>
              <a:gd name="connsiteX346" fmla="*/ 1602289 w 7023131"/>
              <a:gd name="connsiteY346" fmla="*/ 1334337 h 3281108"/>
              <a:gd name="connsiteX347" fmla="*/ 1545139 w 7023131"/>
              <a:gd name="connsiteY347" fmla="*/ 1362912 h 3281108"/>
              <a:gd name="connsiteX348" fmla="*/ 1535614 w 7023131"/>
              <a:gd name="connsiteY348" fmla="*/ 1458162 h 3281108"/>
              <a:gd name="connsiteX349" fmla="*/ 1507039 w 7023131"/>
              <a:gd name="connsiteY349" fmla="*/ 1505787 h 3281108"/>
              <a:gd name="connsiteX350" fmla="*/ 1535614 w 7023131"/>
              <a:gd name="connsiteY350" fmla="*/ 1639137 h 3281108"/>
              <a:gd name="connsiteX351" fmla="*/ 1497514 w 7023131"/>
              <a:gd name="connsiteY351" fmla="*/ 1696287 h 3281108"/>
              <a:gd name="connsiteX352" fmla="*/ 1364164 w 7023131"/>
              <a:gd name="connsiteY352" fmla="*/ 1724862 h 3281108"/>
              <a:gd name="connsiteX353" fmla="*/ 1354639 w 7023131"/>
              <a:gd name="connsiteY353" fmla="*/ 1772487 h 3281108"/>
              <a:gd name="connsiteX354" fmla="*/ 1367974 w 7023131"/>
              <a:gd name="connsiteY354" fmla="*/ 1776297 h 3281108"/>
              <a:gd name="connsiteX355" fmla="*/ 1945189 w 7023131"/>
              <a:gd name="connsiteY355" fmla="*/ 2067762 h 3281108"/>
              <a:gd name="connsiteX356" fmla="*/ 2002339 w 7023131"/>
              <a:gd name="connsiteY356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849939 w 7023131"/>
              <a:gd name="connsiteY342" fmla="*/ 915237 h 3281108"/>
              <a:gd name="connsiteX343" fmla="*/ 1678489 w 7023131"/>
              <a:gd name="connsiteY343" fmla="*/ 1153362 h 3281108"/>
              <a:gd name="connsiteX344" fmla="*/ 1602289 w 7023131"/>
              <a:gd name="connsiteY344" fmla="*/ 1239087 h 3281108"/>
              <a:gd name="connsiteX345" fmla="*/ 1602289 w 7023131"/>
              <a:gd name="connsiteY345" fmla="*/ 1334337 h 3281108"/>
              <a:gd name="connsiteX346" fmla="*/ 1545139 w 7023131"/>
              <a:gd name="connsiteY346" fmla="*/ 1362912 h 3281108"/>
              <a:gd name="connsiteX347" fmla="*/ 1535614 w 7023131"/>
              <a:gd name="connsiteY347" fmla="*/ 1458162 h 3281108"/>
              <a:gd name="connsiteX348" fmla="*/ 1507039 w 7023131"/>
              <a:gd name="connsiteY348" fmla="*/ 1505787 h 3281108"/>
              <a:gd name="connsiteX349" fmla="*/ 1535614 w 7023131"/>
              <a:gd name="connsiteY349" fmla="*/ 1639137 h 3281108"/>
              <a:gd name="connsiteX350" fmla="*/ 1497514 w 7023131"/>
              <a:gd name="connsiteY350" fmla="*/ 1696287 h 3281108"/>
              <a:gd name="connsiteX351" fmla="*/ 1364164 w 7023131"/>
              <a:gd name="connsiteY351" fmla="*/ 1724862 h 3281108"/>
              <a:gd name="connsiteX352" fmla="*/ 1354639 w 7023131"/>
              <a:gd name="connsiteY352" fmla="*/ 1772487 h 3281108"/>
              <a:gd name="connsiteX353" fmla="*/ 1367974 w 7023131"/>
              <a:gd name="connsiteY353" fmla="*/ 1776297 h 3281108"/>
              <a:gd name="connsiteX354" fmla="*/ 1945189 w 7023131"/>
              <a:gd name="connsiteY354" fmla="*/ 2067762 h 3281108"/>
              <a:gd name="connsiteX355" fmla="*/ 2002339 w 7023131"/>
              <a:gd name="connsiteY355" fmla="*/ 2124912 h 3281108"/>
              <a:gd name="connsiteX0" fmla="*/ 2145214 w 7023131"/>
              <a:gd name="connsiteY0" fmla="*/ 515187 h 3281108"/>
              <a:gd name="connsiteX1" fmla="*/ 2002339 w 7023131"/>
              <a:gd name="connsiteY1" fmla="*/ 639012 h 3281108"/>
              <a:gd name="connsiteX2" fmla="*/ 1945189 w 7023131"/>
              <a:gd name="connsiteY2" fmla="*/ 696162 h 3281108"/>
              <a:gd name="connsiteX3" fmla="*/ 1945189 w 7023131"/>
              <a:gd name="connsiteY3" fmla="*/ 734262 h 3281108"/>
              <a:gd name="connsiteX4" fmla="*/ 2002339 w 7023131"/>
              <a:gd name="connsiteY4" fmla="*/ 743787 h 3281108"/>
              <a:gd name="connsiteX5" fmla="*/ 1926139 w 7023131"/>
              <a:gd name="connsiteY5" fmla="*/ 791412 h 3281108"/>
              <a:gd name="connsiteX6" fmla="*/ 1907089 w 7023131"/>
              <a:gd name="connsiteY6" fmla="*/ 839037 h 3281108"/>
              <a:gd name="connsiteX7" fmla="*/ 1840414 w 7023131"/>
              <a:gd name="connsiteY7" fmla="*/ 867612 h 3281108"/>
              <a:gd name="connsiteX8" fmla="*/ 1830889 w 7023131"/>
              <a:gd name="connsiteY8" fmla="*/ 934287 h 3281108"/>
              <a:gd name="connsiteX9" fmla="*/ 1764214 w 7023131"/>
              <a:gd name="connsiteY9" fmla="*/ 953337 h 3281108"/>
              <a:gd name="connsiteX10" fmla="*/ 1811839 w 7023131"/>
              <a:gd name="connsiteY10" fmla="*/ 1010487 h 3281108"/>
              <a:gd name="connsiteX11" fmla="*/ 1849939 w 7023131"/>
              <a:gd name="connsiteY11" fmla="*/ 1048587 h 3281108"/>
              <a:gd name="connsiteX12" fmla="*/ 1783264 w 7023131"/>
              <a:gd name="connsiteY12" fmla="*/ 1086687 h 3281108"/>
              <a:gd name="connsiteX13" fmla="*/ 1668964 w 7023131"/>
              <a:gd name="connsiteY13" fmla="*/ 1172412 h 3281108"/>
              <a:gd name="connsiteX14" fmla="*/ 1640389 w 7023131"/>
              <a:gd name="connsiteY14" fmla="*/ 1210512 h 3281108"/>
              <a:gd name="connsiteX15" fmla="*/ 1573714 w 7023131"/>
              <a:gd name="connsiteY15" fmla="*/ 1324812 h 3281108"/>
              <a:gd name="connsiteX16" fmla="*/ 1554664 w 7023131"/>
              <a:gd name="connsiteY16" fmla="*/ 1372437 h 3281108"/>
              <a:gd name="connsiteX17" fmla="*/ 1535614 w 7023131"/>
              <a:gd name="connsiteY17" fmla="*/ 1439112 h 3281108"/>
              <a:gd name="connsiteX18" fmla="*/ 1516564 w 7023131"/>
              <a:gd name="connsiteY18" fmla="*/ 1486737 h 3281108"/>
              <a:gd name="connsiteX19" fmla="*/ 1516564 w 7023131"/>
              <a:gd name="connsiteY19" fmla="*/ 1620087 h 3281108"/>
              <a:gd name="connsiteX20" fmla="*/ 1526089 w 7023131"/>
              <a:gd name="connsiteY20" fmla="*/ 1667712 h 3281108"/>
              <a:gd name="connsiteX21" fmla="*/ 1468939 w 7023131"/>
              <a:gd name="connsiteY21" fmla="*/ 1677237 h 3281108"/>
              <a:gd name="connsiteX22" fmla="*/ 1430839 w 7023131"/>
              <a:gd name="connsiteY22" fmla="*/ 1715337 h 3281108"/>
              <a:gd name="connsiteX23" fmla="*/ 1383214 w 7023131"/>
              <a:gd name="connsiteY23" fmla="*/ 1696287 h 3281108"/>
              <a:gd name="connsiteX24" fmla="*/ 1364164 w 7023131"/>
              <a:gd name="connsiteY24" fmla="*/ 1801062 h 3281108"/>
              <a:gd name="connsiteX25" fmla="*/ 1287964 w 7023131"/>
              <a:gd name="connsiteY25" fmla="*/ 1753437 h 3281108"/>
              <a:gd name="connsiteX26" fmla="*/ 1249864 w 7023131"/>
              <a:gd name="connsiteY26" fmla="*/ 1839162 h 3281108"/>
              <a:gd name="connsiteX27" fmla="*/ 1230814 w 7023131"/>
              <a:gd name="connsiteY27" fmla="*/ 1858212 h 3281108"/>
              <a:gd name="connsiteX28" fmla="*/ 1230814 w 7023131"/>
              <a:gd name="connsiteY28" fmla="*/ 1905837 h 3281108"/>
              <a:gd name="connsiteX29" fmla="*/ 1230814 w 7023131"/>
              <a:gd name="connsiteY29" fmla="*/ 1943937 h 3281108"/>
              <a:gd name="connsiteX30" fmla="*/ 1230814 w 7023131"/>
              <a:gd name="connsiteY30" fmla="*/ 1982037 h 3281108"/>
              <a:gd name="connsiteX31" fmla="*/ 1192714 w 7023131"/>
              <a:gd name="connsiteY31" fmla="*/ 1991562 h 3281108"/>
              <a:gd name="connsiteX32" fmla="*/ 1126039 w 7023131"/>
              <a:gd name="connsiteY32" fmla="*/ 2001087 h 3281108"/>
              <a:gd name="connsiteX33" fmla="*/ 1126039 w 7023131"/>
              <a:gd name="connsiteY33" fmla="*/ 2029662 h 3281108"/>
              <a:gd name="connsiteX34" fmla="*/ 1173664 w 7023131"/>
              <a:gd name="connsiteY34" fmla="*/ 2124912 h 3281108"/>
              <a:gd name="connsiteX35" fmla="*/ 1259389 w 7023131"/>
              <a:gd name="connsiteY35" fmla="*/ 2115387 h 3281108"/>
              <a:gd name="connsiteX36" fmla="*/ 1316539 w 7023131"/>
              <a:gd name="connsiteY36" fmla="*/ 2163012 h 3281108"/>
              <a:gd name="connsiteX37" fmla="*/ 1354639 w 7023131"/>
              <a:gd name="connsiteY37" fmla="*/ 2172537 h 3281108"/>
              <a:gd name="connsiteX38" fmla="*/ 1411789 w 7023131"/>
              <a:gd name="connsiteY38" fmla="*/ 2172537 h 3281108"/>
              <a:gd name="connsiteX39" fmla="*/ 1459414 w 7023131"/>
              <a:gd name="connsiteY39" fmla="*/ 2105862 h 3281108"/>
              <a:gd name="connsiteX40" fmla="*/ 1516564 w 7023131"/>
              <a:gd name="connsiteY40" fmla="*/ 2039187 h 3281108"/>
              <a:gd name="connsiteX41" fmla="*/ 1621339 w 7023131"/>
              <a:gd name="connsiteY41" fmla="*/ 2029662 h 3281108"/>
              <a:gd name="connsiteX42" fmla="*/ 1668964 w 7023131"/>
              <a:gd name="connsiteY42" fmla="*/ 2001087 h 3281108"/>
              <a:gd name="connsiteX43" fmla="*/ 1792789 w 7023131"/>
              <a:gd name="connsiteY43" fmla="*/ 2001087 h 3281108"/>
              <a:gd name="connsiteX44" fmla="*/ 2049964 w 7023131"/>
              <a:gd name="connsiteY44" fmla="*/ 2115387 h 3281108"/>
              <a:gd name="connsiteX45" fmla="*/ 2240464 w 7023131"/>
              <a:gd name="connsiteY45" fmla="*/ 2039187 h 3281108"/>
              <a:gd name="connsiteX46" fmla="*/ 2345239 w 7023131"/>
              <a:gd name="connsiteY46" fmla="*/ 2010612 h 3281108"/>
              <a:gd name="connsiteX47" fmla="*/ 2411914 w 7023131"/>
              <a:gd name="connsiteY47" fmla="*/ 1943937 h 3281108"/>
              <a:gd name="connsiteX48" fmla="*/ 2459539 w 7023131"/>
              <a:gd name="connsiteY48" fmla="*/ 1896312 h 3281108"/>
              <a:gd name="connsiteX49" fmla="*/ 2507164 w 7023131"/>
              <a:gd name="connsiteY49" fmla="*/ 1829637 h 3281108"/>
              <a:gd name="connsiteX50" fmla="*/ 2535739 w 7023131"/>
              <a:gd name="connsiteY50" fmla="*/ 1810587 h 3281108"/>
              <a:gd name="connsiteX51" fmla="*/ 2659564 w 7023131"/>
              <a:gd name="connsiteY51" fmla="*/ 1791537 h 3281108"/>
              <a:gd name="connsiteX52" fmla="*/ 2669089 w 7023131"/>
              <a:gd name="connsiteY52" fmla="*/ 1715337 h 3281108"/>
              <a:gd name="connsiteX53" fmla="*/ 2697664 w 7023131"/>
              <a:gd name="connsiteY53" fmla="*/ 1696287 h 3281108"/>
              <a:gd name="connsiteX54" fmla="*/ 2745289 w 7023131"/>
              <a:gd name="connsiteY54" fmla="*/ 1658187 h 3281108"/>
              <a:gd name="connsiteX55" fmla="*/ 2802439 w 7023131"/>
              <a:gd name="connsiteY55" fmla="*/ 1629612 h 3281108"/>
              <a:gd name="connsiteX56" fmla="*/ 2888164 w 7023131"/>
              <a:gd name="connsiteY56" fmla="*/ 1572462 h 3281108"/>
              <a:gd name="connsiteX57" fmla="*/ 2954839 w 7023131"/>
              <a:gd name="connsiteY57" fmla="*/ 1505787 h 3281108"/>
              <a:gd name="connsiteX58" fmla="*/ 2964364 w 7023131"/>
              <a:gd name="connsiteY58" fmla="*/ 1429587 h 3281108"/>
              <a:gd name="connsiteX59" fmla="*/ 3002464 w 7023131"/>
              <a:gd name="connsiteY59" fmla="*/ 1429587 h 3281108"/>
              <a:gd name="connsiteX60" fmla="*/ 2983414 w 7023131"/>
              <a:gd name="connsiteY60" fmla="*/ 1362912 h 3281108"/>
              <a:gd name="connsiteX61" fmla="*/ 3078664 w 7023131"/>
              <a:gd name="connsiteY61" fmla="*/ 1439112 h 3281108"/>
              <a:gd name="connsiteX62" fmla="*/ 3192964 w 7023131"/>
              <a:gd name="connsiteY62" fmla="*/ 1401012 h 3281108"/>
              <a:gd name="connsiteX63" fmla="*/ 3345364 w 7023131"/>
              <a:gd name="connsiteY63" fmla="*/ 1401012 h 3281108"/>
              <a:gd name="connsiteX64" fmla="*/ 3402514 w 7023131"/>
              <a:gd name="connsiteY64" fmla="*/ 1372437 h 3281108"/>
              <a:gd name="connsiteX65" fmla="*/ 3412039 w 7023131"/>
              <a:gd name="connsiteY65" fmla="*/ 1343862 h 3281108"/>
              <a:gd name="connsiteX66" fmla="*/ 3412039 w 7023131"/>
              <a:gd name="connsiteY66" fmla="*/ 1439112 h 3281108"/>
              <a:gd name="connsiteX67" fmla="*/ 3469189 w 7023131"/>
              <a:gd name="connsiteY67" fmla="*/ 1420062 h 3281108"/>
              <a:gd name="connsiteX68" fmla="*/ 3573964 w 7023131"/>
              <a:gd name="connsiteY68" fmla="*/ 1410537 h 3281108"/>
              <a:gd name="connsiteX69" fmla="*/ 3612064 w 7023131"/>
              <a:gd name="connsiteY69" fmla="*/ 1334337 h 3281108"/>
              <a:gd name="connsiteX70" fmla="*/ 3754939 w 7023131"/>
              <a:gd name="connsiteY70" fmla="*/ 1391487 h 3281108"/>
              <a:gd name="connsiteX71" fmla="*/ 3802564 w 7023131"/>
              <a:gd name="connsiteY71" fmla="*/ 1286712 h 3281108"/>
              <a:gd name="connsiteX72" fmla="*/ 3935914 w 7023131"/>
              <a:gd name="connsiteY72" fmla="*/ 1267662 h 3281108"/>
              <a:gd name="connsiteX73" fmla="*/ 3974014 w 7023131"/>
              <a:gd name="connsiteY73" fmla="*/ 1181937 h 3281108"/>
              <a:gd name="connsiteX74" fmla="*/ 3935914 w 7023131"/>
              <a:gd name="connsiteY74" fmla="*/ 1105737 h 3281108"/>
              <a:gd name="connsiteX75" fmla="*/ 3916864 w 7023131"/>
              <a:gd name="connsiteY75" fmla="*/ 1039062 h 3281108"/>
              <a:gd name="connsiteX76" fmla="*/ 3840664 w 7023131"/>
              <a:gd name="connsiteY76" fmla="*/ 962862 h 3281108"/>
              <a:gd name="connsiteX77" fmla="*/ 3764464 w 7023131"/>
              <a:gd name="connsiteY77" fmla="*/ 915237 h 3281108"/>
              <a:gd name="connsiteX78" fmla="*/ 3840664 w 7023131"/>
              <a:gd name="connsiteY78" fmla="*/ 734262 h 3281108"/>
              <a:gd name="connsiteX79" fmla="*/ 3897814 w 7023131"/>
              <a:gd name="connsiteY79" fmla="*/ 648537 h 3281108"/>
              <a:gd name="connsiteX80" fmla="*/ 3983539 w 7023131"/>
              <a:gd name="connsiteY80" fmla="*/ 591387 h 3281108"/>
              <a:gd name="connsiteX81" fmla="*/ 4069264 w 7023131"/>
              <a:gd name="connsiteY81" fmla="*/ 600912 h 3281108"/>
              <a:gd name="connsiteX82" fmla="*/ 4097839 w 7023131"/>
              <a:gd name="connsiteY82" fmla="*/ 553287 h 3281108"/>
              <a:gd name="connsiteX83" fmla="*/ 4154989 w 7023131"/>
              <a:gd name="connsiteY83" fmla="*/ 505662 h 3281108"/>
              <a:gd name="connsiteX84" fmla="*/ 4174039 w 7023131"/>
              <a:gd name="connsiteY84" fmla="*/ 496137 h 3281108"/>
              <a:gd name="connsiteX85" fmla="*/ 4259764 w 7023131"/>
              <a:gd name="connsiteY85" fmla="*/ 391362 h 3281108"/>
              <a:gd name="connsiteX86" fmla="*/ 4335964 w 7023131"/>
              <a:gd name="connsiteY86" fmla="*/ 429462 h 3281108"/>
              <a:gd name="connsiteX87" fmla="*/ 4431214 w 7023131"/>
              <a:gd name="connsiteY87" fmla="*/ 391362 h 3281108"/>
              <a:gd name="connsiteX88" fmla="*/ 4535989 w 7023131"/>
              <a:gd name="connsiteY88" fmla="*/ 391362 h 3281108"/>
              <a:gd name="connsiteX89" fmla="*/ 4583614 w 7023131"/>
              <a:gd name="connsiteY89" fmla="*/ 362787 h 3281108"/>
              <a:gd name="connsiteX90" fmla="*/ 4659814 w 7023131"/>
              <a:gd name="connsiteY90" fmla="*/ 343737 h 3281108"/>
              <a:gd name="connsiteX91" fmla="*/ 4697914 w 7023131"/>
              <a:gd name="connsiteY91" fmla="*/ 305637 h 3281108"/>
              <a:gd name="connsiteX92" fmla="*/ 4755064 w 7023131"/>
              <a:gd name="connsiteY92" fmla="*/ 343737 h 3281108"/>
              <a:gd name="connsiteX93" fmla="*/ 4840789 w 7023131"/>
              <a:gd name="connsiteY93" fmla="*/ 343737 h 3281108"/>
              <a:gd name="connsiteX94" fmla="*/ 4888414 w 7023131"/>
              <a:gd name="connsiteY94" fmla="*/ 315162 h 3281108"/>
              <a:gd name="connsiteX95" fmla="*/ 4936039 w 7023131"/>
              <a:gd name="connsiteY95" fmla="*/ 324687 h 3281108"/>
              <a:gd name="connsiteX96" fmla="*/ 5040814 w 7023131"/>
              <a:gd name="connsiteY96" fmla="*/ 324687 h 3281108"/>
              <a:gd name="connsiteX97" fmla="*/ 5097964 w 7023131"/>
              <a:gd name="connsiteY97" fmla="*/ 324687 h 3281108"/>
              <a:gd name="connsiteX98" fmla="*/ 5202739 w 7023131"/>
              <a:gd name="connsiteY98" fmla="*/ 334212 h 3281108"/>
              <a:gd name="connsiteX99" fmla="*/ 5307514 w 7023131"/>
              <a:gd name="connsiteY99" fmla="*/ 334212 h 3281108"/>
              <a:gd name="connsiteX100" fmla="*/ 5393239 w 7023131"/>
              <a:gd name="connsiteY100" fmla="*/ 258012 h 3281108"/>
              <a:gd name="connsiteX101" fmla="*/ 5459914 w 7023131"/>
              <a:gd name="connsiteY101" fmla="*/ 258012 h 3281108"/>
              <a:gd name="connsiteX102" fmla="*/ 5564689 w 7023131"/>
              <a:gd name="connsiteY102" fmla="*/ 267537 h 3281108"/>
              <a:gd name="connsiteX103" fmla="*/ 5602789 w 7023131"/>
              <a:gd name="connsiteY103" fmla="*/ 238962 h 3281108"/>
              <a:gd name="connsiteX104" fmla="*/ 5583739 w 7023131"/>
              <a:gd name="connsiteY104" fmla="*/ 162762 h 3281108"/>
              <a:gd name="connsiteX105" fmla="*/ 5545639 w 7023131"/>
              <a:gd name="connsiteY105" fmla="*/ 124662 h 3281108"/>
              <a:gd name="connsiteX106" fmla="*/ 5640889 w 7023131"/>
              <a:gd name="connsiteY106" fmla="*/ 124662 h 3281108"/>
              <a:gd name="connsiteX107" fmla="*/ 5717089 w 7023131"/>
              <a:gd name="connsiteY107" fmla="*/ 77037 h 3281108"/>
              <a:gd name="connsiteX108" fmla="*/ 5736139 w 7023131"/>
              <a:gd name="connsiteY108" fmla="*/ 29412 h 3281108"/>
              <a:gd name="connsiteX109" fmla="*/ 5802814 w 7023131"/>
              <a:gd name="connsiteY109" fmla="*/ 48462 h 3281108"/>
              <a:gd name="connsiteX110" fmla="*/ 5898064 w 7023131"/>
              <a:gd name="connsiteY110" fmla="*/ 67512 h 3281108"/>
              <a:gd name="connsiteX111" fmla="*/ 5898064 w 7023131"/>
              <a:gd name="connsiteY111" fmla="*/ 837 h 3281108"/>
              <a:gd name="connsiteX112" fmla="*/ 6012364 w 7023131"/>
              <a:gd name="connsiteY112" fmla="*/ 29412 h 3281108"/>
              <a:gd name="connsiteX113" fmla="*/ 6059989 w 7023131"/>
              <a:gd name="connsiteY113" fmla="*/ 19887 h 3281108"/>
              <a:gd name="connsiteX114" fmla="*/ 6126664 w 7023131"/>
              <a:gd name="connsiteY114" fmla="*/ 48462 h 3281108"/>
              <a:gd name="connsiteX115" fmla="*/ 6269539 w 7023131"/>
              <a:gd name="connsiteY115" fmla="*/ 96087 h 3281108"/>
              <a:gd name="connsiteX116" fmla="*/ 6364789 w 7023131"/>
              <a:gd name="connsiteY116" fmla="*/ 96087 h 3281108"/>
              <a:gd name="connsiteX117" fmla="*/ 6545764 w 7023131"/>
              <a:gd name="connsiteY117" fmla="*/ 143712 h 3281108"/>
              <a:gd name="connsiteX118" fmla="*/ 6650539 w 7023131"/>
              <a:gd name="connsiteY118" fmla="*/ 267537 h 3281108"/>
              <a:gd name="connsiteX119" fmla="*/ 6631489 w 7023131"/>
              <a:gd name="connsiteY119" fmla="*/ 315162 h 3281108"/>
              <a:gd name="connsiteX120" fmla="*/ 6621964 w 7023131"/>
              <a:gd name="connsiteY120" fmla="*/ 381837 h 3281108"/>
              <a:gd name="connsiteX121" fmla="*/ 6593389 w 7023131"/>
              <a:gd name="connsiteY121" fmla="*/ 410412 h 3281108"/>
              <a:gd name="connsiteX122" fmla="*/ 6469564 w 7023131"/>
              <a:gd name="connsiteY122" fmla="*/ 334212 h 3281108"/>
              <a:gd name="connsiteX123" fmla="*/ 6460039 w 7023131"/>
              <a:gd name="connsiteY123" fmla="*/ 391362 h 3281108"/>
              <a:gd name="connsiteX124" fmla="*/ 6345739 w 7023131"/>
              <a:gd name="connsiteY124" fmla="*/ 391362 h 3281108"/>
              <a:gd name="connsiteX125" fmla="*/ 6288589 w 7023131"/>
              <a:gd name="connsiteY125" fmla="*/ 419937 h 3281108"/>
              <a:gd name="connsiteX126" fmla="*/ 6145714 w 7023131"/>
              <a:gd name="connsiteY126" fmla="*/ 477087 h 3281108"/>
              <a:gd name="connsiteX127" fmla="*/ 6079039 w 7023131"/>
              <a:gd name="connsiteY127" fmla="*/ 467562 h 3281108"/>
              <a:gd name="connsiteX128" fmla="*/ 6031414 w 7023131"/>
              <a:gd name="connsiteY128" fmla="*/ 467562 h 3281108"/>
              <a:gd name="connsiteX129" fmla="*/ 5964739 w 7023131"/>
              <a:gd name="connsiteY129" fmla="*/ 515187 h 3281108"/>
              <a:gd name="connsiteX130" fmla="*/ 5831389 w 7023131"/>
              <a:gd name="connsiteY130" fmla="*/ 486612 h 3281108"/>
              <a:gd name="connsiteX131" fmla="*/ 5745664 w 7023131"/>
              <a:gd name="connsiteY131" fmla="*/ 486612 h 3281108"/>
              <a:gd name="connsiteX132" fmla="*/ 5621839 w 7023131"/>
              <a:gd name="connsiteY132" fmla="*/ 543762 h 3281108"/>
              <a:gd name="connsiteX133" fmla="*/ 5612314 w 7023131"/>
              <a:gd name="connsiteY133" fmla="*/ 562812 h 3281108"/>
              <a:gd name="connsiteX134" fmla="*/ 5564689 w 7023131"/>
              <a:gd name="connsiteY134" fmla="*/ 572337 h 3281108"/>
              <a:gd name="connsiteX135" fmla="*/ 5440864 w 7023131"/>
              <a:gd name="connsiteY135" fmla="*/ 543762 h 3281108"/>
              <a:gd name="connsiteX136" fmla="*/ 5364664 w 7023131"/>
              <a:gd name="connsiteY136" fmla="*/ 534237 h 3281108"/>
              <a:gd name="connsiteX137" fmla="*/ 5355139 w 7023131"/>
              <a:gd name="connsiteY137" fmla="*/ 562812 h 3281108"/>
              <a:gd name="connsiteX138" fmla="*/ 5317039 w 7023131"/>
              <a:gd name="connsiteY138" fmla="*/ 581862 h 3281108"/>
              <a:gd name="connsiteX139" fmla="*/ 5307514 w 7023131"/>
              <a:gd name="connsiteY139" fmla="*/ 591387 h 3281108"/>
              <a:gd name="connsiteX140" fmla="*/ 5202739 w 7023131"/>
              <a:gd name="connsiteY140" fmla="*/ 591387 h 3281108"/>
              <a:gd name="connsiteX141" fmla="*/ 5136064 w 7023131"/>
              <a:gd name="connsiteY141" fmla="*/ 677112 h 3281108"/>
              <a:gd name="connsiteX142" fmla="*/ 5126539 w 7023131"/>
              <a:gd name="connsiteY142" fmla="*/ 724737 h 3281108"/>
              <a:gd name="connsiteX143" fmla="*/ 5136064 w 7023131"/>
              <a:gd name="connsiteY143" fmla="*/ 753312 h 3281108"/>
              <a:gd name="connsiteX144" fmla="*/ 5088439 w 7023131"/>
              <a:gd name="connsiteY144" fmla="*/ 810462 h 3281108"/>
              <a:gd name="connsiteX145" fmla="*/ 5050339 w 7023131"/>
              <a:gd name="connsiteY145" fmla="*/ 819987 h 3281108"/>
              <a:gd name="connsiteX146" fmla="*/ 5069389 w 7023131"/>
              <a:gd name="connsiteY146" fmla="*/ 886662 h 3281108"/>
              <a:gd name="connsiteX147" fmla="*/ 5050339 w 7023131"/>
              <a:gd name="connsiteY147" fmla="*/ 953337 h 3281108"/>
              <a:gd name="connsiteX148" fmla="*/ 5021764 w 7023131"/>
              <a:gd name="connsiteY148" fmla="*/ 991437 h 3281108"/>
              <a:gd name="connsiteX149" fmla="*/ 4955089 w 7023131"/>
              <a:gd name="connsiteY149" fmla="*/ 1029537 h 3281108"/>
              <a:gd name="connsiteX150" fmla="*/ 4878889 w 7023131"/>
              <a:gd name="connsiteY150" fmla="*/ 1086687 h 3281108"/>
              <a:gd name="connsiteX151" fmla="*/ 4859839 w 7023131"/>
              <a:gd name="connsiteY151" fmla="*/ 1105737 h 3281108"/>
              <a:gd name="connsiteX152" fmla="*/ 4821739 w 7023131"/>
              <a:gd name="connsiteY152" fmla="*/ 1134312 h 3281108"/>
              <a:gd name="connsiteX153" fmla="*/ 4783639 w 7023131"/>
              <a:gd name="connsiteY153" fmla="*/ 1134312 h 3281108"/>
              <a:gd name="connsiteX154" fmla="*/ 4755064 w 7023131"/>
              <a:gd name="connsiteY154" fmla="*/ 1220037 h 3281108"/>
              <a:gd name="connsiteX155" fmla="*/ 4793164 w 7023131"/>
              <a:gd name="connsiteY155" fmla="*/ 1258137 h 3281108"/>
              <a:gd name="connsiteX156" fmla="*/ 4840789 w 7023131"/>
              <a:gd name="connsiteY156" fmla="*/ 1305762 h 3281108"/>
              <a:gd name="connsiteX157" fmla="*/ 4888414 w 7023131"/>
              <a:gd name="connsiteY157" fmla="*/ 1343862 h 3281108"/>
              <a:gd name="connsiteX158" fmla="*/ 4926514 w 7023131"/>
              <a:gd name="connsiteY158" fmla="*/ 1429587 h 3281108"/>
              <a:gd name="connsiteX159" fmla="*/ 4916989 w 7023131"/>
              <a:gd name="connsiteY159" fmla="*/ 1486737 h 3281108"/>
              <a:gd name="connsiteX160" fmla="*/ 4936039 w 7023131"/>
              <a:gd name="connsiteY160" fmla="*/ 1486737 h 3281108"/>
              <a:gd name="connsiteX161" fmla="*/ 4936039 w 7023131"/>
              <a:gd name="connsiteY161" fmla="*/ 1534362 h 3281108"/>
              <a:gd name="connsiteX162" fmla="*/ 5078914 w 7023131"/>
              <a:gd name="connsiteY162" fmla="*/ 1601037 h 3281108"/>
              <a:gd name="connsiteX163" fmla="*/ 5097964 w 7023131"/>
              <a:gd name="connsiteY163" fmla="*/ 1601037 h 3281108"/>
              <a:gd name="connsiteX164" fmla="*/ 5174164 w 7023131"/>
              <a:gd name="connsiteY164" fmla="*/ 1648662 h 3281108"/>
              <a:gd name="connsiteX165" fmla="*/ 5297989 w 7023131"/>
              <a:gd name="connsiteY165" fmla="*/ 1648662 h 3281108"/>
              <a:gd name="connsiteX166" fmla="*/ 5374189 w 7023131"/>
              <a:gd name="connsiteY166" fmla="*/ 1686762 h 3281108"/>
              <a:gd name="connsiteX167" fmla="*/ 5431339 w 7023131"/>
              <a:gd name="connsiteY167" fmla="*/ 1715337 h 3281108"/>
              <a:gd name="connsiteX168" fmla="*/ 5517064 w 7023131"/>
              <a:gd name="connsiteY168" fmla="*/ 1677237 h 3281108"/>
              <a:gd name="connsiteX169" fmla="*/ 5650414 w 7023131"/>
              <a:gd name="connsiteY169" fmla="*/ 1686762 h 3281108"/>
              <a:gd name="connsiteX170" fmla="*/ 5736139 w 7023131"/>
              <a:gd name="connsiteY170" fmla="*/ 1715337 h 3281108"/>
              <a:gd name="connsiteX171" fmla="*/ 5850439 w 7023131"/>
              <a:gd name="connsiteY171" fmla="*/ 1782012 h 3281108"/>
              <a:gd name="connsiteX172" fmla="*/ 5869489 w 7023131"/>
              <a:gd name="connsiteY172" fmla="*/ 1705812 h 3281108"/>
              <a:gd name="connsiteX173" fmla="*/ 6021889 w 7023131"/>
              <a:gd name="connsiteY173" fmla="*/ 1772487 h 3281108"/>
              <a:gd name="connsiteX174" fmla="*/ 6107614 w 7023131"/>
              <a:gd name="connsiteY174" fmla="*/ 1782012 h 3281108"/>
              <a:gd name="connsiteX175" fmla="*/ 6193339 w 7023131"/>
              <a:gd name="connsiteY175" fmla="*/ 1791537 h 3281108"/>
              <a:gd name="connsiteX176" fmla="*/ 6326689 w 7023131"/>
              <a:gd name="connsiteY176" fmla="*/ 1839162 h 3281108"/>
              <a:gd name="connsiteX177" fmla="*/ 6374314 w 7023131"/>
              <a:gd name="connsiteY177" fmla="*/ 1848687 h 3281108"/>
              <a:gd name="connsiteX178" fmla="*/ 6555289 w 7023131"/>
              <a:gd name="connsiteY178" fmla="*/ 1934412 h 3281108"/>
              <a:gd name="connsiteX179" fmla="*/ 6660064 w 7023131"/>
              <a:gd name="connsiteY179" fmla="*/ 1915362 h 3281108"/>
              <a:gd name="connsiteX180" fmla="*/ 6745789 w 7023131"/>
              <a:gd name="connsiteY180" fmla="*/ 1924887 h 3281108"/>
              <a:gd name="connsiteX181" fmla="*/ 6688639 w 7023131"/>
              <a:gd name="connsiteY181" fmla="*/ 1982037 h 3281108"/>
              <a:gd name="connsiteX182" fmla="*/ 6641014 w 7023131"/>
              <a:gd name="connsiteY182" fmla="*/ 2010612 h 3281108"/>
              <a:gd name="connsiteX183" fmla="*/ 6707689 w 7023131"/>
              <a:gd name="connsiteY183" fmla="*/ 2048712 h 3281108"/>
              <a:gd name="connsiteX184" fmla="*/ 6745789 w 7023131"/>
              <a:gd name="connsiteY184" fmla="*/ 2124912 h 3281108"/>
              <a:gd name="connsiteX185" fmla="*/ 6841039 w 7023131"/>
              <a:gd name="connsiteY185" fmla="*/ 2182062 h 3281108"/>
              <a:gd name="connsiteX186" fmla="*/ 6945814 w 7023131"/>
              <a:gd name="connsiteY186" fmla="*/ 2210637 h 3281108"/>
              <a:gd name="connsiteX187" fmla="*/ 6993439 w 7023131"/>
              <a:gd name="connsiteY187" fmla="*/ 2296362 h 3281108"/>
              <a:gd name="connsiteX188" fmla="*/ 7022014 w 7023131"/>
              <a:gd name="connsiteY188" fmla="*/ 2343987 h 3281108"/>
              <a:gd name="connsiteX189" fmla="*/ 6955339 w 7023131"/>
              <a:gd name="connsiteY189" fmla="*/ 2353512 h 3281108"/>
              <a:gd name="connsiteX190" fmla="*/ 6793414 w 7023131"/>
              <a:gd name="connsiteY190" fmla="*/ 2239212 h 3281108"/>
              <a:gd name="connsiteX191" fmla="*/ 6745789 w 7023131"/>
              <a:gd name="connsiteY191" fmla="*/ 2210637 h 3281108"/>
              <a:gd name="connsiteX192" fmla="*/ 6698164 w 7023131"/>
              <a:gd name="connsiteY192" fmla="*/ 2239212 h 3281108"/>
              <a:gd name="connsiteX193" fmla="*/ 6612439 w 7023131"/>
              <a:gd name="connsiteY193" fmla="*/ 2248737 h 3281108"/>
              <a:gd name="connsiteX194" fmla="*/ 6555289 w 7023131"/>
              <a:gd name="connsiteY194" fmla="*/ 2229687 h 3281108"/>
              <a:gd name="connsiteX195" fmla="*/ 6507664 w 7023131"/>
              <a:gd name="connsiteY195" fmla="*/ 2191587 h 3281108"/>
              <a:gd name="connsiteX196" fmla="*/ 6460039 w 7023131"/>
              <a:gd name="connsiteY196" fmla="*/ 2248737 h 3281108"/>
              <a:gd name="connsiteX197" fmla="*/ 6402889 w 7023131"/>
              <a:gd name="connsiteY197" fmla="*/ 2210637 h 3281108"/>
              <a:gd name="connsiteX198" fmla="*/ 6364789 w 7023131"/>
              <a:gd name="connsiteY198" fmla="*/ 2191587 h 3281108"/>
              <a:gd name="connsiteX199" fmla="*/ 6355264 w 7023131"/>
              <a:gd name="connsiteY199" fmla="*/ 2239212 h 3281108"/>
              <a:gd name="connsiteX200" fmla="*/ 6288589 w 7023131"/>
              <a:gd name="connsiteY200" fmla="*/ 2286837 h 3281108"/>
              <a:gd name="connsiteX201" fmla="*/ 6212389 w 7023131"/>
              <a:gd name="connsiteY201" fmla="*/ 2286837 h 3281108"/>
              <a:gd name="connsiteX202" fmla="*/ 6050464 w 7023131"/>
              <a:gd name="connsiteY202" fmla="*/ 2201112 h 3281108"/>
              <a:gd name="connsiteX203" fmla="*/ 5983789 w 7023131"/>
              <a:gd name="connsiteY203" fmla="*/ 2172537 h 3281108"/>
              <a:gd name="connsiteX204" fmla="*/ 5898064 w 7023131"/>
              <a:gd name="connsiteY204" fmla="*/ 2105862 h 3281108"/>
              <a:gd name="connsiteX205" fmla="*/ 5783764 w 7023131"/>
              <a:gd name="connsiteY205" fmla="*/ 2067762 h 3281108"/>
              <a:gd name="connsiteX206" fmla="*/ 5745664 w 7023131"/>
              <a:gd name="connsiteY206" fmla="*/ 2029662 h 3281108"/>
              <a:gd name="connsiteX207" fmla="*/ 5688514 w 7023131"/>
              <a:gd name="connsiteY207" fmla="*/ 2010612 h 3281108"/>
              <a:gd name="connsiteX208" fmla="*/ 5612314 w 7023131"/>
              <a:gd name="connsiteY208" fmla="*/ 2010612 h 3281108"/>
              <a:gd name="connsiteX209" fmla="*/ 5450389 w 7023131"/>
              <a:gd name="connsiteY209" fmla="*/ 1934412 h 3281108"/>
              <a:gd name="connsiteX210" fmla="*/ 5412289 w 7023131"/>
              <a:gd name="connsiteY210" fmla="*/ 1924887 h 3281108"/>
              <a:gd name="connsiteX211" fmla="*/ 5317039 w 7023131"/>
              <a:gd name="connsiteY211" fmla="*/ 1934412 h 3281108"/>
              <a:gd name="connsiteX212" fmla="*/ 5212264 w 7023131"/>
              <a:gd name="connsiteY212" fmla="*/ 1905837 h 3281108"/>
              <a:gd name="connsiteX213" fmla="*/ 5069389 w 7023131"/>
              <a:gd name="connsiteY213" fmla="*/ 1886787 h 3281108"/>
              <a:gd name="connsiteX214" fmla="*/ 4964614 w 7023131"/>
              <a:gd name="connsiteY214" fmla="*/ 1877262 h 3281108"/>
              <a:gd name="connsiteX215" fmla="*/ 4945564 w 7023131"/>
              <a:gd name="connsiteY215" fmla="*/ 1924887 h 3281108"/>
              <a:gd name="connsiteX216" fmla="*/ 4916989 w 7023131"/>
              <a:gd name="connsiteY216" fmla="*/ 1953462 h 3281108"/>
              <a:gd name="connsiteX217" fmla="*/ 4878889 w 7023131"/>
              <a:gd name="connsiteY217" fmla="*/ 1982037 h 3281108"/>
              <a:gd name="connsiteX218" fmla="*/ 4907464 w 7023131"/>
              <a:gd name="connsiteY218" fmla="*/ 2048712 h 3281108"/>
              <a:gd name="connsiteX219" fmla="*/ 4840789 w 7023131"/>
              <a:gd name="connsiteY219" fmla="*/ 2096337 h 3281108"/>
              <a:gd name="connsiteX220" fmla="*/ 4840789 w 7023131"/>
              <a:gd name="connsiteY220" fmla="*/ 2105862 h 3281108"/>
              <a:gd name="connsiteX221" fmla="*/ 4793164 w 7023131"/>
              <a:gd name="connsiteY221" fmla="*/ 2163012 h 3281108"/>
              <a:gd name="connsiteX222" fmla="*/ 4840789 w 7023131"/>
              <a:gd name="connsiteY222" fmla="*/ 2229687 h 3281108"/>
              <a:gd name="connsiteX223" fmla="*/ 4888414 w 7023131"/>
              <a:gd name="connsiteY223" fmla="*/ 2267787 h 3281108"/>
              <a:gd name="connsiteX224" fmla="*/ 4993189 w 7023131"/>
              <a:gd name="connsiteY224" fmla="*/ 2286837 h 3281108"/>
              <a:gd name="connsiteX225" fmla="*/ 4831264 w 7023131"/>
              <a:gd name="connsiteY225" fmla="*/ 2391612 h 3281108"/>
              <a:gd name="connsiteX226" fmla="*/ 4878889 w 7023131"/>
              <a:gd name="connsiteY226" fmla="*/ 2420187 h 3281108"/>
              <a:gd name="connsiteX227" fmla="*/ 4831264 w 7023131"/>
              <a:gd name="connsiteY227" fmla="*/ 2477337 h 3281108"/>
              <a:gd name="connsiteX228" fmla="*/ 4783639 w 7023131"/>
              <a:gd name="connsiteY228" fmla="*/ 2544012 h 3281108"/>
              <a:gd name="connsiteX229" fmla="*/ 4755064 w 7023131"/>
              <a:gd name="connsiteY229" fmla="*/ 2620212 h 3281108"/>
              <a:gd name="connsiteX230" fmla="*/ 4697914 w 7023131"/>
              <a:gd name="connsiteY230" fmla="*/ 2696412 h 3281108"/>
              <a:gd name="connsiteX231" fmla="*/ 4640764 w 7023131"/>
              <a:gd name="connsiteY231" fmla="*/ 2715462 h 3281108"/>
              <a:gd name="connsiteX232" fmla="*/ 4469314 w 7023131"/>
              <a:gd name="connsiteY232" fmla="*/ 2715462 h 3281108"/>
              <a:gd name="connsiteX233" fmla="*/ 4383589 w 7023131"/>
              <a:gd name="connsiteY233" fmla="*/ 2715462 h 3281108"/>
              <a:gd name="connsiteX234" fmla="*/ 4364539 w 7023131"/>
              <a:gd name="connsiteY234" fmla="*/ 2686887 h 3281108"/>
              <a:gd name="connsiteX235" fmla="*/ 4326439 w 7023131"/>
              <a:gd name="connsiteY235" fmla="*/ 2648787 h 3281108"/>
              <a:gd name="connsiteX236" fmla="*/ 4307389 w 7023131"/>
              <a:gd name="connsiteY236" fmla="*/ 2591637 h 3281108"/>
              <a:gd name="connsiteX237" fmla="*/ 4307389 w 7023131"/>
              <a:gd name="connsiteY237" fmla="*/ 2505912 h 3281108"/>
              <a:gd name="connsiteX238" fmla="*/ 4297864 w 7023131"/>
              <a:gd name="connsiteY238" fmla="*/ 2429712 h 3281108"/>
              <a:gd name="connsiteX239" fmla="*/ 4269289 w 7023131"/>
              <a:gd name="connsiteY239" fmla="*/ 2334462 h 3281108"/>
              <a:gd name="connsiteX240" fmla="*/ 4250239 w 7023131"/>
              <a:gd name="connsiteY240" fmla="*/ 2258262 h 3281108"/>
              <a:gd name="connsiteX241" fmla="*/ 4145464 w 7023131"/>
              <a:gd name="connsiteY241" fmla="*/ 2258262 h 3281108"/>
              <a:gd name="connsiteX242" fmla="*/ 4050214 w 7023131"/>
              <a:gd name="connsiteY242" fmla="*/ 2239212 h 3281108"/>
              <a:gd name="connsiteX243" fmla="*/ 3983539 w 7023131"/>
              <a:gd name="connsiteY243" fmla="*/ 2296362 h 3281108"/>
              <a:gd name="connsiteX244" fmla="*/ 3821614 w 7023131"/>
              <a:gd name="connsiteY244" fmla="*/ 2353512 h 3281108"/>
              <a:gd name="connsiteX245" fmla="*/ 3802564 w 7023131"/>
              <a:gd name="connsiteY245" fmla="*/ 2420187 h 3281108"/>
              <a:gd name="connsiteX246" fmla="*/ 3650164 w 7023131"/>
              <a:gd name="connsiteY246" fmla="*/ 2420187 h 3281108"/>
              <a:gd name="connsiteX247" fmla="*/ 3564439 w 7023131"/>
              <a:gd name="connsiteY247" fmla="*/ 2515437 h 3281108"/>
              <a:gd name="connsiteX248" fmla="*/ 3450139 w 7023131"/>
              <a:gd name="connsiteY248" fmla="*/ 2629737 h 3281108"/>
              <a:gd name="connsiteX249" fmla="*/ 3421564 w 7023131"/>
              <a:gd name="connsiteY249" fmla="*/ 2763087 h 3281108"/>
              <a:gd name="connsiteX250" fmla="*/ 3326314 w 7023131"/>
              <a:gd name="connsiteY250" fmla="*/ 2839287 h 3281108"/>
              <a:gd name="connsiteX251" fmla="*/ 3231064 w 7023131"/>
              <a:gd name="connsiteY251" fmla="*/ 2915487 h 3281108"/>
              <a:gd name="connsiteX252" fmla="*/ 3154864 w 7023131"/>
              <a:gd name="connsiteY252" fmla="*/ 3029787 h 3281108"/>
              <a:gd name="connsiteX253" fmla="*/ 3107239 w 7023131"/>
              <a:gd name="connsiteY253" fmla="*/ 3144087 h 3281108"/>
              <a:gd name="connsiteX254" fmla="*/ 3050089 w 7023131"/>
              <a:gd name="connsiteY254" fmla="*/ 3220287 h 3281108"/>
              <a:gd name="connsiteX255" fmla="*/ 2973889 w 7023131"/>
              <a:gd name="connsiteY255" fmla="*/ 3229812 h 3281108"/>
              <a:gd name="connsiteX256" fmla="*/ 2878639 w 7023131"/>
              <a:gd name="connsiteY256" fmla="*/ 3163137 h 3281108"/>
              <a:gd name="connsiteX257" fmla="*/ 2802439 w 7023131"/>
              <a:gd name="connsiteY257" fmla="*/ 3105987 h 3281108"/>
              <a:gd name="connsiteX258" fmla="*/ 2726239 w 7023131"/>
              <a:gd name="connsiteY258" fmla="*/ 3096462 h 3281108"/>
              <a:gd name="connsiteX259" fmla="*/ 2630989 w 7023131"/>
              <a:gd name="connsiteY259" fmla="*/ 3153612 h 3281108"/>
              <a:gd name="connsiteX260" fmla="*/ 2659564 w 7023131"/>
              <a:gd name="connsiteY260" fmla="*/ 3210762 h 3281108"/>
              <a:gd name="connsiteX261" fmla="*/ 2545264 w 7023131"/>
              <a:gd name="connsiteY261" fmla="*/ 3220287 h 3281108"/>
              <a:gd name="connsiteX262" fmla="*/ 2383339 w 7023131"/>
              <a:gd name="connsiteY262" fmla="*/ 3229812 h 3281108"/>
              <a:gd name="connsiteX263" fmla="*/ 2307139 w 7023131"/>
              <a:gd name="connsiteY263" fmla="*/ 3267912 h 3281108"/>
              <a:gd name="connsiteX264" fmla="*/ 2221414 w 7023131"/>
              <a:gd name="connsiteY264" fmla="*/ 3277437 h 3281108"/>
              <a:gd name="connsiteX265" fmla="*/ 2192839 w 7023131"/>
              <a:gd name="connsiteY265" fmla="*/ 3210762 h 3281108"/>
              <a:gd name="connsiteX266" fmla="*/ 2088064 w 7023131"/>
              <a:gd name="connsiteY266" fmla="*/ 3144087 h 3281108"/>
              <a:gd name="connsiteX267" fmla="*/ 2116639 w 7023131"/>
              <a:gd name="connsiteY267" fmla="*/ 3077412 h 3281108"/>
              <a:gd name="connsiteX268" fmla="*/ 2145214 w 7023131"/>
              <a:gd name="connsiteY268" fmla="*/ 2982162 h 3281108"/>
              <a:gd name="connsiteX269" fmla="*/ 2154739 w 7023131"/>
              <a:gd name="connsiteY269" fmla="*/ 2886912 h 3281108"/>
              <a:gd name="connsiteX270" fmla="*/ 2078539 w 7023131"/>
              <a:gd name="connsiteY270" fmla="*/ 2867862 h 3281108"/>
              <a:gd name="connsiteX271" fmla="*/ 1973764 w 7023131"/>
              <a:gd name="connsiteY271" fmla="*/ 2848812 h 3281108"/>
              <a:gd name="connsiteX272" fmla="*/ 1840414 w 7023131"/>
              <a:gd name="connsiteY272" fmla="*/ 2829762 h 3281108"/>
              <a:gd name="connsiteX273" fmla="*/ 1678489 w 7023131"/>
              <a:gd name="connsiteY273" fmla="*/ 2820237 h 3281108"/>
              <a:gd name="connsiteX274" fmla="*/ 1602289 w 7023131"/>
              <a:gd name="connsiteY274" fmla="*/ 2810712 h 3281108"/>
              <a:gd name="connsiteX275" fmla="*/ 1507039 w 7023131"/>
              <a:gd name="connsiteY275" fmla="*/ 2848812 h 3281108"/>
              <a:gd name="connsiteX276" fmla="*/ 1326064 w 7023131"/>
              <a:gd name="connsiteY276" fmla="*/ 2858337 h 3281108"/>
              <a:gd name="connsiteX277" fmla="*/ 1126039 w 7023131"/>
              <a:gd name="connsiteY277" fmla="*/ 2791662 h 3281108"/>
              <a:gd name="connsiteX278" fmla="*/ 1021264 w 7023131"/>
              <a:gd name="connsiteY278" fmla="*/ 2791662 h 3281108"/>
              <a:gd name="connsiteX279" fmla="*/ 906964 w 7023131"/>
              <a:gd name="connsiteY279" fmla="*/ 2801187 h 3281108"/>
              <a:gd name="connsiteX280" fmla="*/ 802189 w 7023131"/>
              <a:gd name="connsiteY280" fmla="*/ 2877387 h 3281108"/>
              <a:gd name="connsiteX281" fmla="*/ 725989 w 7023131"/>
              <a:gd name="connsiteY281" fmla="*/ 2896437 h 3281108"/>
              <a:gd name="connsiteX282" fmla="*/ 716464 w 7023131"/>
              <a:gd name="connsiteY282" fmla="*/ 2744037 h 3281108"/>
              <a:gd name="connsiteX283" fmla="*/ 716464 w 7023131"/>
              <a:gd name="connsiteY283" fmla="*/ 2667837 h 3281108"/>
              <a:gd name="connsiteX284" fmla="*/ 706939 w 7023131"/>
              <a:gd name="connsiteY284" fmla="*/ 2572587 h 3281108"/>
              <a:gd name="connsiteX285" fmla="*/ 659314 w 7023131"/>
              <a:gd name="connsiteY285" fmla="*/ 2515437 h 3281108"/>
              <a:gd name="connsiteX286" fmla="*/ 735514 w 7023131"/>
              <a:gd name="connsiteY286" fmla="*/ 2467812 h 3281108"/>
              <a:gd name="connsiteX287" fmla="*/ 773614 w 7023131"/>
              <a:gd name="connsiteY287" fmla="*/ 2401137 h 3281108"/>
              <a:gd name="connsiteX288" fmla="*/ 659314 w 7023131"/>
              <a:gd name="connsiteY288" fmla="*/ 2420187 h 3281108"/>
              <a:gd name="connsiteX289" fmla="*/ 583114 w 7023131"/>
              <a:gd name="connsiteY289" fmla="*/ 2372562 h 3281108"/>
              <a:gd name="connsiteX290" fmla="*/ 402139 w 7023131"/>
              <a:gd name="connsiteY290" fmla="*/ 2410662 h 3281108"/>
              <a:gd name="connsiteX291" fmla="*/ 297364 w 7023131"/>
              <a:gd name="connsiteY291" fmla="*/ 2410662 h 3281108"/>
              <a:gd name="connsiteX292" fmla="*/ 249739 w 7023131"/>
              <a:gd name="connsiteY292" fmla="*/ 2372562 h 3281108"/>
              <a:gd name="connsiteX293" fmla="*/ 135439 w 7023131"/>
              <a:gd name="connsiteY293" fmla="*/ 2391612 h 3281108"/>
              <a:gd name="connsiteX294" fmla="*/ 116389 w 7023131"/>
              <a:gd name="connsiteY294" fmla="*/ 2420187 h 3281108"/>
              <a:gd name="connsiteX295" fmla="*/ 40189 w 7023131"/>
              <a:gd name="connsiteY295" fmla="*/ 2353512 h 3281108"/>
              <a:gd name="connsiteX296" fmla="*/ 21139 w 7023131"/>
              <a:gd name="connsiteY296" fmla="*/ 2296362 h 3281108"/>
              <a:gd name="connsiteX297" fmla="*/ 164014 w 7023131"/>
              <a:gd name="connsiteY297" fmla="*/ 2277312 h 3281108"/>
              <a:gd name="connsiteX298" fmla="*/ 211639 w 7023131"/>
              <a:gd name="connsiteY298" fmla="*/ 2220162 h 3281108"/>
              <a:gd name="connsiteX299" fmla="*/ 78289 w 7023131"/>
              <a:gd name="connsiteY299" fmla="*/ 2191587 h 3281108"/>
              <a:gd name="connsiteX300" fmla="*/ 30664 w 7023131"/>
              <a:gd name="connsiteY300" fmla="*/ 2115387 h 3281108"/>
              <a:gd name="connsiteX301" fmla="*/ 2089 w 7023131"/>
              <a:gd name="connsiteY301" fmla="*/ 2058237 h 3281108"/>
              <a:gd name="connsiteX302" fmla="*/ 87814 w 7023131"/>
              <a:gd name="connsiteY302" fmla="*/ 2020137 h 3281108"/>
              <a:gd name="connsiteX303" fmla="*/ 87814 w 7023131"/>
              <a:gd name="connsiteY303" fmla="*/ 1924887 h 3281108"/>
              <a:gd name="connsiteX304" fmla="*/ 173539 w 7023131"/>
              <a:gd name="connsiteY304" fmla="*/ 1896312 h 3281108"/>
              <a:gd name="connsiteX305" fmla="*/ 211639 w 7023131"/>
              <a:gd name="connsiteY305" fmla="*/ 1753437 h 3281108"/>
              <a:gd name="connsiteX306" fmla="*/ 306889 w 7023131"/>
              <a:gd name="connsiteY306" fmla="*/ 1715337 h 3281108"/>
              <a:gd name="connsiteX307" fmla="*/ 287839 w 7023131"/>
              <a:gd name="connsiteY307" fmla="*/ 1924887 h 3281108"/>
              <a:gd name="connsiteX308" fmla="*/ 459289 w 7023131"/>
              <a:gd name="connsiteY308" fmla="*/ 1934412 h 3281108"/>
              <a:gd name="connsiteX309" fmla="*/ 564064 w 7023131"/>
              <a:gd name="connsiteY309" fmla="*/ 1829637 h 3281108"/>
              <a:gd name="connsiteX310" fmla="*/ 478339 w 7023131"/>
              <a:gd name="connsiteY310" fmla="*/ 1724862 h 3281108"/>
              <a:gd name="connsiteX311" fmla="*/ 430714 w 7023131"/>
              <a:gd name="connsiteY311" fmla="*/ 1686762 h 3281108"/>
              <a:gd name="connsiteX312" fmla="*/ 554539 w 7023131"/>
              <a:gd name="connsiteY312" fmla="*/ 1610562 h 3281108"/>
              <a:gd name="connsiteX313" fmla="*/ 649789 w 7023131"/>
              <a:gd name="connsiteY313" fmla="*/ 1610562 h 3281108"/>
              <a:gd name="connsiteX314" fmla="*/ 697414 w 7023131"/>
              <a:gd name="connsiteY314" fmla="*/ 1562937 h 3281108"/>
              <a:gd name="connsiteX315" fmla="*/ 783139 w 7023131"/>
              <a:gd name="connsiteY315" fmla="*/ 1534362 h 3281108"/>
              <a:gd name="connsiteX316" fmla="*/ 935539 w 7023131"/>
              <a:gd name="connsiteY316" fmla="*/ 1572462 h 3281108"/>
              <a:gd name="connsiteX317" fmla="*/ 973639 w 7023131"/>
              <a:gd name="connsiteY317" fmla="*/ 1458162 h 3281108"/>
              <a:gd name="connsiteX318" fmla="*/ 973639 w 7023131"/>
              <a:gd name="connsiteY318" fmla="*/ 1372437 h 3281108"/>
              <a:gd name="connsiteX319" fmla="*/ 1154614 w 7023131"/>
              <a:gd name="connsiteY319" fmla="*/ 1296237 h 3281108"/>
              <a:gd name="connsiteX320" fmla="*/ 1154614 w 7023131"/>
              <a:gd name="connsiteY320" fmla="*/ 1277187 h 3281108"/>
              <a:gd name="connsiteX321" fmla="*/ 1278439 w 7023131"/>
              <a:gd name="connsiteY321" fmla="*/ 1191462 h 3281108"/>
              <a:gd name="connsiteX322" fmla="*/ 1326064 w 7023131"/>
              <a:gd name="connsiteY322" fmla="*/ 1153362 h 3281108"/>
              <a:gd name="connsiteX323" fmla="*/ 1192714 w 7023131"/>
              <a:gd name="connsiteY323" fmla="*/ 1096212 h 3281108"/>
              <a:gd name="connsiteX324" fmla="*/ 1068889 w 7023131"/>
              <a:gd name="connsiteY324" fmla="*/ 1143837 h 3281108"/>
              <a:gd name="connsiteX325" fmla="*/ 859339 w 7023131"/>
              <a:gd name="connsiteY325" fmla="*/ 1134312 h 3281108"/>
              <a:gd name="connsiteX326" fmla="*/ 1335589 w 7023131"/>
              <a:gd name="connsiteY326" fmla="*/ 753312 h 3281108"/>
              <a:gd name="connsiteX327" fmla="*/ 1402264 w 7023131"/>
              <a:gd name="connsiteY327" fmla="*/ 715212 h 3281108"/>
              <a:gd name="connsiteX328" fmla="*/ 1497514 w 7023131"/>
              <a:gd name="connsiteY328" fmla="*/ 715212 h 3281108"/>
              <a:gd name="connsiteX329" fmla="*/ 1583239 w 7023131"/>
              <a:gd name="connsiteY329" fmla="*/ 696162 h 3281108"/>
              <a:gd name="connsiteX330" fmla="*/ 1602289 w 7023131"/>
              <a:gd name="connsiteY330" fmla="*/ 648537 h 3281108"/>
              <a:gd name="connsiteX331" fmla="*/ 1649914 w 7023131"/>
              <a:gd name="connsiteY331" fmla="*/ 715212 h 3281108"/>
              <a:gd name="connsiteX332" fmla="*/ 1783264 w 7023131"/>
              <a:gd name="connsiteY332" fmla="*/ 724737 h 3281108"/>
              <a:gd name="connsiteX333" fmla="*/ 1840414 w 7023131"/>
              <a:gd name="connsiteY333" fmla="*/ 629487 h 3281108"/>
              <a:gd name="connsiteX334" fmla="*/ 1897564 w 7023131"/>
              <a:gd name="connsiteY334" fmla="*/ 619962 h 3281108"/>
              <a:gd name="connsiteX335" fmla="*/ 1983289 w 7023131"/>
              <a:gd name="connsiteY335" fmla="*/ 562812 h 3281108"/>
              <a:gd name="connsiteX336" fmla="*/ 2049964 w 7023131"/>
              <a:gd name="connsiteY336" fmla="*/ 515187 h 3281108"/>
              <a:gd name="connsiteX337" fmla="*/ 2088064 w 7023131"/>
              <a:gd name="connsiteY337" fmla="*/ 524712 h 3281108"/>
              <a:gd name="connsiteX338" fmla="*/ 2107114 w 7023131"/>
              <a:gd name="connsiteY338" fmla="*/ 600912 h 3281108"/>
              <a:gd name="connsiteX339" fmla="*/ 2049964 w 7023131"/>
              <a:gd name="connsiteY339" fmla="*/ 600912 h 3281108"/>
              <a:gd name="connsiteX340" fmla="*/ 1973764 w 7023131"/>
              <a:gd name="connsiteY340" fmla="*/ 667587 h 3281108"/>
              <a:gd name="connsiteX341" fmla="*/ 1849939 w 7023131"/>
              <a:gd name="connsiteY341" fmla="*/ 915237 h 3281108"/>
              <a:gd name="connsiteX342" fmla="*/ 1678489 w 7023131"/>
              <a:gd name="connsiteY342" fmla="*/ 1153362 h 3281108"/>
              <a:gd name="connsiteX343" fmla="*/ 1602289 w 7023131"/>
              <a:gd name="connsiteY343" fmla="*/ 1239087 h 3281108"/>
              <a:gd name="connsiteX344" fmla="*/ 1602289 w 7023131"/>
              <a:gd name="connsiteY344" fmla="*/ 1334337 h 3281108"/>
              <a:gd name="connsiteX345" fmla="*/ 1545139 w 7023131"/>
              <a:gd name="connsiteY345" fmla="*/ 1362912 h 3281108"/>
              <a:gd name="connsiteX346" fmla="*/ 1535614 w 7023131"/>
              <a:gd name="connsiteY346" fmla="*/ 1458162 h 3281108"/>
              <a:gd name="connsiteX347" fmla="*/ 1507039 w 7023131"/>
              <a:gd name="connsiteY347" fmla="*/ 1505787 h 3281108"/>
              <a:gd name="connsiteX348" fmla="*/ 1535614 w 7023131"/>
              <a:gd name="connsiteY348" fmla="*/ 1639137 h 3281108"/>
              <a:gd name="connsiteX349" fmla="*/ 1497514 w 7023131"/>
              <a:gd name="connsiteY349" fmla="*/ 1696287 h 3281108"/>
              <a:gd name="connsiteX350" fmla="*/ 1364164 w 7023131"/>
              <a:gd name="connsiteY350" fmla="*/ 1724862 h 3281108"/>
              <a:gd name="connsiteX351" fmla="*/ 1354639 w 7023131"/>
              <a:gd name="connsiteY351" fmla="*/ 1772487 h 3281108"/>
              <a:gd name="connsiteX352" fmla="*/ 1367974 w 7023131"/>
              <a:gd name="connsiteY352" fmla="*/ 1776297 h 3281108"/>
              <a:gd name="connsiteX353" fmla="*/ 1945189 w 7023131"/>
              <a:gd name="connsiteY353" fmla="*/ 2067762 h 3281108"/>
              <a:gd name="connsiteX354" fmla="*/ 2002339 w 7023131"/>
              <a:gd name="connsiteY35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68964 w 7023131"/>
              <a:gd name="connsiteY12" fmla="*/ 1172412 h 3281108"/>
              <a:gd name="connsiteX13" fmla="*/ 1640389 w 7023131"/>
              <a:gd name="connsiteY13" fmla="*/ 1210512 h 3281108"/>
              <a:gd name="connsiteX14" fmla="*/ 1573714 w 7023131"/>
              <a:gd name="connsiteY14" fmla="*/ 1324812 h 3281108"/>
              <a:gd name="connsiteX15" fmla="*/ 1554664 w 7023131"/>
              <a:gd name="connsiteY15" fmla="*/ 1372437 h 3281108"/>
              <a:gd name="connsiteX16" fmla="*/ 1535614 w 7023131"/>
              <a:gd name="connsiteY16" fmla="*/ 1439112 h 3281108"/>
              <a:gd name="connsiteX17" fmla="*/ 1516564 w 7023131"/>
              <a:gd name="connsiteY17" fmla="*/ 1486737 h 3281108"/>
              <a:gd name="connsiteX18" fmla="*/ 1516564 w 7023131"/>
              <a:gd name="connsiteY18" fmla="*/ 1620087 h 3281108"/>
              <a:gd name="connsiteX19" fmla="*/ 1526089 w 7023131"/>
              <a:gd name="connsiteY19" fmla="*/ 1667712 h 3281108"/>
              <a:gd name="connsiteX20" fmla="*/ 1468939 w 7023131"/>
              <a:gd name="connsiteY20" fmla="*/ 1677237 h 3281108"/>
              <a:gd name="connsiteX21" fmla="*/ 1430839 w 7023131"/>
              <a:gd name="connsiteY21" fmla="*/ 1715337 h 3281108"/>
              <a:gd name="connsiteX22" fmla="*/ 1383214 w 7023131"/>
              <a:gd name="connsiteY22" fmla="*/ 1696287 h 3281108"/>
              <a:gd name="connsiteX23" fmla="*/ 1364164 w 7023131"/>
              <a:gd name="connsiteY23" fmla="*/ 1801062 h 3281108"/>
              <a:gd name="connsiteX24" fmla="*/ 1287964 w 7023131"/>
              <a:gd name="connsiteY24" fmla="*/ 1753437 h 3281108"/>
              <a:gd name="connsiteX25" fmla="*/ 1249864 w 7023131"/>
              <a:gd name="connsiteY25" fmla="*/ 1839162 h 3281108"/>
              <a:gd name="connsiteX26" fmla="*/ 1230814 w 7023131"/>
              <a:gd name="connsiteY26" fmla="*/ 1858212 h 3281108"/>
              <a:gd name="connsiteX27" fmla="*/ 1230814 w 7023131"/>
              <a:gd name="connsiteY27" fmla="*/ 1905837 h 3281108"/>
              <a:gd name="connsiteX28" fmla="*/ 1230814 w 7023131"/>
              <a:gd name="connsiteY28" fmla="*/ 1943937 h 3281108"/>
              <a:gd name="connsiteX29" fmla="*/ 1230814 w 7023131"/>
              <a:gd name="connsiteY29" fmla="*/ 1982037 h 3281108"/>
              <a:gd name="connsiteX30" fmla="*/ 1192714 w 7023131"/>
              <a:gd name="connsiteY30" fmla="*/ 1991562 h 3281108"/>
              <a:gd name="connsiteX31" fmla="*/ 1126039 w 7023131"/>
              <a:gd name="connsiteY31" fmla="*/ 2001087 h 3281108"/>
              <a:gd name="connsiteX32" fmla="*/ 1126039 w 7023131"/>
              <a:gd name="connsiteY32" fmla="*/ 2029662 h 3281108"/>
              <a:gd name="connsiteX33" fmla="*/ 1173664 w 7023131"/>
              <a:gd name="connsiteY33" fmla="*/ 2124912 h 3281108"/>
              <a:gd name="connsiteX34" fmla="*/ 1259389 w 7023131"/>
              <a:gd name="connsiteY34" fmla="*/ 2115387 h 3281108"/>
              <a:gd name="connsiteX35" fmla="*/ 1316539 w 7023131"/>
              <a:gd name="connsiteY35" fmla="*/ 2163012 h 3281108"/>
              <a:gd name="connsiteX36" fmla="*/ 1354639 w 7023131"/>
              <a:gd name="connsiteY36" fmla="*/ 2172537 h 3281108"/>
              <a:gd name="connsiteX37" fmla="*/ 1411789 w 7023131"/>
              <a:gd name="connsiteY37" fmla="*/ 2172537 h 3281108"/>
              <a:gd name="connsiteX38" fmla="*/ 1459414 w 7023131"/>
              <a:gd name="connsiteY38" fmla="*/ 2105862 h 3281108"/>
              <a:gd name="connsiteX39" fmla="*/ 1516564 w 7023131"/>
              <a:gd name="connsiteY39" fmla="*/ 2039187 h 3281108"/>
              <a:gd name="connsiteX40" fmla="*/ 1621339 w 7023131"/>
              <a:gd name="connsiteY40" fmla="*/ 2029662 h 3281108"/>
              <a:gd name="connsiteX41" fmla="*/ 1668964 w 7023131"/>
              <a:gd name="connsiteY41" fmla="*/ 2001087 h 3281108"/>
              <a:gd name="connsiteX42" fmla="*/ 1792789 w 7023131"/>
              <a:gd name="connsiteY42" fmla="*/ 2001087 h 3281108"/>
              <a:gd name="connsiteX43" fmla="*/ 2049964 w 7023131"/>
              <a:gd name="connsiteY43" fmla="*/ 2115387 h 3281108"/>
              <a:gd name="connsiteX44" fmla="*/ 2240464 w 7023131"/>
              <a:gd name="connsiteY44" fmla="*/ 2039187 h 3281108"/>
              <a:gd name="connsiteX45" fmla="*/ 2345239 w 7023131"/>
              <a:gd name="connsiteY45" fmla="*/ 2010612 h 3281108"/>
              <a:gd name="connsiteX46" fmla="*/ 2411914 w 7023131"/>
              <a:gd name="connsiteY46" fmla="*/ 1943937 h 3281108"/>
              <a:gd name="connsiteX47" fmla="*/ 2459539 w 7023131"/>
              <a:gd name="connsiteY47" fmla="*/ 1896312 h 3281108"/>
              <a:gd name="connsiteX48" fmla="*/ 2507164 w 7023131"/>
              <a:gd name="connsiteY48" fmla="*/ 1829637 h 3281108"/>
              <a:gd name="connsiteX49" fmla="*/ 2535739 w 7023131"/>
              <a:gd name="connsiteY49" fmla="*/ 1810587 h 3281108"/>
              <a:gd name="connsiteX50" fmla="*/ 2659564 w 7023131"/>
              <a:gd name="connsiteY50" fmla="*/ 1791537 h 3281108"/>
              <a:gd name="connsiteX51" fmla="*/ 2669089 w 7023131"/>
              <a:gd name="connsiteY51" fmla="*/ 1715337 h 3281108"/>
              <a:gd name="connsiteX52" fmla="*/ 2697664 w 7023131"/>
              <a:gd name="connsiteY52" fmla="*/ 1696287 h 3281108"/>
              <a:gd name="connsiteX53" fmla="*/ 2745289 w 7023131"/>
              <a:gd name="connsiteY53" fmla="*/ 1658187 h 3281108"/>
              <a:gd name="connsiteX54" fmla="*/ 2802439 w 7023131"/>
              <a:gd name="connsiteY54" fmla="*/ 1629612 h 3281108"/>
              <a:gd name="connsiteX55" fmla="*/ 2888164 w 7023131"/>
              <a:gd name="connsiteY55" fmla="*/ 1572462 h 3281108"/>
              <a:gd name="connsiteX56" fmla="*/ 2954839 w 7023131"/>
              <a:gd name="connsiteY56" fmla="*/ 1505787 h 3281108"/>
              <a:gd name="connsiteX57" fmla="*/ 2964364 w 7023131"/>
              <a:gd name="connsiteY57" fmla="*/ 1429587 h 3281108"/>
              <a:gd name="connsiteX58" fmla="*/ 3002464 w 7023131"/>
              <a:gd name="connsiteY58" fmla="*/ 1429587 h 3281108"/>
              <a:gd name="connsiteX59" fmla="*/ 2983414 w 7023131"/>
              <a:gd name="connsiteY59" fmla="*/ 1362912 h 3281108"/>
              <a:gd name="connsiteX60" fmla="*/ 3078664 w 7023131"/>
              <a:gd name="connsiteY60" fmla="*/ 1439112 h 3281108"/>
              <a:gd name="connsiteX61" fmla="*/ 3192964 w 7023131"/>
              <a:gd name="connsiteY61" fmla="*/ 1401012 h 3281108"/>
              <a:gd name="connsiteX62" fmla="*/ 3345364 w 7023131"/>
              <a:gd name="connsiteY62" fmla="*/ 1401012 h 3281108"/>
              <a:gd name="connsiteX63" fmla="*/ 3402514 w 7023131"/>
              <a:gd name="connsiteY63" fmla="*/ 1372437 h 3281108"/>
              <a:gd name="connsiteX64" fmla="*/ 3412039 w 7023131"/>
              <a:gd name="connsiteY64" fmla="*/ 1343862 h 3281108"/>
              <a:gd name="connsiteX65" fmla="*/ 3412039 w 7023131"/>
              <a:gd name="connsiteY65" fmla="*/ 1439112 h 3281108"/>
              <a:gd name="connsiteX66" fmla="*/ 3469189 w 7023131"/>
              <a:gd name="connsiteY66" fmla="*/ 1420062 h 3281108"/>
              <a:gd name="connsiteX67" fmla="*/ 3573964 w 7023131"/>
              <a:gd name="connsiteY67" fmla="*/ 1410537 h 3281108"/>
              <a:gd name="connsiteX68" fmla="*/ 3612064 w 7023131"/>
              <a:gd name="connsiteY68" fmla="*/ 1334337 h 3281108"/>
              <a:gd name="connsiteX69" fmla="*/ 3754939 w 7023131"/>
              <a:gd name="connsiteY69" fmla="*/ 1391487 h 3281108"/>
              <a:gd name="connsiteX70" fmla="*/ 3802564 w 7023131"/>
              <a:gd name="connsiteY70" fmla="*/ 1286712 h 3281108"/>
              <a:gd name="connsiteX71" fmla="*/ 3935914 w 7023131"/>
              <a:gd name="connsiteY71" fmla="*/ 1267662 h 3281108"/>
              <a:gd name="connsiteX72" fmla="*/ 3974014 w 7023131"/>
              <a:gd name="connsiteY72" fmla="*/ 1181937 h 3281108"/>
              <a:gd name="connsiteX73" fmla="*/ 3935914 w 7023131"/>
              <a:gd name="connsiteY73" fmla="*/ 1105737 h 3281108"/>
              <a:gd name="connsiteX74" fmla="*/ 3916864 w 7023131"/>
              <a:gd name="connsiteY74" fmla="*/ 1039062 h 3281108"/>
              <a:gd name="connsiteX75" fmla="*/ 3840664 w 7023131"/>
              <a:gd name="connsiteY75" fmla="*/ 962862 h 3281108"/>
              <a:gd name="connsiteX76" fmla="*/ 3764464 w 7023131"/>
              <a:gd name="connsiteY76" fmla="*/ 915237 h 3281108"/>
              <a:gd name="connsiteX77" fmla="*/ 3840664 w 7023131"/>
              <a:gd name="connsiteY77" fmla="*/ 734262 h 3281108"/>
              <a:gd name="connsiteX78" fmla="*/ 3897814 w 7023131"/>
              <a:gd name="connsiteY78" fmla="*/ 648537 h 3281108"/>
              <a:gd name="connsiteX79" fmla="*/ 3983539 w 7023131"/>
              <a:gd name="connsiteY79" fmla="*/ 591387 h 3281108"/>
              <a:gd name="connsiteX80" fmla="*/ 4069264 w 7023131"/>
              <a:gd name="connsiteY80" fmla="*/ 600912 h 3281108"/>
              <a:gd name="connsiteX81" fmla="*/ 4097839 w 7023131"/>
              <a:gd name="connsiteY81" fmla="*/ 553287 h 3281108"/>
              <a:gd name="connsiteX82" fmla="*/ 4154989 w 7023131"/>
              <a:gd name="connsiteY82" fmla="*/ 505662 h 3281108"/>
              <a:gd name="connsiteX83" fmla="*/ 4174039 w 7023131"/>
              <a:gd name="connsiteY83" fmla="*/ 496137 h 3281108"/>
              <a:gd name="connsiteX84" fmla="*/ 4259764 w 7023131"/>
              <a:gd name="connsiteY84" fmla="*/ 391362 h 3281108"/>
              <a:gd name="connsiteX85" fmla="*/ 4335964 w 7023131"/>
              <a:gd name="connsiteY85" fmla="*/ 429462 h 3281108"/>
              <a:gd name="connsiteX86" fmla="*/ 4431214 w 7023131"/>
              <a:gd name="connsiteY86" fmla="*/ 391362 h 3281108"/>
              <a:gd name="connsiteX87" fmla="*/ 4535989 w 7023131"/>
              <a:gd name="connsiteY87" fmla="*/ 391362 h 3281108"/>
              <a:gd name="connsiteX88" fmla="*/ 4583614 w 7023131"/>
              <a:gd name="connsiteY88" fmla="*/ 362787 h 3281108"/>
              <a:gd name="connsiteX89" fmla="*/ 4659814 w 7023131"/>
              <a:gd name="connsiteY89" fmla="*/ 343737 h 3281108"/>
              <a:gd name="connsiteX90" fmla="*/ 4697914 w 7023131"/>
              <a:gd name="connsiteY90" fmla="*/ 305637 h 3281108"/>
              <a:gd name="connsiteX91" fmla="*/ 4755064 w 7023131"/>
              <a:gd name="connsiteY91" fmla="*/ 343737 h 3281108"/>
              <a:gd name="connsiteX92" fmla="*/ 4840789 w 7023131"/>
              <a:gd name="connsiteY92" fmla="*/ 343737 h 3281108"/>
              <a:gd name="connsiteX93" fmla="*/ 4888414 w 7023131"/>
              <a:gd name="connsiteY93" fmla="*/ 315162 h 3281108"/>
              <a:gd name="connsiteX94" fmla="*/ 4936039 w 7023131"/>
              <a:gd name="connsiteY94" fmla="*/ 324687 h 3281108"/>
              <a:gd name="connsiteX95" fmla="*/ 5040814 w 7023131"/>
              <a:gd name="connsiteY95" fmla="*/ 324687 h 3281108"/>
              <a:gd name="connsiteX96" fmla="*/ 5097964 w 7023131"/>
              <a:gd name="connsiteY96" fmla="*/ 324687 h 3281108"/>
              <a:gd name="connsiteX97" fmla="*/ 5202739 w 7023131"/>
              <a:gd name="connsiteY97" fmla="*/ 334212 h 3281108"/>
              <a:gd name="connsiteX98" fmla="*/ 5307514 w 7023131"/>
              <a:gd name="connsiteY98" fmla="*/ 334212 h 3281108"/>
              <a:gd name="connsiteX99" fmla="*/ 5393239 w 7023131"/>
              <a:gd name="connsiteY99" fmla="*/ 258012 h 3281108"/>
              <a:gd name="connsiteX100" fmla="*/ 5459914 w 7023131"/>
              <a:gd name="connsiteY100" fmla="*/ 258012 h 3281108"/>
              <a:gd name="connsiteX101" fmla="*/ 5564689 w 7023131"/>
              <a:gd name="connsiteY101" fmla="*/ 267537 h 3281108"/>
              <a:gd name="connsiteX102" fmla="*/ 5602789 w 7023131"/>
              <a:gd name="connsiteY102" fmla="*/ 238962 h 3281108"/>
              <a:gd name="connsiteX103" fmla="*/ 5583739 w 7023131"/>
              <a:gd name="connsiteY103" fmla="*/ 162762 h 3281108"/>
              <a:gd name="connsiteX104" fmla="*/ 5545639 w 7023131"/>
              <a:gd name="connsiteY104" fmla="*/ 124662 h 3281108"/>
              <a:gd name="connsiteX105" fmla="*/ 5640889 w 7023131"/>
              <a:gd name="connsiteY105" fmla="*/ 124662 h 3281108"/>
              <a:gd name="connsiteX106" fmla="*/ 5717089 w 7023131"/>
              <a:gd name="connsiteY106" fmla="*/ 77037 h 3281108"/>
              <a:gd name="connsiteX107" fmla="*/ 5736139 w 7023131"/>
              <a:gd name="connsiteY107" fmla="*/ 29412 h 3281108"/>
              <a:gd name="connsiteX108" fmla="*/ 5802814 w 7023131"/>
              <a:gd name="connsiteY108" fmla="*/ 48462 h 3281108"/>
              <a:gd name="connsiteX109" fmla="*/ 5898064 w 7023131"/>
              <a:gd name="connsiteY109" fmla="*/ 67512 h 3281108"/>
              <a:gd name="connsiteX110" fmla="*/ 5898064 w 7023131"/>
              <a:gd name="connsiteY110" fmla="*/ 837 h 3281108"/>
              <a:gd name="connsiteX111" fmla="*/ 6012364 w 7023131"/>
              <a:gd name="connsiteY111" fmla="*/ 29412 h 3281108"/>
              <a:gd name="connsiteX112" fmla="*/ 6059989 w 7023131"/>
              <a:gd name="connsiteY112" fmla="*/ 19887 h 3281108"/>
              <a:gd name="connsiteX113" fmla="*/ 6126664 w 7023131"/>
              <a:gd name="connsiteY113" fmla="*/ 48462 h 3281108"/>
              <a:gd name="connsiteX114" fmla="*/ 6269539 w 7023131"/>
              <a:gd name="connsiteY114" fmla="*/ 96087 h 3281108"/>
              <a:gd name="connsiteX115" fmla="*/ 6364789 w 7023131"/>
              <a:gd name="connsiteY115" fmla="*/ 96087 h 3281108"/>
              <a:gd name="connsiteX116" fmla="*/ 6545764 w 7023131"/>
              <a:gd name="connsiteY116" fmla="*/ 143712 h 3281108"/>
              <a:gd name="connsiteX117" fmla="*/ 6650539 w 7023131"/>
              <a:gd name="connsiteY117" fmla="*/ 267537 h 3281108"/>
              <a:gd name="connsiteX118" fmla="*/ 6631489 w 7023131"/>
              <a:gd name="connsiteY118" fmla="*/ 315162 h 3281108"/>
              <a:gd name="connsiteX119" fmla="*/ 6621964 w 7023131"/>
              <a:gd name="connsiteY119" fmla="*/ 381837 h 3281108"/>
              <a:gd name="connsiteX120" fmla="*/ 6593389 w 7023131"/>
              <a:gd name="connsiteY120" fmla="*/ 410412 h 3281108"/>
              <a:gd name="connsiteX121" fmla="*/ 6469564 w 7023131"/>
              <a:gd name="connsiteY121" fmla="*/ 334212 h 3281108"/>
              <a:gd name="connsiteX122" fmla="*/ 6460039 w 7023131"/>
              <a:gd name="connsiteY122" fmla="*/ 391362 h 3281108"/>
              <a:gd name="connsiteX123" fmla="*/ 6345739 w 7023131"/>
              <a:gd name="connsiteY123" fmla="*/ 391362 h 3281108"/>
              <a:gd name="connsiteX124" fmla="*/ 6288589 w 7023131"/>
              <a:gd name="connsiteY124" fmla="*/ 419937 h 3281108"/>
              <a:gd name="connsiteX125" fmla="*/ 6145714 w 7023131"/>
              <a:gd name="connsiteY125" fmla="*/ 477087 h 3281108"/>
              <a:gd name="connsiteX126" fmla="*/ 6079039 w 7023131"/>
              <a:gd name="connsiteY126" fmla="*/ 467562 h 3281108"/>
              <a:gd name="connsiteX127" fmla="*/ 6031414 w 7023131"/>
              <a:gd name="connsiteY127" fmla="*/ 467562 h 3281108"/>
              <a:gd name="connsiteX128" fmla="*/ 5964739 w 7023131"/>
              <a:gd name="connsiteY128" fmla="*/ 515187 h 3281108"/>
              <a:gd name="connsiteX129" fmla="*/ 5831389 w 7023131"/>
              <a:gd name="connsiteY129" fmla="*/ 486612 h 3281108"/>
              <a:gd name="connsiteX130" fmla="*/ 5745664 w 7023131"/>
              <a:gd name="connsiteY130" fmla="*/ 486612 h 3281108"/>
              <a:gd name="connsiteX131" fmla="*/ 5621839 w 7023131"/>
              <a:gd name="connsiteY131" fmla="*/ 543762 h 3281108"/>
              <a:gd name="connsiteX132" fmla="*/ 5612314 w 7023131"/>
              <a:gd name="connsiteY132" fmla="*/ 562812 h 3281108"/>
              <a:gd name="connsiteX133" fmla="*/ 5564689 w 7023131"/>
              <a:gd name="connsiteY133" fmla="*/ 572337 h 3281108"/>
              <a:gd name="connsiteX134" fmla="*/ 5440864 w 7023131"/>
              <a:gd name="connsiteY134" fmla="*/ 543762 h 3281108"/>
              <a:gd name="connsiteX135" fmla="*/ 5364664 w 7023131"/>
              <a:gd name="connsiteY135" fmla="*/ 534237 h 3281108"/>
              <a:gd name="connsiteX136" fmla="*/ 5355139 w 7023131"/>
              <a:gd name="connsiteY136" fmla="*/ 562812 h 3281108"/>
              <a:gd name="connsiteX137" fmla="*/ 5317039 w 7023131"/>
              <a:gd name="connsiteY137" fmla="*/ 581862 h 3281108"/>
              <a:gd name="connsiteX138" fmla="*/ 5307514 w 7023131"/>
              <a:gd name="connsiteY138" fmla="*/ 591387 h 3281108"/>
              <a:gd name="connsiteX139" fmla="*/ 5202739 w 7023131"/>
              <a:gd name="connsiteY139" fmla="*/ 591387 h 3281108"/>
              <a:gd name="connsiteX140" fmla="*/ 5136064 w 7023131"/>
              <a:gd name="connsiteY140" fmla="*/ 677112 h 3281108"/>
              <a:gd name="connsiteX141" fmla="*/ 5126539 w 7023131"/>
              <a:gd name="connsiteY141" fmla="*/ 724737 h 3281108"/>
              <a:gd name="connsiteX142" fmla="*/ 5136064 w 7023131"/>
              <a:gd name="connsiteY142" fmla="*/ 753312 h 3281108"/>
              <a:gd name="connsiteX143" fmla="*/ 5088439 w 7023131"/>
              <a:gd name="connsiteY143" fmla="*/ 810462 h 3281108"/>
              <a:gd name="connsiteX144" fmla="*/ 5050339 w 7023131"/>
              <a:gd name="connsiteY144" fmla="*/ 819987 h 3281108"/>
              <a:gd name="connsiteX145" fmla="*/ 5069389 w 7023131"/>
              <a:gd name="connsiteY145" fmla="*/ 886662 h 3281108"/>
              <a:gd name="connsiteX146" fmla="*/ 5050339 w 7023131"/>
              <a:gd name="connsiteY146" fmla="*/ 953337 h 3281108"/>
              <a:gd name="connsiteX147" fmla="*/ 5021764 w 7023131"/>
              <a:gd name="connsiteY147" fmla="*/ 991437 h 3281108"/>
              <a:gd name="connsiteX148" fmla="*/ 4955089 w 7023131"/>
              <a:gd name="connsiteY148" fmla="*/ 1029537 h 3281108"/>
              <a:gd name="connsiteX149" fmla="*/ 4878889 w 7023131"/>
              <a:gd name="connsiteY149" fmla="*/ 1086687 h 3281108"/>
              <a:gd name="connsiteX150" fmla="*/ 4859839 w 7023131"/>
              <a:gd name="connsiteY150" fmla="*/ 1105737 h 3281108"/>
              <a:gd name="connsiteX151" fmla="*/ 4821739 w 7023131"/>
              <a:gd name="connsiteY151" fmla="*/ 1134312 h 3281108"/>
              <a:gd name="connsiteX152" fmla="*/ 4783639 w 7023131"/>
              <a:gd name="connsiteY152" fmla="*/ 1134312 h 3281108"/>
              <a:gd name="connsiteX153" fmla="*/ 4755064 w 7023131"/>
              <a:gd name="connsiteY153" fmla="*/ 1220037 h 3281108"/>
              <a:gd name="connsiteX154" fmla="*/ 4793164 w 7023131"/>
              <a:gd name="connsiteY154" fmla="*/ 1258137 h 3281108"/>
              <a:gd name="connsiteX155" fmla="*/ 4840789 w 7023131"/>
              <a:gd name="connsiteY155" fmla="*/ 1305762 h 3281108"/>
              <a:gd name="connsiteX156" fmla="*/ 4888414 w 7023131"/>
              <a:gd name="connsiteY156" fmla="*/ 1343862 h 3281108"/>
              <a:gd name="connsiteX157" fmla="*/ 4926514 w 7023131"/>
              <a:gd name="connsiteY157" fmla="*/ 1429587 h 3281108"/>
              <a:gd name="connsiteX158" fmla="*/ 4916989 w 7023131"/>
              <a:gd name="connsiteY158" fmla="*/ 1486737 h 3281108"/>
              <a:gd name="connsiteX159" fmla="*/ 4936039 w 7023131"/>
              <a:gd name="connsiteY159" fmla="*/ 1486737 h 3281108"/>
              <a:gd name="connsiteX160" fmla="*/ 4936039 w 7023131"/>
              <a:gd name="connsiteY160" fmla="*/ 1534362 h 3281108"/>
              <a:gd name="connsiteX161" fmla="*/ 5078914 w 7023131"/>
              <a:gd name="connsiteY161" fmla="*/ 1601037 h 3281108"/>
              <a:gd name="connsiteX162" fmla="*/ 5097964 w 7023131"/>
              <a:gd name="connsiteY162" fmla="*/ 1601037 h 3281108"/>
              <a:gd name="connsiteX163" fmla="*/ 5174164 w 7023131"/>
              <a:gd name="connsiteY163" fmla="*/ 1648662 h 3281108"/>
              <a:gd name="connsiteX164" fmla="*/ 5297989 w 7023131"/>
              <a:gd name="connsiteY164" fmla="*/ 1648662 h 3281108"/>
              <a:gd name="connsiteX165" fmla="*/ 5374189 w 7023131"/>
              <a:gd name="connsiteY165" fmla="*/ 1686762 h 3281108"/>
              <a:gd name="connsiteX166" fmla="*/ 5431339 w 7023131"/>
              <a:gd name="connsiteY166" fmla="*/ 1715337 h 3281108"/>
              <a:gd name="connsiteX167" fmla="*/ 5517064 w 7023131"/>
              <a:gd name="connsiteY167" fmla="*/ 1677237 h 3281108"/>
              <a:gd name="connsiteX168" fmla="*/ 5650414 w 7023131"/>
              <a:gd name="connsiteY168" fmla="*/ 1686762 h 3281108"/>
              <a:gd name="connsiteX169" fmla="*/ 5736139 w 7023131"/>
              <a:gd name="connsiteY169" fmla="*/ 1715337 h 3281108"/>
              <a:gd name="connsiteX170" fmla="*/ 5850439 w 7023131"/>
              <a:gd name="connsiteY170" fmla="*/ 1782012 h 3281108"/>
              <a:gd name="connsiteX171" fmla="*/ 5869489 w 7023131"/>
              <a:gd name="connsiteY171" fmla="*/ 1705812 h 3281108"/>
              <a:gd name="connsiteX172" fmla="*/ 6021889 w 7023131"/>
              <a:gd name="connsiteY172" fmla="*/ 1772487 h 3281108"/>
              <a:gd name="connsiteX173" fmla="*/ 6107614 w 7023131"/>
              <a:gd name="connsiteY173" fmla="*/ 1782012 h 3281108"/>
              <a:gd name="connsiteX174" fmla="*/ 6193339 w 7023131"/>
              <a:gd name="connsiteY174" fmla="*/ 1791537 h 3281108"/>
              <a:gd name="connsiteX175" fmla="*/ 6326689 w 7023131"/>
              <a:gd name="connsiteY175" fmla="*/ 1839162 h 3281108"/>
              <a:gd name="connsiteX176" fmla="*/ 6374314 w 7023131"/>
              <a:gd name="connsiteY176" fmla="*/ 1848687 h 3281108"/>
              <a:gd name="connsiteX177" fmla="*/ 6555289 w 7023131"/>
              <a:gd name="connsiteY177" fmla="*/ 1934412 h 3281108"/>
              <a:gd name="connsiteX178" fmla="*/ 6660064 w 7023131"/>
              <a:gd name="connsiteY178" fmla="*/ 1915362 h 3281108"/>
              <a:gd name="connsiteX179" fmla="*/ 6745789 w 7023131"/>
              <a:gd name="connsiteY179" fmla="*/ 1924887 h 3281108"/>
              <a:gd name="connsiteX180" fmla="*/ 6688639 w 7023131"/>
              <a:gd name="connsiteY180" fmla="*/ 1982037 h 3281108"/>
              <a:gd name="connsiteX181" fmla="*/ 6641014 w 7023131"/>
              <a:gd name="connsiteY181" fmla="*/ 2010612 h 3281108"/>
              <a:gd name="connsiteX182" fmla="*/ 6707689 w 7023131"/>
              <a:gd name="connsiteY182" fmla="*/ 2048712 h 3281108"/>
              <a:gd name="connsiteX183" fmla="*/ 6745789 w 7023131"/>
              <a:gd name="connsiteY183" fmla="*/ 2124912 h 3281108"/>
              <a:gd name="connsiteX184" fmla="*/ 6841039 w 7023131"/>
              <a:gd name="connsiteY184" fmla="*/ 2182062 h 3281108"/>
              <a:gd name="connsiteX185" fmla="*/ 6945814 w 7023131"/>
              <a:gd name="connsiteY185" fmla="*/ 2210637 h 3281108"/>
              <a:gd name="connsiteX186" fmla="*/ 6993439 w 7023131"/>
              <a:gd name="connsiteY186" fmla="*/ 2296362 h 3281108"/>
              <a:gd name="connsiteX187" fmla="*/ 7022014 w 7023131"/>
              <a:gd name="connsiteY187" fmla="*/ 2343987 h 3281108"/>
              <a:gd name="connsiteX188" fmla="*/ 6955339 w 7023131"/>
              <a:gd name="connsiteY188" fmla="*/ 2353512 h 3281108"/>
              <a:gd name="connsiteX189" fmla="*/ 6793414 w 7023131"/>
              <a:gd name="connsiteY189" fmla="*/ 2239212 h 3281108"/>
              <a:gd name="connsiteX190" fmla="*/ 6745789 w 7023131"/>
              <a:gd name="connsiteY190" fmla="*/ 2210637 h 3281108"/>
              <a:gd name="connsiteX191" fmla="*/ 6698164 w 7023131"/>
              <a:gd name="connsiteY191" fmla="*/ 2239212 h 3281108"/>
              <a:gd name="connsiteX192" fmla="*/ 6612439 w 7023131"/>
              <a:gd name="connsiteY192" fmla="*/ 2248737 h 3281108"/>
              <a:gd name="connsiteX193" fmla="*/ 6555289 w 7023131"/>
              <a:gd name="connsiteY193" fmla="*/ 2229687 h 3281108"/>
              <a:gd name="connsiteX194" fmla="*/ 6507664 w 7023131"/>
              <a:gd name="connsiteY194" fmla="*/ 2191587 h 3281108"/>
              <a:gd name="connsiteX195" fmla="*/ 6460039 w 7023131"/>
              <a:gd name="connsiteY195" fmla="*/ 2248737 h 3281108"/>
              <a:gd name="connsiteX196" fmla="*/ 6402889 w 7023131"/>
              <a:gd name="connsiteY196" fmla="*/ 2210637 h 3281108"/>
              <a:gd name="connsiteX197" fmla="*/ 6364789 w 7023131"/>
              <a:gd name="connsiteY197" fmla="*/ 2191587 h 3281108"/>
              <a:gd name="connsiteX198" fmla="*/ 6355264 w 7023131"/>
              <a:gd name="connsiteY198" fmla="*/ 2239212 h 3281108"/>
              <a:gd name="connsiteX199" fmla="*/ 6288589 w 7023131"/>
              <a:gd name="connsiteY199" fmla="*/ 2286837 h 3281108"/>
              <a:gd name="connsiteX200" fmla="*/ 6212389 w 7023131"/>
              <a:gd name="connsiteY200" fmla="*/ 2286837 h 3281108"/>
              <a:gd name="connsiteX201" fmla="*/ 6050464 w 7023131"/>
              <a:gd name="connsiteY201" fmla="*/ 2201112 h 3281108"/>
              <a:gd name="connsiteX202" fmla="*/ 5983789 w 7023131"/>
              <a:gd name="connsiteY202" fmla="*/ 2172537 h 3281108"/>
              <a:gd name="connsiteX203" fmla="*/ 5898064 w 7023131"/>
              <a:gd name="connsiteY203" fmla="*/ 2105862 h 3281108"/>
              <a:gd name="connsiteX204" fmla="*/ 5783764 w 7023131"/>
              <a:gd name="connsiteY204" fmla="*/ 2067762 h 3281108"/>
              <a:gd name="connsiteX205" fmla="*/ 5745664 w 7023131"/>
              <a:gd name="connsiteY205" fmla="*/ 2029662 h 3281108"/>
              <a:gd name="connsiteX206" fmla="*/ 5688514 w 7023131"/>
              <a:gd name="connsiteY206" fmla="*/ 2010612 h 3281108"/>
              <a:gd name="connsiteX207" fmla="*/ 5612314 w 7023131"/>
              <a:gd name="connsiteY207" fmla="*/ 2010612 h 3281108"/>
              <a:gd name="connsiteX208" fmla="*/ 5450389 w 7023131"/>
              <a:gd name="connsiteY208" fmla="*/ 1934412 h 3281108"/>
              <a:gd name="connsiteX209" fmla="*/ 5412289 w 7023131"/>
              <a:gd name="connsiteY209" fmla="*/ 1924887 h 3281108"/>
              <a:gd name="connsiteX210" fmla="*/ 5317039 w 7023131"/>
              <a:gd name="connsiteY210" fmla="*/ 1934412 h 3281108"/>
              <a:gd name="connsiteX211" fmla="*/ 5212264 w 7023131"/>
              <a:gd name="connsiteY211" fmla="*/ 1905837 h 3281108"/>
              <a:gd name="connsiteX212" fmla="*/ 5069389 w 7023131"/>
              <a:gd name="connsiteY212" fmla="*/ 1886787 h 3281108"/>
              <a:gd name="connsiteX213" fmla="*/ 4964614 w 7023131"/>
              <a:gd name="connsiteY213" fmla="*/ 1877262 h 3281108"/>
              <a:gd name="connsiteX214" fmla="*/ 4945564 w 7023131"/>
              <a:gd name="connsiteY214" fmla="*/ 1924887 h 3281108"/>
              <a:gd name="connsiteX215" fmla="*/ 4916989 w 7023131"/>
              <a:gd name="connsiteY215" fmla="*/ 1953462 h 3281108"/>
              <a:gd name="connsiteX216" fmla="*/ 4878889 w 7023131"/>
              <a:gd name="connsiteY216" fmla="*/ 1982037 h 3281108"/>
              <a:gd name="connsiteX217" fmla="*/ 4907464 w 7023131"/>
              <a:gd name="connsiteY217" fmla="*/ 2048712 h 3281108"/>
              <a:gd name="connsiteX218" fmla="*/ 4840789 w 7023131"/>
              <a:gd name="connsiteY218" fmla="*/ 2096337 h 3281108"/>
              <a:gd name="connsiteX219" fmla="*/ 4840789 w 7023131"/>
              <a:gd name="connsiteY219" fmla="*/ 2105862 h 3281108"/>
              <a:gd name="connsiteX220" fmla="*/ 4793164 w 7023131"/>
              <a:gd name="connsiteY220" fmla="*/ 2163012 h 3281108"/>
              <a:gd name="connsiteX221" fmla="*/ 4840789 w 7023131"/>
              <a:gd name="connsiteY221" fmla="*/ 2229687 h 3281108"/>
              <a:gd name="connsiteX222" fmla="*/ 4888414 w 7023131"/>
              <a:gd name="connsiteY222" fmla="*/ 2267787 h 3281108"/>
              <a:gd name="connsiteX223" fmla="*/ 4993189 w 7023131"/>
              <a:gd name="connsiteY223" fmla="*/ 2286837 h 3281108"/>
              <a:gd name="connsiteX224" fmla="*/ 4831264 w 7023131"/>
              <a:gd name="connsiteY224" fmla="*/ 2391612 h 3281108"/>
              <a:gd name="connsiteX225" fmla="*/ 4878889 w 7023131"/>
              <a:gd name="connsiteY225" fmla="*/ 2420187 h 3281108"/>
              <a:gd name="connsiteX226" fmla="*/ 4831264 w 7023131"/>
              <a:gd name="connsiteY226" fmla="*/ 2477337 h 3281108"/>
              <a:gd name="connsiteX227" fmla="*/ 4783639 w 7023131"/>
              <a:gd name="connsiteY227" fmla="*/ 2544012 h 3281108"/>
              <a:gd name="connsiteX228" fmla="*/ 4755064 w 7023131"/>
              <a:gd name="connsiteY228" fmla="*/ 2620212 h 3281108"/>
              <a:gd name="connsiteX229" fmla="*/ 4697914 w 7023131"/>
              <a:gd name="connsiteY229" fmla="*/ 2696412 h 3281108"/>
              <a:gd name="connsiteX230" fmla="*/ 4640764 w 7023131"/>
              <a:gd name="connsiteY230" fmla="*/ 2715462 h 3281108"/>
              <a:gd name="connsiteX231" fmla="*/ 4469314 w 7023131"/>
              <a:gd name="connsiteY231" fmla="*/ 2715462 h 3281108"/>
              <a:gd name="connsiteX232" fmla="*/ 4383589 w 7023131"/>
              <a:gd name="connsiteY232" fmla="*/ 2715462 h 3281108"/>
              <a:gd name="connsiteX233" fmla="*/ 4364539 w 7023131"/>
              <a:gd name="connsiteY233" fmla="*/ 2686887 h 3281108"/>
              <a:gd name="connsiteX234" fmla="*/ 4326439 w 7023131"/>
              <a:gd name="connsiteY234" fmla="*/ 2648787 h 3281108"/>
              <a:gd name="connsiteX235" fmla="*/ 4307389 w 7023131"/>
              <a:gd name="connsiteY235" fmla="*/ 2591637 h 3281108"/>
              <a:gd name="connsiteX236" fmla="*/ 4307389 w 7023131"/>
              <a:gd name="connsiteY236" fmla="*/ 2505912 h 3281108"/>
              <a:gd name="connsiteX237" fmla="*/ 4297864 w 7023131"/>
              <a:gd name="connsiteY237" fmla="*/ 2429712 h 3281108"/>
              <a:gd name="connsiteX238" fmla="*/ 4269289 w 7023131"/>
              <a:gd name="connsiteY238" fmla="*/ 2334462 h 3281108"/>
              <a:gd name="connsiteX239" fmla="*/ 4250239 w 7023131"/>
              <a:gd name="connsiteY239" fmla="*/ 2258262 h 3281108"/>
              <a:gd name="connsiteX240" fmla="*/ 4145464 w 7023131"/>
              <a:gd name="connsiteY240" fmla="*/ 2258262 h 3281108"/>
              <a:gd name="connsiteX241" fmla="*/ 4050214 w 7023131"/>
              <a:gd name="connsiteY241" fmla="*/ 2239212 h 3281108"/>
              <a:gd name="connsiteX242" fmla="*/ 3983539 w 7023131"/>
              <a:gd name="connsiteY242" fmla="*/ 2296362 h 3281108"/>
              <a:gd name="connsiteX243" fmla="*/ 3821614 w 7023131"/>
              <a:gd name="connsiteY243" fmla="*/ 2353512 h 3281108"/>
              <a:gd name="connsiteX244" fmla="*/ 3802564 w 7023131"/>
              <a:gd name="connsiteY244" fmla="*/ 2420187 h 3281108"/>
              <a:gd name="connsiteX245" fmla="*/ 3650164 w 7023131"/>
              <a:gd name="connsiteY245" fmla="*/ 2420187 h 3281108"/>
              <a:gd name="connsiteX246" fmla="*/ 3564439 w 7023131"/>
              <a:gd name="connsiteY246" fmla="*/ 2515437 h 3281108"/>
              <a:gd name="connsiteX247" fmla="*/ 3450139 w 7023131"/>
              <a:gd name="connsiteY247" fmla="*/ 2629737 h 3281108"/>
              <a:gd name="connsiteX248" fmla="*/ 3421564 w 7023131"/>
              <a:gd name="connsiteY248" fmla="*/ 2763087 h 3281108"/>
              <a:gd name="connsiteX249" fmla="*/ 3326314 w 7023131"/>
              <a:gd name="connsiteY249" fmla="*/ 2839287 h 3281108"/>
              <a:gd name="connsiteX250" fmla="*/ 3231064 w 7023131"/>
              <a:gd name="connsiteY250" fmla="*/ 2915487 h 3281108"/>
              <a:gd name="connsiteX251" fmla="*/ 3154864 w 7023131"/>
              <a:gd name="connsiteY251" fmla="*/ 3029787 h 3281108"/>
              <a:gd name="connsiteX252" fmla="*/ 3107239 w 7023131"/>
              <a:gd name="connsiteY252" fmla="*/ 3144087 h 3281108"/>
              <a:gd name="connsiteX253" fmla="*/ 3050089 w 7023131"/>
              <a:gd name="connsiteY253" fmla="*/ 3220287 h 3281108"/>
              <a:gd name="connsiteX254" fmla="*/ 2973889 w 7023131"/>
              <a:gd name="connsiteY254" fmla="*/ 3229812 h 3281108"/>
              <a:gd name="connsiteX255" fmla="*/ 2878639 w 7023131"/>
              <a:gd name="connsiteY255" fmla="*/ 3163137 h 3281108"/>
              <a:gd name="connsiteX256" fmla="*/ 2802439 w 7023131"/>
              <a:gd name="connsiteY256" fmla="*/ 3105987 h 3281108"/>
              <a:gd name="connsiteX257" fmla="*/ 2726239 w 7023131"/>
              <a:gd name="connsiteY257" fmla="*/ 3096462 h 3281108"/>
              <a:gd name="connsiteX258" fmla="*/ 2630989 w 7023131"/>
              <a:gd name="connsiteY258" fmla="*/ 3153612 h 3281108"/>
              <a:gd name="connsiteX259" fmla="*/ 2659564 w 7023131"/>
              <a:gd name="connsiteY259" fmla="*/ 3210762 h 3281108"/>
              <a:gd name="connsiteX260" fmla="*/ 2545264 w 7023131"/>
              <a:gd name="connsiteY260" fmla="*/ 3220287 h 3281108"/>
              <a:gd name="connsiteX261" fmla="*/ 2383339 w 7023131"/>
              <a:gd name="connsiteY261" fmla="*/ 3229812 h 3281108"/>
              <a:gd name="connsiteX262" fmla="*/ 2307139 w 7023131"/>
              <a:gd name="connsiteY262" fmla="*/ 3267912 h 3281108"/>
              <a:gd name="connsiteX263" fmla="*/ 2221414 w 7023131"/>
              <a:gd name="connsiteY263" fmla="*/ 3277437 h 3281108"/>
              <a:gd name="connsiteX264" fmla="*/ 2192839 w 7023131"/>
              <a:gd name="connsiteY264" fmla="*/ 3210762 h 3281108"/>
              <a:gd name="connsiteX265" fmla="*/ 2088064 w 7023131"/>
              <a:gd name="connsiteY265" fmla="*/ 3144087 h 3281108"/>
              <a:gd name="connsiteX266" fmla="*/ 2116639 w 7023131"/>
              <a:gd name="connsiteY266" fmla="*/ 3077412 h 3281108"/>
              <a:gd name="connsiteX267" fmla="*/ 2145214 w 7023131"/>
              <a:gd name="connsiteY267" fmla="*/ 2982162 h 3281108"/>
              <a:gd name="connsiteX268" fmla="*/ 2154739 w 7023131"/>
              <a:gd name="connsiteY268" fmla="*/ 2886912 h 3281108"/>
              <a:gd name="connsiteX269" fmla="*/ 2078539 w 7023131"/>
              <a:gd name="connsiteY269" fmla="*/ 2867862 h 3281108"/>
              <a:gd name="connsiteX270" fmla="*/ 1973764 w 7023131"/>
              <a:gd name="connsiteY270" fmla="*/ 2848812 h 3281108"/>
              <a:gd name="connsiteX271" fmla="*/ 1840414 w 7023131"/>
              <a:gd name="connsiteY271" fmla="*/ 2829762 h 3281108"/>
              <a:gd name="connsiteX272" fmla="*/ 1678489 w 7023131"/>
              <a:gd name="connsiteY272" fmla="*/ 2820237 h 3281108"/>
              <a:gd name="connsiteX273" fmla="*/ 1602289 w 7023131"/>
              <a:gd name="connsiteY273" fmla="*/ 2810712 h 3281108"/>
              <a:gd name="connsiteX274" fmla="*/ 1507039 w 7023131"/>
              <a:gd name="connsiteY274" fmla="*/ 2848812 h 3281108"/>
              <a:gd name="connsiteX275" fmla="*/ 1326064 w 7023131"/>
              <a:gd name="connsiteY275" fmla="*/ 2858337 h 3281108"/>
              <a:gd name="connsiteX276" fmla="*/ 1126039 w 7023131"/>
              <a:gd name="connsiteY276" fmla="*/ 2791662 h 3281108"/>
              <a:gd name="connsiteX277" fmla="*/ 1021264 w 7023131"/>
              <a:gd name="connsiteY277" fmla="*/ 2791662 h 3281108"/>
              <a:gd name="connsiteX278" fmla="*/ 906964 w 7023131"/>
              <a:gd name="connsiteY278" fmla="*/ 2801187 h 3281108"/>
              <a:gd name="connsiteX279" fmla="*/ 802189 w 7023131"/>
              <a:gd name="connsiteY279" fmla="*/ 2877387 h 3281108"/>
              <a:gd name="connsiteX280" fmla="*/ 725989 w 7023131"/>
              <a:gd name="connsiteY280" fmla="*/ 2896437 h 3281108"/>
              <a:gd name="connsiteX281" fmla="*/ 716464 w 7023131"/>
              <a:gd name="connsiteY281" fmla="*/ 2744037 h 3281108"/>
              <a:gd name="connsiteX282" fmla="*/ 716464 w 7023131"/>
              <a:gd name="connsiteY282" fmla="*/ 2667837 h 3281108"/>
              <a:gd name="connsiteX283" fmla="*/ 706939 w 7023131"/>
              <a:gd name="connsiteY283" fmla="*/ 2572587 h 3281108"/>
              <a:gd name="connsiteX284" fmla="*/ 659314 w 7023131"/>
              <a:gd name="connsiteY284" fmla="*/ 2515437 h 3281108"/>
              <a:gd name="connsiteX285" fmla="*/ 735514 w 7023131"/>
              <a:gd name="connsiteY285" fmla="*/ 2467812 h 3281108"/>
              <a:gd name="connsiteX286" fmla="*/ 773614 w 7023131"/>
              <a:gd name="connsiteY286" fmla="*/ 2401137 h 3281108"/>
              <a:gd name="connsiteX287" fmla="*/ 659314 w 7023131"/>
              <a:gd name="connsiteY287" fmla="*/ 2420187 h 3281108"/>
              <a:gd name="connsiteX288" fmla="*/ 583114 w 7023131"/>
              <a:gd name="connsiteY288" fmla="*/ 2372562 h 3281108"/>
              <a:gd name="connsiteX289" fmla="*/ 402139 w 7023131"/>
              <a:gd name="connsiteY289" fmla="*/ 2410662 h 3281108"/>
              <a:gd name="connsiteX290" fmla="*/ 297364 w 7023131"/>
              <a:gd name="connsiteY290" fmla="*/ 2410662 h 3281108"/>
              <a:gd name="connsiteX291" fmla="*/ 249739 w 7023131"/>
              <a:gd name="connsiteY291" fmla="*/ 2372562 h 3281108"/>
              <a:gd name="connsiteX292" fmla="*/ 135439 w 7023131"/>
              <a:gd name="connsiteY292" fmla="*/ 2391612 h 3281108"/>
              <a:gd name="connsiteX293" fmla="*/ 116389 w 7023131"/>
              <a:gd name="connsiteY293" fmla="*/ 2420187 h 3281108"/>
              <a:gd name="connsiteX294" fmla="*/ 40189 w 7023131"/>
              <a:gd name="connsiteY294" fmla="*/ 2353512 h 3281108"/>
              <a:gd name="connsiteX295" fmla="*/ 21139 w 7023131"/>
              <a:gd name="connsiteY295" fmla="*/ 2296362 h 3281108"/>
              <a:gd name="connsiteX296" fmla="*/ 164014 w 7023131"/>
              <a:gd name="connsiteY296" fmla="*/ 2277312 h 3281108"/>
              <a:gd name="connsiteX297" fmla="*/ 211639 w 7023131"/>
              <a:gd name="connsiteY297" fmla="*/ 2220162 h 3281108"/>
              <a:gd name="connsiteX298" fmla="*/ 78289 w 7023131"/>
              <a:gd name="connsiteY298" fmla="*/ 2191587 h 3281108"/>
              <a:gd name="connsiteX299" fmla="*/ 30664 w 7023131"/>
              <a:gd name="connsiteY299" fmla="*/ 2115387 h 3281108"/>
              <a:gd name="connsiteX300" fmla="*/ 2089 w 7023131"/>
              <a:gd name="connsiteY300" fmla="*/ 2058237 h 3281108"/>
              <a:gd name="connsiteX301" fmla="*/ 87814 w 7023131"/>
              <a:gd name="connsiteY301" fmla="*/ 2020137 h 3281108"/>
              <a:gd name="connsiteX302" fmla="*/ 87814 w 7023131"/>
              <a:gd name="connsiteY302" fmla="*/ 1924887 h 3281108"/>
              <a:gd name="connsiteX303" fmla="*/ 173539 w 7023131"/>
              <a:gd name="connsiteY303" fmla="*/ 1896312 h 3281108"/>
              <a:gd name="connsiteX304" fmla="*/ 211639 w 7023131"/>
              <a:gd name="connsiteY304" fmla="*/ 1753437 h 3281108"/>
              <a:gd name="connsiteX305" fmla="*/ 306889 w 7023131"/>
              <a:gd name="connsiteY305" fmla="*/ 1715337 h 3281108"/>
              <a:gd name="connsiteX306" fmla="*/ 287839 w 7023131"/>
              <a:gd name="connsiteY306" fmla="*/ 1924887 h 3281108"/>
              <a:gd name="connsiteX307" fmla="*/ 459289 w 7023131"/>
              <a:gd name="connsiteY307" fmla="*/ 1934412 h 3281108"/>
              <a:gd name="connsiteX308" fmla="*/ 564064 w 7023131"/>
              <a:gd name="connsiteY308" fmla="*/ 1829637 h 3281108"/>
              <a:gd name="connsiteX309" fmla="*/ 478339 w 7023131"/>
              <a:gd name="connsiteY309" fmla="*/ 1724862 h 3281108"/>
              <a:gd name="connsiteX310" fmla="*/ 430714 w 7023131"/>
              <a:gd name="connsiteY310" fmla="*/ 1686762 h 3281108"/>
              <a:gd name="connsiteX311" fmla="*/ 554539 w 7023131"/>
              <a:gd name="connsiteY311" fmla="*/ 1610562 h 3281108"/>
              <a:gd name="connsiteX312" fmla="*/ 649789 w 7023131"/>
              <a:gd name="connsiteY312" fmla="*/ 1610562 h 3281108"/>
              <a:gd name="connsiteX313" fmla="*/ 697414 w 7023131"/>
              <a:gd name="connsiteY313" fmla="*/ 1562937 h 3281108"/>
              <a:gd name="connsiteX314" fmla="*/ 783139 w 7023131"/>
              <a:gd name="connsiteY314" fmla="*/ 1534362 h 3281108"/>
              <a:gd name="connsiteX315" fmla="*/ 935539 w 7023131"/>
              <a:gd name="connsiteY315" fmla="*/ 1572462 h 3281108"/>
              <a:gd name="connsiteX316" fmla="*/ 973639 w 7023131"/>
              <a:gd name="connsiteY316" fmla="*/ 1458162 h 3281108"/>
              <a:gd name="connsiteX317" fmla="*/ 973639 w 7023131"/>
              <a:gd name="connsiteY317" fmla="*/ 1372437 h 3281108"/>
              <a:gd name="connsiteX318" fmla="*/ 1154614 w 7023131"/>
              <a:gd name="connsiteY318" fmla="*/ 1296237 h 3281108"/>
              <a:gd name="connsiteX319" fmla="*/ 1154614 w 7023131"/>
              <a:gd name="connsiteY319" fmla="*/ 1277187 h 3281108"/>
              <a:gd name="connsiteX320" fmla="*/ 1278439 w 7023131"/>
              <a:gd name="connsiteY320" fmla="*/ 1191462 h 3281108"/>
              <a:gd name="connsiteX321" fmla="*/ 1326064 w 7023131"/>
              <a:gd name="connsiteY321" fmla="*/ 1153362 h 3281108"/>
              <a:gd name="connsiteX322" fmla="*/ 1192714 w 7023131"/>
              <a:gd name="connsiteY322" fmla="*/ 1096212 h 3281108"/>
              <a:gd name="connsiteX323" fmla="*/ 1068889 w 7023131"/>
              <a:gd name="connsiteY323" fmla="*/ 1143837 h 3281108"/>
              <a:gd name="connsiteX324" fmla="*/ 859339 w 7023131"/>
              <a:gd name="connsiteY324" fmla="*/ 1134312 h 3281108"/>
              <a:gd name="connsiteX325" fmla="*/ 1335589 w 7023131"/>
              <a:gd name="connsiteY325" fmla="*/ 753312 h 3281108"/>
              <a:gd name="connsiteX326" fmla="*/ 1402264 w 7023131"/>
              <a:gd name="connsiteY326" fmla="*/ 715212 h 3281108"/>
              <a:gd name="connsiteX327" fmla="*/ 1497514 w 7023131"/>
              <a:gd name="connsiteY327" fmla="*/ 715212 h 3281108"/>
              <a:gd name="connsiteX328" fmla="*/ 1583239 w 7023131"/>
              <a:gd name="connsiteY328" fmla="*/ 696162 h 3281108"/>
              <a:gd name="connsiteX329" fmla="*/ 1602289 w 7023131"/>
              <a:gd name="connsiteY329" fmla="*/ 648537 h 3281108"/>
              <a:gd name="connsiteX330" fmla="*/ 1649914 w 7023131"/>
              <a:gd name="connsiteY330" fmla="*/ 715212 h 3281108"/>
              <a:gd name="connsiteX331" fmla="*/ 1783264 w 7023131"/>
              <a:gd name="connsiteY331" fmla="*/ 72473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49964 w 7023131"/>
              <a:gd name="connsiteY335" fmla="*/ 515187 h 3281108"/>
              <a:gd name="connsiteX336" fmla="*/ 2088064 w 7023131"/>
              <a:gd name="connsiteY336" fmla="*/ 524712 h 3281108"/>
              <a:gd name="connsiteX337" fmla="*/ 2107114 w 7023131"/>
              <a:gd name="connsiteY337" fmla="*/ 600912 h 3281108"/>
              <a:gd name="connsiteX338" fmla="*/ 2049964 w 7023131"/>
              <a:gd name="connsiteY338" fmla="*/ 600912 h 3281108"/>
              <a:gd name="connsiteX339" fmla="*/ 1973764 w 7023131"/>
              <a:gd name="connsiteY339" fmla="*/ 667587 h 3281108"/>
              <a:gd name="connsiteX340" fmla="*/ 1849939 w 7023131"/>
              <a:gd name="connsiteY340" fmla="*/ 915237 h 3281108"/>
              <a:gd name="connsiteX341" fmla="*/ 1678489 w 7023131"/>
              <a:gd name="connsiteY341" fmla="*/ 1153362 h 3281108"/>
              <a:gd name="connsiteX342" fmla="*/ 1602289 w 7023131"/>
              <a:gd name="connsiteY342" fmla="*/ 1239087 h 3281108"/>
              <a:gd name="connsiteX343" fmla="*/ 1602289 w 7023131"/>
              <a:gd name="connsiteY343" fmla="*/ 1334337 h 3281108"/>
              <a:gd name="connsiteX344" fmla="*/ 1545139 w 7023131"/>
              <a:gd name="connsiteY344" fmla="*/ 1362912 h 3281108"/>
              <a:gd name="connsiteX345" fmla="*/ 1535614 w 7023131"/>
              <a:gd name="connsiteY345" fmla="*/ 1458162 h 3281108"/>
              <a:gd name="connsiteX346" fmla="*/ 1507039 w 7023131"/>
              <a:gd name="connsiteY346" fmla="*/ 1505787 h 3281108"/>
              <a:gd name="connsiteX347" fmla="*/ 1535614 w 7023131"/>
              <a:gd name="connsiteY347" fmla="*/ 1639137 h 3281108"/>
              <a:gd name="connsiteX348" fmla="*/ 1497514 w 7023131"/>
              <a:gd name="connsiteY348" fmla="*/ 1696287 h 3281108"/>
              <a:gd name="connsiteX349" fmla="*/ 1364164 w 7023131"/>
              <a:gd name="connsiteY349" fmla="*/ 1724862 h 3281108"/>
              <a:gd name="connsiteX350" fmla="*/ 1354639 w 7023131"/>
              <a:gd name="connsiteY350" fmla="*/ 1772487 h 3281108"/>
              <a:gd name="connsiteX351" fmla="*/ 1367974 w 7023131"/>
              <a:gd name="connsiteY351" fmla="*/ 1776297 h 3281108"/>
              <a:gd name="connsiteX352" fmla="*/ 1945189 w 7023131"/>
              <a:gd name="connsiteY352" fmla="*/ 2067762 h 3281108"/>
              <a:gd name="connsiteX353" fmla="*/ 2002339 w 7023131"/>
              <a:gd name="connsiteY35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68964 w 7023131"/>
              <a:gd name="connsiteY12" fmla="*/ 1172412 h 3281108"/>
              <a:gd name="connsiteX13" fmla="*/ 1640389 w 7023131"/>
              <a:gd name="connsiteY13" fmla="*/ 1210512 h 3281108"/>
              <a:gd name="connsiteX14" fmla="*/ 1573714 w 7023131"/>
              <a:gd name="connsiteY14" fmla="*/ 1324812 h 3281108"/>
              <a:gd name="connsiteX15" fmla="*/ 1554664 w 7023131"/>
              <a:gd name="connsiteY15" fmla="*/ 1372437 h 3281108"/>
              <a:gd name="connsiteX16" fmla="*/ 1535614 w 7023131"/>
              <a:gd name="connsiteY16" fmla="*/ 1439112 h 3281108"/>
              <a:gd name="connsiteX17" fmla="*/ 1516564 w 7023131"/>
              <a:gd name="connsiteY17" fmla="*/ 1486737 h 3281108"/>
              <a:gd name="connsiteX18" fmla="*/ 1516564 w 7023131"/>
              <a:gd name="connsiteY18" fmla="*/ 1620087 h 3281108"/>
              <a:gd name="connsiteX19" fmla="*/ 1526089 w 7023131"/>
              <a:gd name="connsiteY19" fmla="*/ 1667712 h 3281108"/>
              <a:gd name="connsiteX20" fmla="*/ 1468939 w 7023131"/>
              <a:gd name="connsiteY20" fmla="*/ 1677237 h 3281108"/>
              <a:gd name="connsiteX21" fmla="*/ 1430839 w 7023131"/>
              <a:gd name="connsiteY21" fmla="*/ 1715337 h 3281108"/>
              <a:gd name="connsiteX22" fmla="*/ 1383214 w 7023131"/>
              <a:gd name="connsiteY22" fmla="*/ 1696287 h 3281108"/>
              <a:gd name="connsiteX23" fmla="*/ 1364164 w 7023131"/>
              <a:gd name="connsiteY23" fmla="*/ 1801062 h 3281108"/>
              <a:gd name="connsiteX24" fmla="*/ 1287964 w 7023131"/>
              <a:gd name="connsiteY24" fmla="*/ 1753437 h 3281108"/>
              <a:gd name="connsiteX25" fmla="*/ 1249864 w 7023131"/>
              <a:gd name="connsiteY25" fmla="*/ 1839162 h 3281108"/>
              <a:gd name="connsiteX26" fmla="*/ 1230814 w 7023131"/>
              <a:gd name="connsiteY26" fmla="*/ 1858212 h 3281108"/>
              <a:gd name="connsiteX27" fmla="*/ 1230814 w 7023131"/>
              <a:gd name="connsiteY27" fmla="*/ 1905837 h 3281108"/>
              <a:gd name="connsiteX28" fmla="*/ 1230814 w 7023131"/>
              <a:gd name="connsiteY28" fmla="*/ 1943937 h 3281108"/>
              <a:gd name="connsiteX29" fmla="*/ 1230814 w 7023131"/>
              <a:gd name="connsiteY29" fmla="*/ 1982037 h 3281108"/>
              <a:gd name="connsiteX30" fmla="*/ 1192714 w 7023131"/>
              <a:gd name="connsiteY30" fmla="*/ 1991562 h 3281108"/>
              <a:gd name="connsiteX31" fmla="*/ 1126039 w 7023131"/>
              <a:gd name="connsiteY31" fmla="*/ 2001087 h 3281108"/>
              <a:gd name="connsiteX32" fmla="*/ 1126039 w 7023131"/>
              <a:gd name="connsiteY32" fmla="*/ 2029662 h 3281108"/>
              <a:gd name="connsiteX33" fmla="*/ 1173664 w 7023131"/>
              <a:gd name="connsiteY33" fmla="*/ 2124912 h 3281108"/>
              <a:gd name="connsiteX34" fmla="*/ 1259389 w 7023131"/>
              <a:gd name="connsiteY34" fmla="*/ 2115387 h 3281108"/>
              <a:gd name="connsiteX35" fmla="*/ 1316539 w 7023131"/>
              <a:gd name="connsiteY35" fmla="*/ 2163012 h 3281108"/>
              <a:gd name="connsiteX36" fmla="*/ 1354639 w 7023131"/>
              <a:gd name="connsiteY36" fmla="*/ 2172537 h 3281108"/>
              <a:gd name="connsiteX37" fmla="*/ 1411789 w 7023131"/>
              <a:gd name="connsiteY37" fmla="*/ 2172537 h 3281108"/>
              <a:gd name="connsiteX38" fmla="*/ 1459414 w 7023131"/>
              <a:gd name="connsiteY38" fmla="*/ 2105862 h 3281108"/>
              <a:gd name="connsiteX39" fmla="*/ 1516564 w 7023131"/>
              <a:gd name="connsiteY39" fmla="*/ 2039187 h 3281108"/>
              <a:gd name="connsiteX40" fmla="*/ 1621339 w 7023131"/>
              <a:gd name="connsiteY40" fmla="*/ 2029662 h 3281108"/>
              <a:gd name="connsiteX41" fmla="*/ 1668964 w 7023131"/>
              <a:gd name="connsiteY41" fmla="*/ 2001087 h 3281108"/>
              <a:gd name="connsiteX42" fmla="*/ 1792789 w 7023131"/>
              <a:gd name="connsiteY42" fmla="*/ 2001087 h 3281108"/>
              <a:gd name="connsiteX43" fmla="*/ 2049964 w 7023131"/>
              <a:gd name="connsiteY43" fmla="*/ 2115387 h 3281108"/>
              <a:gd name="connsiteX44" fmla="*/ 2240464 w 7023131"/>
              <a:gd name="connsiteY44" fmla="*/ 2039187 h 3281108"/>
              <a:gd name="connsiteX45" fmla="*/ 2345239 w 7023131"/>
              <a:gd name="connsiteY45" fmla="*/ 2010612 h 3281108"/>
              <a:gd name="connsiteX46" fmla="*/ 2411914 w 7023131"/>
              <a:gd name="connsiteY46" fmla="*/ 1943937 h 3281108"/>
              <a:gd name="connsiteX47" fmla="*/ 2459539 w 7023131"/>
              <a:gd name="connsiteY47" fmla="*/ 1896312 h 3281108"/>
              <a:gd name="connsiteX48" fmla="*/ 2507164 w 7023131"/>
              <a:gd name="connsiteY48" fmla="*/ 1829637 h 3281108"/>
              <a:gd name="connsiteX49" fmla="*/ 2535739 w 7023131"/>
              <a:gd name="connsiteY49" fmla="*/ 1810587 h 3281108"/>
              <a:gd name="connsiteX50" fmla="*/ 2659564 w 7023131"/>
              <a:gd name="connsiteY50" fmla="*/ 1791537 h 3281108"/>
              <a:gd name="connsiteX51" fmla="*/ 2669089 w 7023131"/>
              <a:gd name="connsiteY51" fmla="*/ 1715337 h 3281108"/>
              <a:gd name="connsiteX52" fmla="*/ 2697664 w 7023131"/>
              <a:gd name="connsiteY52" fmla="*/ 1696287 h 3281108"/>
              <a:gd name="connsiteX53" fmla="*/ 2745289 w 7023131"/>
              <a:gd name="connsiteY53" fmla="*/ 1658187 h 3281108"/>
              <a:gd name="connsiteX54" fmla="*/ 2802439 w 7023131"/>
              <a:gd name="connsiteY54" fmla="*/ 1629612 h 3281108"/>
              <a:gd name="connsiteX55" fmla="*/ 2888164 w 7023131"/>
              <a:gd name="connsiteY55" fmla="*/ 1572462 h 3281108"/>
              <a:gd name="connsiteX56" fmla="*/ 2954839 w 7023131"/>
              <a:gd name="connsiteY56" fmla="*/ 1505787 h 3281108"/>
              <a:gd name="connsiteX57" fmla="*/ 2964364 w 7023131"/>
              <a:gd name="connsiteY57" fmla="*/ 1429587 h 3281108"/>
              <a:gd name="connsiteX58" fmla="*/ 3002464 w 7023131"/>
              <a:gd name="connsiteY58" fmla="*/ 1429587 h 3281108"/>
              <a:gd name="connsiteX59" fmla="*/ 2983414 w 7023131"/>
              <a:gd name="connsiteY59" fmla="*/ 1362912 h 3281108"/>
              <a:gd name="connsiteX60" fmla="*/ 3078664 w 7023131"/>
              <a:gd name="connsiteY60" fmla="*/ 1439112 h 3281108"/>
              <a:gd name="connsiteX61" fmla="*/ 3192964 w 7023131"/>
              <a:gd name="connsiteY61" fmla="*/ 1401012 h 3281108"/>
              <a:gd name="connsiteX62" fmla="*/ 3345364 w 7023131"/>
              <a:gd name="connsiteY62" fmla="*/ 1401012 h 3281108"/>
              <a:gd name="connsiteX63" fmla="*/ 3402514 w 7023131"/>
              <a:gd name="connsiteY63" fmla="*/ 1372437 h 3281108"/>
              <a:gd name="connsiteX64" fmla="*/ 3412039 w 7023131"/>
              <a:gd name="connsiteY64" fmla="*/ 1343862 h 3281108"/>
              <a:gd name="connsiteX65" fmla="*/ 3412039 w 7023131"/>
              <a:gd name="connsiteY65" fmla="*/ 1439112 h 3281108"/>
              <a:gd name="connsiteX66" fmla="*/ 3469189 w 7023131"/>
              <a:gd name="connsiteY66" fmla="*/ 1420062 h 3281108"/>
              <a:gd name="connsiteX67" fmla="*/ 3573964 w 7023131"/>
              <a:gd name="connsiteY67" fmla="*/ 1410537 h 3281108"/>
              <a:gd name="connsiteX68" fmla="*/ 3612064 w 7023131"/>
              <a:gd name="connsiteY68" fmla="*/ 1334337 h 3281108"/>
              <a:gd name="connsiteX69" fmla="*/ 3754939 w 7023131"/>
              <a:gd name="connsiteY69" fmla="*/ 1391487 h 3281108"/>
              <a:gd name="connsiteX70" fmla="*/ 3802564 w 7023131"/>
              <a:gd name="connsiteY70" fmla="*/ 1286712 h 3281108"/>
              <a:gd name="connsiteX71" fmla="*/ 3935914 w 7023131"/>
              <a:gd name="connsiteY71" fmla="*/ 1267662 h 3281108"/>
              <a:gd name="connsiteX72" fmla="*/ 3974014 w 7023131"/>
              <a:gd name="connsiteY72" fmla="*/ 1181937 h 3281108"/>
              <a:gd name="connsiteX73" fmla="*/ 3935914 w 7023131"/>
              <a:gd name="connsiteY73" fmla="*/ 1105737 h 3281108"/>
              <a:gd name="connsiteX74" fmla="*/ 3916864 w 7023131"/>
              <a:gd name="connsiteY74" fmla="*/ 1039062 h 3281108"/>
              <a:gd name="connsiteX75" fmla="*/ 3840664 w 7023131"/>
              <a:gd name="connsiteY75" fmla="*/ 962862 h 3281108"/>
              <a:gd name="connsiteX76" fmla="*/ 3764464 w 7023131"/>
              <a:gd name="connsiteY76" fmla="*/ 915237 h 3281108"/>
              <a:gd name="connsiteX77" fmla="*/ 3840664 w 7023131"/>
              <a:gd name="connsiteY77" fmla="*/ 734262 h 3281108"/>
              <a:gd name="connsiteX78" fmla="*/ 3897814 w 7023131"/>
              <a:gd name="connsiteY78" fmla="*/ 648537 h 3281108"/>
              <a:gd name="connsiteX79" fmla="*/ 3983539 w 7023131"/>
              <a:gd name="connsiteY79" fmla="*/ 591387 h 3281108"/>
              <a:gd name="connsiteX80" fmla="*/ 4069264 w 7023131"/>
              <a:gd name="connsiteY80" fmla="*/ 600912 h 3281108"/>
              <a:gd name="connsiteX81" fmla="*/ 4097839 w 7023131"/>
              <a:gd name="connsiteY81" fmla="*/ 553287 h 3281108"/>
              <a:gd name="connsiteX82" fmla="*/ 4154989 w 7023131"/>
              <a:gd name="connsiteY82" fmla="*/ 505662 h 3281108"/>
              <a:gd name="connsiteX83" fmla="*/ 4174039 w 7023131"/>
              <a:gd name="connsiteY83" fmla="*/ 496137 h 3281108"/>
              <a:gd name="connsiteX84" fmla="*/ 4259764 w 7023131"/>
              <a:gd name="connsiteY84" fmla="*/ 391362 h 3281108"/>
              <a:gd name="connsiteX85" fmla="*/ 4335964 w 7023131"/>
              <a:gd name="connsiteY85" fmla="*/ 429462 h 3281108"/>
              <a:gd name="connsiteX86" fmla="*/ 4431214 w 7023131"/>
              <a:gd name="connsiteY86" fmla="*/ 391362 h 3281108"/>
              <a:gd name="connsiteX87" fmla="*/ 4535989 w 7023131"/>
              <a:gd name="connsiteY87" fmla="*/ 391362 h 3281108"/>
              <a:gd name="connsiteX88" fmla="*/ 4583614 w 7023131"/>
              <a:gd name="connsiteY88" fmla="*/ 362787 h 3281108"/>
              <a:gd name="connsiteX89" fmla="*/ 4659814 w 7023131"/>
              <a:gd name="connsiteY89" fmla="*/ 343737 h 3281108"/>
              <a:gd name="connsiteX90" fmla="*/ 4697914 w 7023131"/>
              <a:gd name="connsiteY90" fmla="*/ 305637 h 3281108"/>
              <a:gd name="connsiteX91" fmla="*/ 4755064 w 7023131"/>
              <a:gd name="connsiteY91" fmla="*/ 343737 h 3281108"/>
              <a:gd name="connsiteX92" fmla="*/ 4840789 w 7023131"/>
              <a:gd name="connsiteY92" fmla="*/ 343737 h 3281108"/>
              <a:gd name="connsiteX93" fmla="*/ 4888414 w 7023131"/>
              <a:gd name="connsiteY93" fmla="*/ 315162 h 3281108"/>
              <a:gd name="connsiteX94" fmla="*/ 4936039 w 7023131"/>
              <a:gd name="connsiteY94" fmla="*/ 324687 h 3281108"/>
              <a:gd name="connsiteX95" fmla="*/ 5040814 w 7023131"/>
              <a:gd name="connsiteY95" fmla="*/ 324687 h 3281108"/>
              <a:gd name="connsiteX96" fmla="*/ 5097964 w 7023131"/>
              <a:gd name="connsiteY96" fmla="*/ 324687 h 3281108"/>
              <a:gd name="connsiteX97" fmla="*/ 5202739 w 7023131"/>
              <a:gd name="connsiteY97" fmla="*/ 334212 h 3281108"/>
              <a:gd name="connsiteX98" fmla="*/ 5307514 w 7023131"/>
              <a:gd name="connsiteY98" fmla="*/ 334212 h 3281108"/>
              <a:gd name="connsiteX99" fmla="*/ 5393239 w 7023131"/>
              <a:gd name="connsiteY99" fmla="*/ 258012 h 3281108"/>
              <a:gd name="connsiteX100" fmla="*/ 5459914 w 7023131"/>
              <a:gd name="connsiteY100" fmla="*/ 258012 h 3281108"/>
              <a:gd name="connsiteX101" fmla="*/ 5564689 w 7023131"/>
              <a:gd name="connsiteY101" fmla="*/ 267537 h 3281108"/>
              <a:gd name="connsiteX102" fmla="*/ 5602789 w 7023131"/>
              <a:gd name="connsiteY102" fmla="*/ 238962 h 3281108"/>
              <a:gd name="connsiteX103" fmla="*/ 5583739 w 7023131"/>
              <a:gd name="connsiteY103" fmla="*/ 162762 h 3281108"/>
              <a:gd name="connsiteX104" fmla="*/ 5545639 w 7023131"/>
              <a:gd name="connsiteY104" fmla="*/ 124662 h 3281108"/>
              <a:gd name="connsiteX105" fmla="*/ 5640889 w 7023131"/>
              <a:gd name="connsiteY105" fmla="*/ 124662 h 3281108"/>
              <a:gd name="connsiteX106" fmla="*/ 5717089 w 7023131"/>
              <a:gd name="connsiteY106" fmla="*/ 77037 h 3281108"/>
              <a:gd name="connsiteX107" fmla="*/ 5736139 w 7023131"/>
              <a:gd name="connsiteY107" fmla="*/ 29412 h 3281108"/>
              <a:gd name="connsiteX108" fmla="*/ 5802814 w 7023131"/>
              <a:gd name="connsiteY108" fmla="*/ 48462 h 3281108"/>
              <a:gd name="connsiteX109" fmla="*/ 5898064 w 7023131"/>
              <a:gd name="connsiteY109" fmla="*/ 67512 h 3281108"/>
              <a:gd name="connsiteX110" fmla="*/ 5898064 w 7023131"/>
              <a:gd name="connsiteY110" fmla="*/ 837 h 3281108"/>
              <a:gd name="connsiteX111" fmla="*/ 6012364 w 7023131"/>
              <a:gd name="connsiteY111" fmla="*/ 29412 h 3281108"/>
              <a:gd name="connsiteX112" fmla="*/ 6059989 w 7023131"/>
              <a:gd name="connsiteY112" fmla="*/ 19887 h 3281108"/>
              <a:gd name="connsiteX113" fmla="*/ 6126664 w 7023131"/>
              <a:gd name="connsiteY113" fmla="*/ 48462 h 3281108"/>
              <a:gd name="connsiteX114" fmla="*/ 6269539 w 7023131"/>
              <a:gd name="connsiteY114" fmla="*/ 96087 h 3281108"/>
              <a:gd name="connsiteX115" fmla="*/ 6364789 w 7023131"/>
              <a:gd name="connsiteY115" fmla="*/ 96087 h 3281108"/>
              <a:gd name="connsiteX116" fmla="*/ 6545764 w 7023131"/>
              <a:gd name="connsiteY116" fmla="*/ 143712 h 3281108"/>
              <a:gd name="connsiteX117" fmla="*/ 6650539 w 7023131"/>
              <a:gd name="connsiteY117" fmla="*/ 267537 h 3281108"/>
              <a:gd name="connsiteX118" fmla="*/ 6631489 w 7023131"/>
              <a:gd name="connsiteY118" fmla="*/ 315162 h 3281108"/>
              <a:gd name="connsiteX119" fmla="*/ 6621964 w 7023131"/>
              <a:gd name="connsiteY119" fmla="*/ 381837 h 3281108"/>
              <a:gd name="connsiteX120" fmla="*/ 6593389 w 7023131"/>
              <a:gd name="connsiteY120" fmla="*/ 410412 h 3281108"/>
              <a:gd name="connsiteX121" fmla="*/ 6469564 w 7023131"/>
              <a:gd name="connsiteY121" fmla="*/ 334212 h 3281108"/>
              <a:gd name="connsiteX122" fmla="*/ 6460039 w 7023131"/>
              <a:gd name="connsiteY122" fmla="*/ 391362 h 3281108"/>
              <a:gd name="connsiteX123" fmla="*/ 6345739 w 7023131"/>
              <a:gd name="connsiteY123" fmla="*/ 391362 h 3281108"/>
              <a:gd name="connsiteX124" fmla="*/ 6288589 w 7023131"/>
              <a:gd name="connsiteY124" fmla="*/ 419937 h 3281108"/>
              <a:gd name="connsiteX125" fmla="*/ 6145714 w 7023131"/>
              <a:gd name="connsiteY125" fmla="*/ 477087 h 3281108"/>
              <a:gd name="connsiteX126" fmla="*/ 6079039 w 7023131"/>
              <a:gd name="connsiteY126" fmla="*/ 467562 h 3281108"/>
              <a:gd name="connsiteX127" fmla="*/ 6031414 w 7023131"/>
              <a:gd name="connsiteY127" fmla="*/ 467562 h 3281108"/>
              <a:gd name="connsiteX128" fmla="*/ 5964739 w 7023131"/>
              <a:gd name="connsiteY128" fmla="*/ 515187 h 3281108"/>
              <a:gd name="connsiteX129" fmla="*/ 5831389 w 7023131"/>
              <a:gd name="connsiteY129" fmla="*/ 486612 h 3281108"/>
              <a:gd name="connsiteX130" fmla="*/ 5745664 w 7023131"/>
              <a:gd name="connsiteY130" fmla="*/ 486612 h 3281108"/>
              <a:gd name="connsiteX131" fmla="*/ 5621839 w 7023131"/>
              <a:gd name="connsiteY131" fmla="*/ 543762 h 3281108"/>
              <a:gd name="connsiteX132" fmla="*/ 5612314 w 7023131"/>
              <a:gd name="connsiteY132" fmla="*/ 562812 h 3281108"/>
              <a:gd name="connsiteX133" fmla="*/ 5564689 w 7023131"/>
              <a:gd name="connsiteY133" fmla="*/ 572337 h 3281108"/>
              <a:gd name="connsiteX134" fmla="*/ 5440864 w 7023131"/>
              <a:gd name="connsiteY134" fmla="*/ 543762 h 3281108"/>
              <a:gd name="connsiteX135" fmla="*/ 5364664 w 7023131"/>
              <a:gd name="connsiteY135" fmla="*/ 534237 h 3281108"/>
              <a:gd name="connsiteX136" fmla="*/ 5355139 w 7023131"/>
              <a:gd name="connsiteY136" fmla="*/ 562812 h 3281108"/>
              <a:gd name="connsiteX137" fmla="*/ 5317039 w 7023131"/>
              <a:gd name="connsiteY137" fmla="*/ 581862 h 3281108"/>
              <a:gd name="connsiteX138" fmla="*/ 5307514 w 7023131"/>
              <a:gd name="connsiteY138" fmla="*/ 591387 h 3281108"/>
              <a:gd name="connsiteX139" fmla="*/ 5202739 w 7023131"/>
              <a:gd name="connsiteY139" fmla="*/ 591387 h 3281108"/>
              <a:gd name="connsiteX140" fmla="*/ 5136064 w 7023131"/>
              <a:gd name="connsiteY140" fmla="*/ 677112 h 3281108"/>
              <a:gd name="connsiteX141" fmla="*/ 5126539 w 7023131"/>
              <a:gd name="connsiteY141" fmla="*/ 724737 h 3281108"/>
              <a:gd name="connsiteX142" fmla="*/ 5136064 w 7023131"/>
              <a:gd name="connsiteY142" fmla="*/ 753312 h 3281108"/>
              <a:gd name="connsiteX143" fmla="*/ 5088439 w 7023131"/>
              <a:gd name="connsiteY143" fmla="*/ 810462 h 3281108"/>
              <a:gd name="connsiteX144" fmla="*/ 5050339 w 7023131"/>
              <a:gd name="connsiteY144" fmla="*/ 819987 h 3281108"/>
              <a:gd name="connsiteX145" fmla="*/ 5069389 w 7023131"/>
              <a:gd name="connsiteY145" fmla="*/ 886662 h 3281108"/>
              <a:gd name="connsiteX146" fmla="*/ 5050339 w 7023131"/>
              <a:gd name="connsiteY146" fmla="*/ 953337 h 3281108"/>
              <a:gd name="connsiteX147" fmla="*/ 5021764 w 7023131"/>
              <a:gd name="connsiteY147" fmla="*/ 991437 h 3281108"/>
              <a:gd name="connsiteX148" fmla="*/ 4955089 w 7023131"/>
              <a:gd name="connsiteY148" fmla="*/ 1029537 h 3281108"/>
              <a:gd name="connsiteX149" fmla="*/ 4878889 w 7023131"/>
              <a:gd name="connsiteY149" fmla="*/ 1086687 h 3281108"/>
              <a:gd name="connsiteX150" fmla="*/ 4859839 w 7023131"/>
              <a:gd name="connsiteY150" fmla="*/ 1105737 h 3281108"/>
              <a:gd name="connsiteX151" fmla="*/ 4821739 w 7023131"/>
              <a:gd name="connsiteY151" fmla="*/ 1134312 h 3281108"/>
              <a:gd name="connsiteX152" fmla="*/ 4783639 w 7023131"/>
              <a:gd name="connsiteY152" fmla="*/ 1134312 h 3281108"/>
              <a:gd name="connsiteX153" fmla="*/ 4755064 w 7023131"/>
              <a:gd name="connsiteY153" fmla="*/ 1220037 h 3281108"/>
              <a:gd name="connsiteX154" fmla="*/ 4793164 w 7023131"/>
              <a:gd name="connsiteY154" fmla="*/ 1258137 h 3281108"/>
              <a:gd name="connsiteX155" fmla="*/ 4840789 w 7023131"/>
              <a:gd name="connsiteY155" fmla="*/ 1305762 h 3281108"/>
              <a:gd name="connsiteX156" fmla="*/ 4888414 w 7023131"/>
              <a:gd name="connsiteY156" fmla="*/ 1343862 h 3281108"/>
              <a:gd name="connsiteX157" fmla="*/ 4926514 w 7023131"/>
              <a:gd name="connsiteY157" fmla="*/ 1429587 h 3281108"/>
              <a:gd name="connsiteX158" fmla="*/ 4916989 w 7023131"/>
              <a:gd name="connsiteY158" fmla="*/ 1486737 h 3281108"/>
              <a:gd name="connsiteX159" fmla="*/ 4936039 w 7023131"/>
              <a:gd name="connsiteY159" fmla="*/ 1486737 h 3281108"/>
              <a:gd name="connsiteX160" fmla="*/ 4936039 w 7023131"/>
              <a:gd name="connsiteY160" fmla="*/ 1534362 h 3281108"/>
              <a:gd name="connsiteX161" fmla="*/ 5078914 w 7023131"/>
              <a:gd name="connsiteY161" fmla="*/ 1601037 h 3281108"/>
              <a:gd name="connsiteX162" fmla="*/ 5097964 w 7023131"/>
              <a:gd name="connsiteY162" fmla="*/ 1601037 h 3281108"/>
              <a:gd name="connsiteX163" fmla="*/ 5174164 w 7023131"/>
              <a:gd name="connsiteY163" fmla="*/ 1648662 h 3281108"/>
              <a:gd name="connsiteX164" fmla="*/ 5297989 w 7023131"/>
              <a:gd name="connsiteY164" fmla="*/ 1648662 h 3281108"/>
              <a:gd name="connsiteX165" fmla="*/ 5374189 w 7023131"/>
              <a:gd name="connsiteY165" fmla="*/ 1686762 h 3281108"/>
              <a:gd name="connsiteX166" fmla="*/ 5431339 w 7023131"/>
              <a:gd name="connsiteY166" fmla="*/ 1715337 h 3281108"/>
              <a:gd name="connsiteX167" fmla="*/ 5517064 w 7023131"/>
              <a:gd name="connsiteY167" fmla="*/ 1677237 h 3281108"/>
              <a:gd name="connsiteX168" fmla="*/ 5650414 w 7023131"/>
              <a:gd name="connsiteY168" fmla="*/ 1686762 h 3281108"/>
              <a:gd name="connsiteX169" fmla="*/ 5736139 w 7023131"/>
              <a:gd name="connsiteY169" fmla="*/ 1715337 h 3281108"/>
              <a:gd name="connsiteX170" fmla="*/ 5850439 w 7023131"/>
              <a:gd name="connsiteY170" fmla="*/ 1782012 h 3281108"/>
              <a:gd name="connsiteX171" fmla="*/ 5869489 w 7023131"/>
              <a:gd name="connsiteY171" fmla="*/ 1705812 h 3281108"/>
              <a:gd name="connsiteX172" fmla="*/ 6021889 w 7023131"/>
              <a:gd name="connsiteY172" fmla="*/ 1772487 h 3281108"/>
              <a:gd name="connsiteX173" fmla="*/ 6107614 w 7023131"/>
              <a:gd name="connsiteY173" fmla="*/ 1782012 h 3281108"/>
              <a:gd name="connsiteX174" fmla="*/ 6193339 w 7023131"/>
              <a:gd name="connsiteY174" fmla="*/ 1791537 h 3281108"/>
              <a:gd name="connsiteX175" fmla="*/ 6326689 w 7023131"/>
              <a:gd name="connsiteY175" fmla="*/ 1839162 h 3281108"/>
              <a:gd name="connsiteX176" fmla="*/ 6374314 w 7023131"/>
              <a:gd name="connsiteY176" fmla="*/ 1848687 h 3281108"/>
              <a:gd name="connsiteX177" fmla="*/ 6555289 w 7023131"/>
              <a:gd name="connsiteY177" fmla="*/ 1934412 h 3281108"/>
              <a:gd name="connsiteX178" fmla="*/ 6660064 w 7023131"/>
              <a:gd name="connsiteY178" fmla="*/ 1915362 h 3281108"/>
              <a:gd name="connsiteX179" fmla="*/ 6745789 w 7023131"/>
              <a:gd name="connsiteY179" fmla="*/ 1924887 h 3281108"/>
              <a:gd name="connsiteX180" fmla="*/ 6688639 w 7023131"/>
              <a:gd name="connsiteY180" fmla="*/ 1982037 h 3281108"/>
              <a:gd name="connsiteX181" fmla="*/ 6641014 w 7023131"/>
              <a:gd name="connsiteY181" fmla="*/ 2010612 h 3281108"/>
              <a:gd name="connsiteX182" fmla="*/ 6707689 w 7023131"/>
              <a:gd name="connsiteY182" fmla="*/ 2048712 h 3281108"/>
              <a:gd name="connsiteX183" fmla="*/ 6745789 w 7023131"/>
              <a:gd name="connsiteY183" fmla="*/ 2124912 h 3281108"/>
              <a:gd name="connsiteX184" fmla="*/ 6841039 w 7023131"/>
              <a:gd name="connsiteY184" fmla="*/ 2182062 h 3281108"/>
              <a:gd name="connsiteX185" fmla="*/ 6945814 w 7023131"/>
              <a:gd name="connsiteY185" fmla="*/ 2210637 h 3281108"/>
              <a:gd name="connsiteX186" fmla="*/ 6993439 w 7023131"/>
              <a:gd name="connsiteY186" fmla="*/ 2296362 h 3281108"/>
              <a:gd name="connsiteX187" fmla="*/ 7022014 w 7023131"/>
              <a:gd name="connsiteY187" fmla="*/ 2343987 h 3281108"/>
              <a:gd name="connsiteX188" fmla="*/ 6955339 w 7023131"/>
              <a:gd name="connsiteY188" fmla="*/ 2353512 h 3281108"/>
              <a:gd name="connsiteX189" fmla="*/ 6793414 w 7023131"/>
              <a:gd name="connsiteY189" fmla="*/ 2239212 h 3281108"/>
              <a:gd name="connsiteX190" fmla="*/ 6745789 w 7023131"/>
              <a:gd name="connsiteY190" fmla="*/ 2210637 h 3281108"/>
              <a:gd name="connsiteX191" fmla="*/ 6698164 w 7023131"/>
              <a:gd name="connsiteY191" fmla="*/ 2239212 h 3281108"/>
              <a:gd name="connsiteX192" fmla="*/ 6612439 w 7023131"/>
              <a:gd name="connsiteY192" fmla="*/ 2248737 h 3281108"/>
              <a:gd name="connsiteX193" fmla="*/ 6555289 w 7023131"/>
              <a:gd name="connsiteY193" fmla="*/ 2229687 h 3281108"/>
              <a:gd name="connsiteX194" fmla="*/ 6507664 w 7023131"/>
              <a:gd name="connsiteY194" fmla="*/ 2191587 h 3281108"/>
              <a:gd name="connsiteX195" fmla="*/ 6460039 w 7023131"/>
              <a:gd name="connsiteY195" fmla="*/ 2248737 h 3281108"/>
              <a:gd name="connsiteX196" fmla="*/ 6402889 w 7023131"/>
              <a:gd name="connsiteY196" fmla="*/ 2210637 h 3281108"/>
              <a:gd name="connsiteX197" fmla="*/ 6364789 w 7023131"/>
              <a:gd name="connsiteY197" fmla="*/ 2191587 h 3281108"/>
              <a:gd name="connsiteX198" fmla="*/ 6355264 w 7023131"/>
              <a:gd name="connsiteY198" fmla="*/ 2239212 h 3281108"/>
              <a:gd name="connsiteX199" fmla="*/ 6288589 w 7023131"/>
              <a:gd name="connsiteY199" fmla="*/ 2286837 h 3281108"/>
              <a:gd name="connsiteX200" fmla="*/ 6212389 w 7023131"/>
              <a:gd name="connsiteY200" fmla="*/ 2286837 h 3281108"/>
              <a:gd name="connsiteX201" fmla="*/ 6050464 w 7023131"/>
              <a:gd name="connsiteY201" fmla="*/ 2201112 h 3281108"/>
              <a:gd name="connsiteX202" fmla="*/ 5983789 w 7023131"/>
              <a:gd name="connsiteY202" fmla="*/ 2172537 h 3281108"/>
              <a:gd name="connsiteX203" fmla="*/ 5898064 w 7023131"/>
              <a:gd name="connsiteY203" fmla="*/ 2105862 h 3281108"/>
              <a:gd name="connsiteX204" fmla="*/ 5783764 w 7023131"/>
              <a:gd name="connsiteY204" fmla="*/ 2067762 h 3281108"/>
              <a:gd name="connsiteX205" fmla="*/ 5745664 w 7023131"/>
              <a:gd name="connsiteY205" fmla="*/ 2029662 h 3281108"/>
              <a:gd name="connsiteX206" fmla="*/ 5688514 w 7023131"/>
              <a:gd name="connsiteY206" fmla="*/ 2010612 h 3281108"/>
              <a:gd name="connsiteX207" fmla="*/ 5612314 w 7023131"/>
              <a:gd name="connsiteY207" fmla="*/ 2010612 h 3281108"/>
              <a:gd name="connsiteX208" fmla="*/ 5450389 w 7023131"/>
              <a:gd name="connsiteY208" fmla="*/ 1934412 h 3281108"/>
              <a:gd name="connsiteX209" fmla="*/ 5412289 w 7023131"/>
              <a:gd name="connsiteY209" fmla="*/ 1924887 h 3281108"/>
              <a:gd name="connsiteX210" fmla="*/ 5317039 w 7023131"/>
              <a:gd name="connsiteY210" fmla="*/ 1934412 h 3281108"/>
              <a:gd name="connsiteX211" fmla="*/ 5212264 w 7023131"/>
              <a:gd name="connsiteY211" fmla="*/ 1905837 h 3281108"/>
              <a:gd name="connsiteX212" fmla="*/ 5069389 w 7023131"/>
              <a:gd name="connsiteY212" fmla="*/ 1886787 h 3281108"/>
              <a:gd name="connsiteX213" fmla="*/ 4964614 w 7023131"/>
              <a:gd name="connsiteY213" fmla="*/ 1877262 h 3281108"/>
              <a:gd name="connsiteX214" fmla="*/ 4945564 w 7023131"/>
              <a:gd name="connsiteY214" fmla="*/ 1924887 h 3281108"/>
              <a:gd name="connsiteX215" fmla="*/ 4916989 w 7023131"/>
              <a:gd name="connsiteY215" fmla="*/ 1953462 h 3281108"/>
              <a:gd name="connsiteX216" fmla="*/ 4878889 w 7023131"/>
              <a:gd name="connsiteY216" fmla="*/ 1982037 h 3281108"/>
              <a:gd name="connsiteX217" fmla="*/ 4907464 w 7023131"/>
              <a:gd name="connsiteY217" fmla="*/ 2048712 h 3281108"/>
              <a:gd name="connsiteX218" fmla="*/ 4840789 w 7023131"/>
              <a:gd name="connsiteY218" fmla="*/ 2096337 h 3281108"/>
              <a:gd name="connsiteX219" fmla="*/ 4840789 w 7023131"/>
              <a:gd name="connsiteY219" fmla="*/ 2105862 h 3281108"/>
              <a:gd name="connsiteX220" fmla="*/ 4793164 w 7023131"/>
              <a:gd name="connsiteY220" fmla="*/ 2163012 h 3281108"/>
              <a:gd name="connsiteX221" fmla="*/ 4840789 w 7023131"/>
              <a:gd name="connsiteY221" fmla="*/ 2229687 h 3281108"/>
              <a:gd name="connsiteX222" fmla="*/ 4888414 w 7023131"/>
              <a:gd name="connsiteY222" fmla="*/ 2267787 h 3281108"/>
              <a:gd name="connsiteX223" fmla="*/ 4993189 w 7023131"/>
              <a:gd name="connsiteY223" fmla="*/ 2286837 h 3281108"/>
              <a:gd name="connsiteX224" fmla="*/ 4831264 w 7023131"/>
              <a:gd name="connsiteY224" fmla="*/ 2391612 h 3281108"/>
              <a:gd name="connsiteX225" fmla="*/ 4878889 w 7023131"/>
              <a:gd name="connsiteY225" fmla="*/ 2420187 h 3281108"/>
              <a:gd name="connsiteX226" fmla="*/ 4831264 w 7023131"/>
              <a:gd name="connsiteY226" fmla="*/ 2477337 h 3281108"/>
              <a:gd name="connsiteX227" fmla="*/ 4783639 w 7023131"/>
              <a:gd name="connsiteY227" fmla="*/ 2544012 h 3281108"/>
              <a:gd name="connsiteX228" fmla="*/ 4755064 w 7023131"/>
              <a:gd name="connsiteY228" fmla="*/ 2620212 h 3281108"/>
              <a:gd name="connsiteX229" fmla="*/ 4697914 w 7023131"/>
              <a:gd name="connsiteY229" fmla="*/ 2696412 h 3281108"/>
              <a:gd name="connsiteX230" fmla="*/ 4640764 w 7023131"/>
              <a:gd name="connsiteY230" fmla="*/ 2715462 h 3281108"/>
              <a:gd name="connsiteX231" fmla="*/ 4469314 w 7023131"/>
              <a:gd name="connsiteY231" fmla="*/ 2715462 h 3281108"/>
              <a:gd name="connsiteX232" fmla="*/ 4383589 w 7023131"/>
              <a:gd name="connsiteY232" fmla="*/ 2715462 h 3281108"/>
              <a:gd name="connsiteX233" fmla="*/ 4364539 w 7023131"/>
              <a:gd name="connsiteY233" fmla="*/ 2686887 h 3281108"/>
              <a:gd name="connsiteX234" fmla="*/ 4326439 w 7023131"/>
              <a:gd name="connsiteY234" fmla="*/ 2648787 h 3281108"/>
              <a:gd name="connsiteX235" fmla="*/ 4307389 w 7023131"/>
              <a:gd name="connsiteY235" fmla="*/ 2591637 h 3281108"/>
              <a:gd name="connsiteX236" fmla="*/ 4307389 w 7023131"/>
              <a:gd name="connsiteY236" fmla="*/ 2505912 h 3281108"/>
              <a:gd name="connsiteX237" fmla="*/ 4297864 w 7023131"/>
              <a:gd name="connsiteY237" fmla="*/ 2429712 h 3281108"/>
              <a:gd name="connsiteX238" fmla="*/ 4269289 w 7023131"/>
              <a:gd name="connsiteY238" fmla="*/ 2334462 h 3281108"/>
              <a:gd name="connsiteX239" fmla="*/ 4250239 w 7023131"/>
              <a:gd name="connsiteY239" fmla="*/ 2258262 h 3281108"/>
              <a:gd name="connsiteX240" fmla="*/ 4145464 w 7023131"/>
              <a:gd name="connsiteY240" fmla="*/ 2258262 h 3281108"/>
              <a:gd name="connsiteX241" fmla="*/ 4050214 w 7023131"/>
              <a:gd name="connsiteY241" fmla="*/ 2239212 h 3281108"/>
              <a:gd name="connsiteX242" fmla="*/ 3983539 w 7023131"/>
              <a:gd name="connsiteY242" fmla="*/ 2296362 h 3281108"/>
              <a:gd name="connsiteX243" fmla="*/ 3821614 w 7023131"/>
              <a:gd name="connsiteY243" fmla="*/ 2353512 h 3281108"/>
              <a:gd name="connsiteX244" fmla="*/ 3802564 w 7023131"/>
              <a:gd name="connsiteY244" fmla="*/ 2420187 h 3281108"/>
              <a:gd name="connsiteX245" fmla="*/ 3650164 w 7023131"/>
              <a:gd name="connsiteY245" fmla="*/ 2420187 h 3281108"/>
              <a:gd name="connsiteX246" fmla="*/ 3564439 w 7023131"/>
              <a:gd name="connsiteY246" fmla="*/ 2515437 h 3281108"/>
              <a:gd name="connsiteX247" fmla="*/ 3450139 w 7023131"/>
              <a:gd name="connsiteY247" fmla="*/ 2629737 h 3281108"/>
              <a:gd name="connsiteX248" fmla="*/ 3421564 w 7023131"/>
              <a:gd name="connsiteY248" fmla="*/ 2763087 h 3281108"/>
              <a:gd name="connsiteX249" fmla="*/ 3326314 w 7023131"/>
              <a:gd name="connsiteY249" fmla="*/ 2839287 h 3281108"/>
              <a:gd name="connsiteX250" fmla="*/ 3231064 w 7023131"/>
              <a:gd name="connsiteY250" fmla="*/ 2915487 h 3281108"/>
              <a:gd name="connsiteX251" fmla="*/ 3154864 w 7023131"/>
              <a:gd name="connsiteY251" fmla="*/ 3029787 h 3281108"/>
              <a:gd name="connsiteX252" fmla="*/ 3107239 w 7023131"/>
              <a:gd name="connsiteY252" fmla="*/ 3144087 h 3281108"/>
              <a:gd name="connsiteX253" fmla="*/ 3050089 w 7023131"/>
              <a:gd name="connsiteY253" fmla="*/ 3220287 h 3281108"/>
              <a:gd name="connsiteX254" fmla="*/ 2973889 w 7023131"/>
              <a:gd name="connsiteY254" fmla="*/ 3229812 h 3281108"/>
              <a:gd name="connsiteX255" fmla="*/ 2878639 w 7023131"/>
              <a:gd name="connsiteY255" fmla="*/ 3163137 h 3281108"/>
              <a:gd name="connsiteX256" fmla="*/ 2802439 w 7023131"/>
              <a:gd name="connsiteY256" fmla="*/ 3105987 h 3281108"/>
              <a:gd name="connsiteX257" fmla="*/ 2726239 w 7023131"/>
              <a:gd name="connsiteY257" fmla="*/ 3096462 h 3281108"/>
              <a:gd name="connsiteX258" fmla="*/ 2630989 w 7023131"/>
              <a:gd name="connsiteY258" fmla="*/ 3153612 h 3281108"/>
              <a:gd name="connsiteX259" fmla="*/ 2659564 w 7023131"/>
              <a:gd name="connsiteY259" fmla="*/ 3210762 h 3281108"/>
              <a:gd name="connsiteX260" fmla="*/ 2545264 w 7023131"/>
              <a:gd name="connsiteY260" fmla="*/ 3220287 h 3281108"/>
              <a:gd name="connsiteX261" fmla="*/ 2383339 w 7023131"/>
              <a:gd name="connsiteY261" fmla="*/ 3229812 h 3281108"/>
              <a:gd name="connsiteX262" fmla="*/ 2307139 w 7023131"/>
              <a:gd name="connsiteY262" fmla="*/ 3267912 h 3281108"/>
              <a:gd name="connsiteX263" fmla="*/ 2221414 w 7023131"/>
              <a:gd name="connsiteY263" fmla="*/ 3277437 h 3281108"/>
              <a:gd name="connsiteX264" fmla="*/ 2192839 w 7023131"/>
              <a:gd name="connsiteY264" fmla="*/ 3210762 h 3281108"/>
              <a:gd name="connsiteX265" fmla="*/ 2088064 w 7023131"/>
              <a:gd name="connsiteY265" fmla="*/ 3144087 h 3281108"/>
              <a:gd name="connsiteX266" fmla="*/ 2116639 w 7023131"/>
              <a:gd name="connsiteY266" fmla="*/ 3077412 h 3281108"/>
              <a:gd name="connsiteX267" fmla="*/ 2145214 w 7023131"/>
              <a:gd name="connsiteY267" fmla="*/ 2982162 h 3281108"/>
              <a:gd name="connsiteX268" fmla="*/ 2154739 w 7023131"/>
              <a:gd name="connsiteY268" fmla="*/ 2886912 h 3281108"/>
              <a:gd name="connsiteX269" fmla="*/ 2078539 w 7023131"/>
              <a:gd name="connsiteY269" fmla="*/ 2867862 h 3281108"/>
              <a:gd name="connsiteX270" fmla="*/ 1973764 w 7023131"/>
              <a:gd name="connsiteY270" fmla="*/ 2848812 h 3281108"/>
              <a:gd name="connsiteX271" fmla="*/ 1840414 w 7023131"/>
              <a:gd name="connsiteY271" fmla="*/ 2829762 h 3281108"/>
              <a:gd name="connsiteX272" fmla="*/ 1678489 w 7023131"/>
              <a:gd name="connsiteY272" fmla="*/ 2820237 h 3281108"/>
              <a:gd name="connsiteX273" fmla="*/ 1602289 w 7023131"/>
              <a:gd name="connsiteY273" fmla="*/ 2810712 h 3281108"/>
              <a:gd name="connsiteX274" fmla="*/ 1507039 w 7023131"/>
              <a:gd name="connsiteY274" fmla="*/ 2848812 h 3281108"/>
              <a:gd name="connsiteX275" fmla="*/ 1326064 w 7023131"/>
              <a:gd name="connsiteY275" fmla="*/ 2858337 h 3281108"/>
              <a:gd name="connsiteX276" fmla="*/ 1126039 w 7023131"/>
              <a:gd name="connsiteY276" fmla="*/ 2791662 h 3281108"/>
              <a:gd name="connsiteX277" fmla="*/ 1021264 w 7023131"/>
              <a:gd name="connsiteY277" fmla="*/ 2791662 h 3281108"/>
              <a:gd name="connsiteX278" fmla="*/ 906964 w 7023131"/>
              <a:gd name="connsiteY278" fmla="*/ 2801187 h 3281108"/>
              <a:gd name="connsiteX279" fmla="*/ 802189 w 7023131"/>
              <a:gd name="connsiteY279" fmla="*/ 2877387 h 3281108"/>
              <a:gd name="connsiteX280" fmla="*/ 725989 w 7023131"/>
              <a:gd name="connsiteY280" fmla="*/ 2896437 h 3281108"/>
              <a:gd name="connsiteX281" fmla="*/ 716464 w 7023131"/>
              <a:gd name="connsiteY281" fmla="*/ 2744037 h 3281108"/>
              <a:gd name="connsiteX282" fmla="*/ 716464 w 7023131"/>
              <a:gd name="connsiteY282" fmla="*/ 2667837 h 3281108"/>
              <a:gd name="connsiteX283" fmla="*/ 706939 w 7023131"/>
              <a:gd name="connsiteY283" fmla="*/ 2572587 h 3281108"/>
              <a:gd name="connsiteX284" fmla="*/ 659314 w 7023131"/>
              <a:gd name="connsiteY284" fmla="*/ 2515437 h 3281108"/>
              <a:gd name="connsiteX285" fmla="*/ 735514 w 7023131"/>
              <a:gd name="connsiteY285" fmla="*/ 2467812 h 3281108"/>
              <a:gd name="connsiteX286" fmla="*/ 773614 w 7023131"/>
              <a:gd name="connsiteY286" fmla="*/ 2401137 h 3281108"/>
              <a:gd name="connsiteX287" fmla="*/ 659314 w 7023131"/>
              <a:gd name="connsiteY287" fmla="*/ 2420187 h 3281108"/>
              <a:gd name="connsiteX288" fmla="*/ 583114 w 7023131"/>
              <a:gd name="connsiteY288" fmla="*/ 2372562 h 3281108"/>
              <a:gd name="connsiteX289" fmla="*/ 402139 w 7023131"/>
              <a:gd name="connsiteY289" fmla="*/ 2410662 h 3281108"/>
              <a:gd name="connsiteX290" fmla="*/ 297364 w 7023131"/>
              <a:gd name="connsiteY290" fmla="*/ 2410662 h 3281108"/>
              <a:gd name="connsiteX291" fmla="*/ 249739 w 7023131"/>
              <a:gd name="connsiteY291" fmla="*/ 2372562 h 3281108"/>
              <a:gd name="connsiteX292" fmla="*/ 135439 w 7023131"/>
              <a:gd name="connsiteY292" fmla="*/ 2391612 h 3281108"/>
              <a:gd name="connsiteX293" fmla="*/ 116389 w 7023131"/>
              <a:gd name="connsiteY293" fmla="*/ 2420187 h 3281108"/>
              <a:gd name="connsiteX294" fmla="*/ 40189 w 7023131"/>
              <a:gd name="connsiteY294" fmla="*/ 2353512 h 3281108"/>
              <a:gd name="connsiteX295" fmla="*/ 21139 w 7023131"/>
              <a:gd name="connsiteY295" fmla="*/ 2296362 h 3281108"/>
              <a:gd name="connsiteX296" fmla="*/ 164014 w 7023131"/>
              <a:gd name="connsiteY296" fmla="*/ 2277312 h 3281108"/>
              <a:gd name="connsiteX297" fmla="*/ 211639 w 7023131"/>
              <a:gd name="connsiteY297" fmla="*/ 2220162 h 3281108"/>
              <a:gd name="connsiteX298" fmla="*/ 78289 w 7023131"/>
              <a:gd name="connsiteY298" fmla="*/ 2191587 h 3281108"/>
              <a:gd name="connsiteX299" fmla="*/ 30664 w 7023131"/>
              <a:gd name="connsiteY299" fmla="*/ 2115387 h 3281108"/>
              <a:gd name="connsiteX300" fmla="*/ 2089 w 7023131"/>
              <a:gd name="connsiteY300" fmla="*/ 2058237 h 3281108"/>
              <a:gd name="connsiteX301" fmla="*/ 87814 w 7023131"/>
              <a:gd name="connsiteY301" fmla="*/ 2020137 h 3281108"/>
              <a:gd name="connsiteX302" fmla="*/ 87814 w 7023131"/>
              <a:gd name="connsiteY302" fmla="*/ 1924887 h 3281108"/>
              <a:gd name="connsiteX303" fmla="*/ 173539 w 7023131"/>
              <a:gd name="connsiteY303" fmla="*/ 1896312 h 3281108"/>
              <a:gd name="connsiteX304" fmla="*/ 211639 w 7023131"/>
              <a:gd name="connsiteY304" fmla="*/ 1753437 h 3281108"/>
              <a:gd name="connsiteX305" fmla="*/ 306889 w 7023131"/>
              <a:gd name="connsiteY305" fmla="*/ 1715337 h 3281108"/>
              <a:gd name="connsiteX306" fmla="*/ 287839 w 7023131"/>
              <a:gd name="connsiteY306" fmla="*/ 1924887 h 3281108"/>
              <a:gd name="connsiteX307" fmla="*/ 459289 w 7023131"/>
              <a:gd name="connsiteY307" fmla="*/ 1934412 h 3281108"/>
              <a:gd name="connsiteX308" fmla="*/ 564064 w 7023131"/>
              <a:gd name="connsiteY308" fmla="*/ 1829637 h 3281108"/>
              <a:gd name="connsiteX309" fmla="*/ 478339 w 7023131"/>
              <a:gd name="connsiteY309" fmla="*/ 1724862 h 3281108"/>
              <a:gd name="connsiteX310" fmla="*/ 430714 w 7023131"/>
              <a:gd name="connsiteY310" fmla="*/ 1686762 h 3281108"/>
              <a:gd name="connsiteX311" fmla="*/ 554539 w 7023131"/>
              <a:gd name="connsiteY311" fmla="*/ 1610562 h 3281108"/>
              <a:gd name="connsiteX312" fmla="*/ 649789 w 7023131"/>
              <a:gd name="connsiteY312" fmla="*/ 1610562 h 3281108"/>
              <a:gd name="connsiteX313" fmla="*/ 697414 w 7023131"/>
              <a:gd name="connsiteY313" fmla="*/ 1562937 h 3281108"/>
              <a:gd name="connsiteX314" fmla="*/ 783139 w 7023131"/>
              <a:gd name="connsiteY314" fmla="*/ 1534362 h 3281108"/>
              <a:gd name="connsiteX315" fmla="*/ 935539 w 7023131"/>
              <a:gd name="connsiteY315" fmla="*/ 1572462 h 3281108"/>
              <a:gd name="connsiteX316" fmla="*/ 973639 w 7023131"/>
              <a:gd name="connsiteY316" fmla="*/ 1458162 h 3281108"/>
              <a:gd name="connsiteX317" fmla="*/ 973639 w 7023131"/>
              <a:gd name="connsiteY317" fmla="*/ 1372437 h 3281108"/>
              <a:gd name="connsiteX318" fmla="*/ 1154614 w 7023131"/>
              <a:gd name="connsiteY318" fmla="*/ 1296237 h 3281108"/>
              <a:gd name="connsiteX319" fmla="*/ 1154614 w 7023131"/>
              <a:gd name="connsiteY319" fmla="*/ 1277187 h 3281108"/>
              <a:gd name="connsiteX320" fmla="*/ 1278439 w 7023131"/>
              <a:gd name="connsiteY320" fmla="*/ 1191462 h 3281108"/>
              <a:gd name="connsiteX321" fmla="*/ 1326064 w 7023131"/>
              <a:gd name="connsiteY321" fmla="*/ 1153362 h 3281108"/>
              <a:gd name="connsiteX322" fmla="*/ 1192714 w 7023131"/>
              <a:gd name="connsiteY322" fmla="*/ 1096212 h 3281108"/>
              <a:gd name="connsiteX323" fmla="*/ 1068889 w 7023131"/>
              <a:gd name="connsiteY323" fmla="*/ 1143837 h 3281108"/>
              <a:gd name="connsiteX324" fmla="*/ 859339 w 7023131"/>
              <a:gd name="connsiteY324" fmla="*/ 1134312 h 3281108"/>
              <a:gd name="connsiteX325" fmla="*/ 1335589 w 7023131"/>
              <a:gd name="connsiteY325" fmla="*/ 753312 h 3281108"/>
              <a:gd name="connsiteX326" fmla="*/ 1402264 w 7023131"/>
              <a:gd name="connsiteY326" fmla="*/ 715212 h 3281108"/>
              <a:gd name="connsiteX327" fmla="*/ 1497514 w 7023131"/>
              <a:gd name="connsiteY327" fmla="*/ 715212 h 3281108"/>
              <a:gd name="connsiteX328" fmla="*/ 1583239 w 7023131"/>
              <a:gd name="connsiteY328" fmla="*/ 696162 h 3281108"/>
              <a:gd name="connsiteX329" fmla="*/ 1602289 w 7023131"/>
              <a:gd name="connsiteY329" fmla="*/ 648537 h 3281108"/>
              <a:gd name="connsiteX330" fmla="*/ 1649914 w 7023131"/>
              <a:gd name="connsiteY330" fmla="*/ 715212 h 3281108"/>
              <a:gd name="connsiteX331" fmla="*/ 1783264 w 7023131"/>
              <a:gd name="connsiteY331" fmla="*/ 72473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49964 w 7023131"/>
              <a:gd name="connsiteY335" fmla="*/ 515187 h 3281108"/>
              <a:gd name="connsiteX336" fmla="*/ 2088064 w 7023131"/>
              <a:gd name="connsiteY336" fmla="*/ 524712 h 3281108"/>
              <a:gd name="connsiteX337" fmla="*/ 2107114 w 7023131"/>
              <a:gd name="connsiteY337" fmla="*/ 600912 h 3281108"/>
              <a:gd name="connsiteX338" fmla="*/ 2049964 w 7023131"/>
              <a:gd name="connsiteY338" fmla="*/ 600912 h 3281108"/>
              <a:gd name="connsiteX339" fmla="*/ 1973764 w 7023131"/>
              <a:gd name="connsiteY339" fmla="*/ 667587 h 3281108"/>
              <a:gd name="connsiteX340" fmla="*/ 1849939 w 7023131"/>
              <a:gd name="connsiteY340" fmla="*/ 915237 h 3281108"/>
              <a:gd name="connsiteX341" fmla="*/ 1602289 w 7023131"/>
              <a:gd name="connsiteY341" fmla="*/ 1239087 h 3281108"/>
              <a:gd name="connsiteX342" fmla="*/ 1602289 w 7023131"/>
              <a:gd name="connsiteY342" fmla="*/ 1334337 h 3281108"/>
              <a:gd name="connsiteX343" fmla="*/ 1545139 w 7023131"/>
              <a:gd name="connsiteY343" fmla="*/ 1362912 h 3281108"/>
              <a:gd name="connsiteX344" fmla="*/ 1535614 w 7023131"/>
              <a:gd name="connsiteY344" fmla="*/ 1458162 h 3281108"/>
              <a:gd name="connsiteX345" fmla="*/ 1507039 w 7023131"/>
              <a:gd name="connsiteY345" fmla="*/ 1505787 h 3281108"/>
              <a:gd name="connsiteX346" fmla="*/ 1535614 w 7023131"/>
              <a:gd name="connsiteY346" fmla="*/ 1639137 h 3281108"/>
              <a:gd name="connsiteX347" fmla="*/ 1497514 w 7023131"/>
              <a:gd name="connsiteY347" fmla="*/ 1696287 h 3281108"/>
              <a:gd name="connsiteX348" fmla="*/ 1364164 w 7023131"/>
              <a:gd name="connsiteY348" fmla="*/ 1724862 h 3281108"/>
              <a:gd name="connsiteX349" fmla="*/ 1354639 w 7023131"/>
              <a:gd name="connsiteY349" fmla="*/ 1772487 h 3281108"/>
              <a:gd name="connsiteX350" fmla="*/ 1367974 w 7023131"/>
              <a:gd name="connsiteY350" fmla="*/ 1776297 h 3281108"/>
              <a:gd name="connsiteX351" fmla="*/ 1945189 w 7023131"/>
              <a:gd name="connsiteY351" fmla="*/ 2067762 h 3281108"/>
              <a:gd name="connsiteX352" fmla="*/ 2002339 w 7023131"/>
              <a:gd name="connsiteY352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40389 w 7023131"/>
              <a:gd name="connsiteY12" fmla="*/ 1210512 h 3281108"/>
              <a:gd name="connsiteX13" fmla="*/ 1573714 w 7023131"/>
              <a:gd name="connsiteY13" fmla="*/ 1324812 h 3281108"/>
              <a:gd name="connsiteX14" fmla="*/ 1554664 w 7023131"/>
              <a:gd name="connsiteY14" fmla="*/ 1372437 h 3281108"/>
              <a:gd name="connsiteX15" fmla="*/ 1535614 w 7023131"/>
              <a:gd name="connsiteY15" fmla="*/ 1439112 h 3281108"/>
              <a:gd name="connsiteX16" fmla="*/ 1516564 w 7023131"/>
              <a:gd name="connsiteY16" fmla="*/ 1486737 h 3281108"/>
              <a:gd name="connsiteX17" fmla="*/ 1516564 w 7023131"/>
              <a:gd name="connsiteY17" fmla="*/ 1620087 h 3281108"/>
              <a:gd name="connsiteX18" fmla="*/ 1526089 w 7023131"/>
              <a:gd name="connsiteY18" fmla="*/ 1667712 h 3281108"/>
              <a:gd name="connsiteX19" fmla="*/ 1468939 w 7023131"/>
              <a:gd name="connsiteY19" fmla="*/ 1677237 h 3281108"/>
              <a:gd name="connsiteX20" fmla="*/ 1430839 w 7023131"/>
              <a:gd name="connsiteY20" fmla="*/ 1715337 h 3281108"/>
              <a:gd name="connsiteX21" fmla="*/ 1383214 w 7023131"/>
              <a:gd name="connsiteY21" fmla="*/ 1696287 h 3281108"/>
              <a:gd name="connsiteX22" fmla="*/ 1364164 w 7023131"/>
              <a:gd name="connsiteY22" fmla="*/ 1801062 h 3281108"/>
              <a:gd name="connsiteX23" fmla="*/ 1287964 w 7023131"/>
              <a:gd name="connsiteY23" fmla="*/ 1753437 h 3281108"/>
              <a:gd name="connsiteX24" fmla="*/ 1249864 w 7023131"/>
              <a:gd name="connsiteY24" fmla="*/ 1839162 h 3281108"/>
              <a:gd name="connsiteX25" fmla="*/ 1230814 w 7023131"/>
              <a:gd name="connsiteY25" fmla="*/ 1858212 h 3281108"/>
              <a:gd name="connsiteX26" fmla="*/ 1230814 w 7023131"/>
              <a:gd name="connsiteY26" fmla="*/ 1905837 h 3281108"/>
              <a:gd name="connsiteX27" fmla="*/ 1230814 w 7023131"/>
              <a:gd name="connsiteY27" fmla="*/ 1943937 h 3281108"/>
              <a:gd name="connsiteX28" fmla="*/ 1230814 w 7023131"/>
              <a:gd name="connsiteY28" fmla="*/ 1982037 h 3281108"/>
              <a:gd name="connsiteX29" fmla="*/ 1192714 w 7023131"/>
              <a:gd name="connsiteY29" fmla="*/ 1991562 h 3281108"/>
              <a:gd name="connsiteX30" fmla="*/ 1126039 w 7023131"/>
              <a:gd name="connsiteY30" fmla="*/ 2001087 h 3281108"/>
              <a:gd name="connsiteX31" fmla="*/ 1126039 w 7023131"/>
              <a:gd name="connsiteY31" fmla="*/ 2029662 h 3281108"/>
              <a:gd name="connsiteX32" fmla="*/ 1173664 w 7023131"/>
              <a:gd name="connsiteY32" fmla="*/ 2124912 h 3281108"/>
              <a:gd name="connsiteX33" fmla="*/ 1259389 w 7023131"/>
              <a:gd name="connsiteY33" fmla="*/ 2115387 h 3281108"/>
              <a:gd name="connsiteX34" fmla="*/ 1316539 w 7023131"/>
              <a:gd name="connsiteY34" fmla="*/ 2163012 h 3281108"/>
              <a:gd name="connsiteX35" fmla="*/ 1354639 w 7023131"/>
              <a:gd name="connsiteY35" fmla="*/ 2172537 h 3281108"/>
              <a:gd name="connsiteX36" fmla="*/ 1411789 w 7023131"/>
              <a:gd name="connsiteY36" fmla="*/ 2172537 h 3281108"/>
              <a:gd name="connsiteX37" fmla="*/ 1459414 w 7023131"/>
              <a:gd name="connsiteY37" fmla="*/ 2105862 h 3281108"/>
              <a:gd name="connsiteX38" fmla="*/ 1516564 w 7023131"/>
              <a:gd name="connsiteY38" fmla="*/ 2039187 h 3281108"/>
              <a:gd name="connsiteX39" fmla="*/ 1621339 w 7023131"/>
              <a:gd name="connsiteY39" fmla="*/ 2029662 h 3281108"/>
              <a:gd name="connsiteX40" fmla="*/ 1668964 w 7023131"/>
              <a:gd name="connsiteY40" fmla="*/ 2001087 h 3281108"/>
              <a:gd name="connsiteX41" fmla="*/ 1792789 w 7023131"/>
              <a:gd name="connsiteY41" fmla="*/ 2001087 h 3281108"/>
              <a:gd name="connsiteX42" fmla="*/ 2049964 w 7023131"/>
              <a:gd name="connsiteY42" fmla="*/ 2115387 h 3281108"/>
              <a:gd name="connsiteX43" fmla="*/ 2240464 w 7023131"/>
              <a:gd name="connsiteY43" fmla="*/ 2039187 h 3281108"/>
              <a:gd name="connsiteX44" fmla="*/ 2345239 w 7023131"/>
              <a:gd name="connsiteY44" fmla="*/ 2010612 h 3281108"/>
              <a:gd name="connsiteX45" fmla="*/ 2411914 w 7023131"/>
              <a:gd name="connsiteY45" fmla="*/ 1943937 h 3281108"/>
              <a:gd name="connsiteX46" fmla="*/ 2459539 w 7023131"/>
              <a:gd name="connsiteY46" fmla="*/ 1896312 h 3281108"/>
              <a:gd name="connsiteX47" fmla="*/ 2507164 w 7023131"/>
              <a:gd name="connsiteY47" fmla="*/ 1829637 h 3281108"/>
              <a:gd name="connsiteX48" fmla="*/ 2535739 w 7023131"/>
              <a:gd name="connsiteY48" fmla="*/ 1810587 h 3281108"/>
              <a:gd name="connsiteX49" fmla="*/ 2659564 w 7023131"/>
              <a:gd name="connsiteY49" fmla="*/ 1791537 h 3281108"/>
              <a:gd name="connsiteX50" fmla="*/ 2669089 w 7023131"/>
              <a:gd name="connsiteY50" fmla="*/ 1715337 h 3281108"/>
              <a:gd name="connsiteX51" fmla="*/ 2697664 w 7023131"/>
              <a:gd name="connsiteY51" fmla="*/ 1696287 h 3281108"/>
              <a:gd name="connsiteX52" fmla="*/ 2745289 w 7023131"/>
              <a:gd name="connsiteY52" fmla="*/ 1658187 h 3281108"/>
              <a:gd name="connsiteX53" fmla="*/ 2802439 w 7023131"/>
              <a:gd name="connsiteY53" fmla="*/ 1629612 h 3281108"/>
              <a:gd name="connsiteX54" fmla="*/ 2888164 w 7023131"/>
              <a:gd name="connsiteY54" fmla="*/ 1572462 h 3281108"/>
              <a:gd name="connsiteX55" fmla="*/ 2954839 w 7023131"/>
              <a:gd name="connsiteY55" fmla="*/ 1505787 h 3281108"/>
              <a:gd name="connsiteX56" fmla="*/ 2964364 w 7023131"/>
              <a:gd name="connsiteY56" fmla="*/ 1429587 h 3281108"/>
              <a:gd name="connsiteX57" fmla="*/ 3002464 w 7023131"/>
              <a:gd name="connsiteY57" fmla="*/ 1429587 h 3281108"/>
              <a:gd name="connsiteX58" fmla="*/ 2983414 w 7023131"/>
              <a:gd name="connsiteY58" fmla="*/ 1362912 h 3281108"/>
              <a:gd name="connsiteX59" fmla="*/ 3078664 w 7023131"/>
              <a:gd name="connsiteY59" fmla="*/ 1439112 h 3281108"/>
              <a:gd name="connsiteX60" fmla="*/ 3192964 w 7023131"/>
              <a:gd name="connsiteY60" fmla="*/ 1401012 h 3281108"/>
              <a:gd name="connsiteX61" fmla="*/ 3345364 w 7023131"/>
              <a:gd name="connsiteY61" fmla="*/ 1401012 h 3281108"/>
              <a:gd name="connsiteX62" fmla="*/ 3402514 w 7023131"/>
              <a:gd name="connsiteY62" fmla="*/ 1372437 h 3281108"/>
              <a:gd name="connsiteX63" fmla="*/ 3412039 w 7023131"/>
              <a:gd name="connsiteY63" fmla="*/ 1343862 h 3281108"/>
              <a:gd name="connsiteX64" fmla="*/ 3412039 w 7023131"/>
              <a:gd name="connsiteY64" fmla="*/ 1439112 h 3281108"/>
              <a:gd name="connsiteX65" fmla="*/ 3469189 w 7023131"/>
              <a:gd name="connsiteY65" fmla="*/ 1420062 h 3281108"/>
              <a:gd name="connsiteX66" fmla="*/ 3573964 w 7023131"/>
              <a:gd name="connsiteY66" fmla="*/ 1410537 h 3281108"/>
              <a:gd name="connsiteX67" fmla="*/ 3612064 w 7023131"/>
              <a:gd name="connsiteY67" fmla="*/ 1334337 h 3281108"/>
              <a:gd name="connsiteX68" fmla="*/ 3754939 w 7023131"/>
              <a:gd name="connsiteY68" fmla="*/ 1391487 h 3281108"/>
              <a:gd name="connsiteX69" fmla="*/ 3802564 w 7023131"/>
              <a:gd name="connsiteY69" fmla="*/ 1286712 h 3281108"/>
              <a:gd name="connsiteX70" fmla="*/ 3935914 w 7023131"/>
              <a:gd name="connsiteY70" fmla="*/ 1267662 h 3281108"/>
              <a:gd name="connsiteX71" fmla="*/ 3974014 w 7023131"/>
              <a:gd name="connsiteY71" fmla="*/ 1181937 h 3281108"/>
              <a:gd name="connsiteX72" fmla="*/ 3935914 w 7023131"/>
              <a:gd name="connsiteY72" fmla="*/ 1105737 h 3281108"/>
              <a:gd name="connsiteX73" fmla="*/ 3916864 w 7023131"/>
              <a:gd name="connsiteY73" fmla="*/ 1039062 h 3281108"/>
              <a:gd name="connsiteX74" fmla="*/ 3840664 w 7023131"/>
              <a:gd name="connsiteY74" fmla="*/ 962862 h 3281108"/>
              <a:gd name="connsiteX75" fmla="*/ 3764464 w 7023131"/>
              <a:gd name="connsiteY75" fmla="*/ 915237 h 3281108"/>
              <a:gd name="connsiteX76" fmla="*/ 3840664 w 7023131"/>
              <a:gd name="connsiteY76" fmla="*/ 734262 h 3281108"/>
              <a:gd name="connsiteX77" fmla="*/ 3897814 w 7023131"/>
              <a:gd name="connsiteY77" fmla="*/ 648537 h 3281108"/>
              <a:gd name="connsiteX78" fmla="*/ 3983539 w 7023131"/>
              <a:gd name="connsiteY78" fmla="*/ 591387 h 3281108"/>
              <a:gd name="connsiteX79" fmla="*/ 4069264 w 7023131"/>
              <a:gd name="connsiteY79" fmla="*/ 600912 h 3281108"/>
              <a:gd name="connsiteX80" fmla="*/ 4097839 w 7023131"/>
              <a:gd name="connsiteY80" fmla="*/ 553287 h 3281108"/>
              <a:gd name="connsiteX81" fmla="*/ 4154989 w 7023131"/>
              <a:gd name="connsiteY81" fmla="*/ 505662 h 3281108"/>
              <a:gd name="connsiteX82" fmla="*/ 4174039 w 7023131"/>
              <a:gd name="connsiteY82" fmla="*/ 496137 h 3281108"/>
              <a:gd name="connsiteX83" fmla="*/ 4259764 w 7023131"/>
              <a:gd name="connsiteY83" fmla="*/ 391362 h 3281108"/>
              <a:gd name="connsiteX84" fmla="*/ 4335964 w 7023131"/>
              <a:gd name="connsiteY84" fmla="*/ 429462 h 3281108"/>
              <a:gd name="connsiteX85" fmla="*/ 4431214 w 7023131"/>
              <a:gd name="connsiteY85" fmla="*/ 391362 h 3281108"/>
              <a:gd name="connsiteX86" fmla="*/ 4535989 w 7023131"/>
              <a:gd name="connsiteY86" fmla="*/ 391362 h 3281108"/>
              <a:gd name="connsiteX87" fmla="*/ 4583614 w 7023131"/>
              <a:gd name="connsiteY87" fmla="*/ 362787 h 3281108"/>
              <a:gd name="connsiteX88" fmla="*/ 4659814 w 7023131"/>
              <a:gd name="connsiteY88" fmla="*/ 343737 h 3281108"/>
              <a:gd name="connsiteX89" fmla="*/ 4697914 w 7023131"/>
              <a:gd name="connsiteY89" fmla="*/ 305637 h 3281108"/>
              <a:gd name="connsiteX90" fmla="*/ 4755064 w 7023131"/>
              <a:gd name="connsiteY90" fmla="*/ 343737 h 3281108"/>
              <a:gd name="connsiteX91" fmla="*/ 4840789 w 7023131"/>
              <a:gd name="connsiteY91" fmla="*/ 343737 h 3281108"/>
              <a:gd name="connsiteX92" fmla="*/ 4888414 w 7023131"/>
              <a:gd name="connsiteY92" fmla="*/ 315162 h 3281108"/>
              <a:gd name="connsiteX93" fmla="*/ 4936039 w 7023131"/>
              <a:gd name="connsiteY93" fmla="*/ 324687 h 3281108"/>
              <a:gd name="connsiteX94" fmla="*/ 5040814 w 7023131"/>
              <a:gd name="connsiteY94" fmla="*/ 324687 h 3281108"/>
              <a:gd name="connsiteX95" fmla="*/ 5097964 w 7023131"/>
              <a:gd name="connsiteY95" fmla="*/ 324687 h 3281108"/>
              <a:gd name="connsiteX96" fmla="*/ 5202739 w 7023131"/>
              <a:gd name="connsiteY96" fmla="*/ 334212 h 3281108"/>
              <a:gd name="connsiteX97" fmla="*/ 5307514 w 7023131"/>
              <a:gd name="connsiteY97" fmla="*/ 334212 h 3281108"/>
              <a:gd name="connsiteX98" fmla="*/ 5393239 w 7023131"/>
              <a:gd name="connsiteY98" fmla="*/ 258012 h 3281108"/>
              <a:gd name="connsiteX99" fmla="*/ 5459914 w 7023131"/>
              <a:gd name="connsiteY99" fmla="*/ 258012 h 3281108"/>
              <a:gd name="connsiteX100" fmla="*/ 5564689 w 7023131"/>
              <a:gd name="connsiteY100" fmla="*/ 267537 h 3281108"/>
              <a:gd name="connsiteX101" fmla="*/ 5602789 w 7023131"/>
              <a:gd name="connsiteY101" fmla="*/ 238962 h 3281108"/>
              <a:gd name="connsiteX102" fmla="*/ 5583739 w 7023131"/>
              <a:gd name="connsiteY102" fmla="*/ 162762 h 3281108"/>
              <a:gd name="connsiteX103" fmla="*/ 5545639 w 7023131"/>
              <a:gd name="connsiteY103" fmla="*/ 124662 h 3281108"/>
              <a:gd name="connsiteX104" fmla="*/ 5640889 w 7023131"/>
              <a:gd name="connsiteY104" fmla="*/ 124662 h 3281108"/>
              <a:gd name="connsiteX105" fmla="*/ 5717089 w 7023131"/>
              <a:gd name="connsiteY105" fmla="*/ 77037 h 3281108"/>
              <a:gd name="connsiteX106" fmla="*/ 5736139 w 7023131"/>
              <a:gd name="connsiteY106" fmla="*/ 29412 h 3281108"/>
              <a:gd name="connsiteX107" fmla="*/ 5802814 w 7023131"/>
              <a:gd name="connsiteY107" fmla="*/ 48462 h 3281108"/>
              <a:gd name="connsiteX108" fmla="*/ 5898064 w 7023131"/>
              <a:gd name="connsiteY108" fmla="*/ 67512 h 3281108"/>
              <a:gd name="connsiteX109" fmla="*/ 5898064 w 7023131"/>
              <a:gd name="connsiteY109" fmla="*/ 837 h 3281108"/>
              <a:gd name="connsiteX110" fmla="*/ 6012364 w 7023131"/>
              <a:gd name="connsiteY110" fmla="*/ 29412 h 3281108"/>
              <a:gd name="connsiteX111" fmla="*/ 6059989 w 7023131"/>
              <a:gd name="connsiteY111" fmla="*/ 19887 h 3281108"/>
              <a:gd name="connsiteX112" fmla="*/ 6126664 w 7023131"/>
              <a:gd name="connsiteY112" fmla="*/ 48462 h 3281108"/>
              <a:gd name="connsiteX113" fmla="*/ 6269539 w 7023131"/>
              <a:gd name="connsiteY113" fmla="*/ 96087 h 3281108"/>
              <a:gd name="connsiteX114" fmla="*/ 6364789 w 7023131"/>
              <a:gd name="connsiteY114" fmla="*/ 96087 h 3281108"/>
              <a:gd name="connsiteX115" fmla="*/ 6545764 w 7023131"/>
              <a:gd name="connsiteY115" fmla="*/ 143712 h 3281108"/>
              <a:gd name="connsiteX116" fmla="*/ 6650539 w 7023131"/>
              <a:gd name="connsiteY116" fmla="*/ 267537 h 3281108"/>
              <a:gd name="connsiteX117" fmla="*/ 6631489 w 7023131"/>
              <a:gd name="connsiteY117" fmla="*/ 315162 h 3281108"/>
              <a:gd name="connsiteX118" fmla="*/ 6621964 w 7023131"/>
              <a:gd name="connsiteY118" fmla="*/ 381837 h 3281108"/>
              <a:gd name="connsiteX119" fmla="*/ 6593389 w 7023131"/>
              <a:gd name="connsiteY119" fmla="*/ 410412 h 3281108"/>
              <a:gd name="connsiteX120" fmla="*/ 6469564 w 7023131"/>
              <a:gd name="connsiteY120" fmla="*/ 334212 h 3281108"/>
              <a:gd name="connsiteX121" fmla="*/ 6460039 w 7023131"/>
              <a:gd name="connsiteY121" fmla="*/ 391362 h 3281108"/>
              <a:gd name="connsiteX122" fmla="*/ 6345739 w 7023131"/>
              <a:gd name="connsiteY122" fmla="*/ 391362 h 3281108"/>
              <a:gd name="connsiteX123" fmla="*/ 6288589 w 7023131"/>
              <a:gd name="connsiteY123" fmla="*/ 419937 h 3281108"/>
              <a:gd name="connsiteX124" fmla="*/ 6145714 w 7023131"/>
              <a:gd name="connsiteY124" fmla="*/ 477087 h 3281108"/>
              <a:gd name="connsiteX125" fmla="*/ 6079039 w 7023131"/>
              <a:gd name="connsiteY125" fmla="*/ 467562 h 3281108"/>
              <a:gd name="connsiteX126" fmla="*/ 6031414 w 7023131"/>
              <a:gd name="connsiteY126" fmla="*/ 467562 h 3281108"/>
              <a:gd name="connsiteX127" fmla="*/ 5964739 w 7023131"/>
              <a:gd name="connsiteY127" fmla="*/ 515187 h 3281108"/>
              <a:gd name="connsiteX128" fmla="*/ 5831389 w 7023131"/>
              <a:gd name="connsiteY128" fmla="*/ 486612 h 3281108"/>
              <a:gd name="connsiteX129" fmla="*/ 5745664 w 7023131"/>
              <a:gd name="connsiteY129" fmla="*/ 486612 h 3281108"/>
              <a:gd name="connsiteX130" fmla="*/ 5621839 w 7023131"/>
              <a:gd name="connsiteY130" fmla="*/ 543762 h 3281108"/>
              <a:gd name="connsiteX131" fmla="*/ 5612314 w 7023131"/>
              <a:gd name="connsiteY131" fmla="*/ 562812 h 3281108"/>
              <a:gd name="connsiteX132" fmla="*/ 5564689 w 7023131"/>
              <a:gd name="connsiteY132" fmla="*/ 572337 h 3281108"/>
              <a:gd name="connsiteX133" fmla="*/ 5440864 w 7023131"/>
              <a:gd name="connsiteY133" fmla="*/ 543762 h 3281108"/>
              <a:gd name="connsiteX134" fmla="*/ 5364664 w 7023131"/>
              <a:gd name="connsiteY134" fmla="*/ 534237 h 3281108"/>
              <a:gd name="connsiteX135" fmla="*/ 5355139 w 7023131"/>
              <a:gd name="connsiteY135" fmla="*/ 562812 h 3281108"/>
              <a:gd name="connsiteX136" fmla="*/ 5317039 w 7023131"/>
              <a:gd name="connsiteY136" fmla="*/ 581862 h 3281108"/>
              <a:gd name="connsiteX137" fmla="*/ 5307514 w 7023131"/>
              <a:gd name="connsiteY137" fmla="*/ 591387 h 3281108"/>
              <a:gd name="connsiteX138" fmla="*/ 5202739 w 7023131"/>
              <a:gd name="connsiteY138" fmla="*/ 591387 h 3281108"/>
              <a:gd name="connsiteX139" fmla="*/ 5136064 w 7023131"/>
              <a:gd name="connsiteY139" fmla="*/ 677112 h 3281108"/>
              <a:gd name="connsiteX140" fmla="*/ 5126539 w 7023131"/>
              <a:gd name="connsiteY140" fmla="*/ 724737 h 3281108"/>
              <a:gd name="connsiteX141" fmla="*/ 5136064 w 7023131"/>
              <a:gd name="connsiteY141" fmla="*/ 753312 h 3281108"/>
              <a:gd name="connsiteX142" fmla="*/ 5088439 w 7023131"/>
              <a:gd name="connsiteY142" fmla="*/ 810462 h 3281108"/>
              <a:gd name="connsiteX143" fmla="*/ 5050339 w 7023131"/>
              <a:gd name="connsiteY143" fmla="*/ 819987 h 3281108"/>
              <a:gd name="connsiteX144" fmla="*/ 5069389 w 7023131"/>
              <a:gd name="connsiteY144" fmla="*/ 886662 h 3281108"/>
              <a:gd name="connsiteX145" fmla="*/ 5050339 w 7023131"/>
              <a:gd name="connsiteY145" fmla="*/ 953337 h 3281108"/>
              <a:gd name="connsiteX146" fmla="*/ 5021764 w 7023131"/>
              <a:gd name="connsiteY146" fmla="*/ 991437 h 3281108"/>
              <a:gd name="connsiteX147" fmla="*/ 4955089 w 7023131"/>
              <a:gd name="connsiteY147" fmla="*/ 1029537 h 3281108"/>
              <a:gd name="connsiteX148" fmla="*/ 4878889 w 7023131"/>
              <a:gd name="connsiteY148" fmla="*/ 1086687 h 3281108"/>
              <a:gd name="connsiteX149" fmla="*/ 4859839 w 7023131"/>
              <a:gd name="connsiteY149" fmla="*/ 1105737 h 3281108"/>
              <a:gd name="connsiteX150" fmla="*/ 4821739 w 7023131"/>
              <a:gd name="connsiteY150" fmla="*/ 1134312 h 3281108"/>
              <a:gd name="connsiteX151" fmla="*/ 4783639 w 7023131"/>
              <a:gd name="connsiteY151" fmla="*/ 1134312 h 3281108"/>
              <a:gd name="connsiteX152" fmla="*/ 4755064 w 7023131"/>
              <a:gd name="connsiteY152" fmla="*/ 1220037 h 3281108"/>
              <a:gd name="connsiteX153" fmla="*/ 4793164 w 7023131"/>
              <a:gd name="connsiteY153" fmla="*/ 1258137 h 3281108"/>
              <a:gd name="connsiteX154" fmla="*/ 4840789 w 7023131"/>
              <a:gd name="connsiteY154" fmla="*/ 1305762 h 3281108"/>
              <a:gd name="connsiteX155" fmla="*/ 4888414 w 7023131"/>
              <a:gd name="connsiteY155" fmla="*/ 1343862 h 3281108"/>
              <a:gd name="connsiteX156" fmla="*/ 4926514 w 7023131"/>
              <a:gd name="connsiteY156" fmla="*/ 1429587 h 3281108"/>
              <a:gd name="connsiteX157" fmla="*/ 4916989 w 7023131"/>
              <a:gd name="connsiteY157" fmla="*/ 1486737 h 3281108"/>
              <a:gd name="connsiteX158" fmla="*/ 4936039 w 7023131"/>
              <a:gd name="connsiteY158" fmla="*/ 1486737 h 3281108"/>
              <a:gd name="connsiteX159" fmla="*/ 4936039 w 7023131"/>
              <a:gd name="connsiteY159" fmla="*/ 1534362 h 3281108"/>
              <a:gd name="connsiteX160" fmla="*/ 5078914 w 7023131"/>
              <a:gd name="connsiteY160" fmla="*/ 1601037 h 3281108"/>
              <a:gd name="connsiteX161" fmla="*/ 5097964 w 7023131"/>
              <a:gd name="connsiteY161" fmla="*/ 1601037 h 3281108"/>
              <a:gd name="connsiteX162" fmla="*/ 5174164 w 7023131"/>
              <a:gd name="connsiteY162" fmla="*/ 1648662 h 3281108"/>
              <a:gd name="connsiteX163" fmla="*/ 5297989 w 7023131"/>
              <a:gd name="connsiteY163" fmla="*/ 1648662 h 3281108"/>
              <a:gd name="connsiteX164" fmla="*/ 5374189 w 7023131"/>
              <a:gd name="connsiteY164" fmla="*/ 1686762 h 3281108"/>
              <a:gd name="connsiteX165" fmla="*/ 5431339 w 7023131"/>
              <a:gd name="connsiteY165" fmla="*/ 1715337 h 3281108"/>
              <a:gd name="connsiteX166" fmla="*/ 5517064 w 7023131"/>
              <a:gd name="connsiteY166" fmla="*/ 1677237 h 3281108"/>
              <a:gd name="connsiteX167" fmla="*/ 5650414 w 7023131"/>
              <a:gd name="connsiteY167" fmla="*/ 1686762 h 3281108"/>
              <a:gd name="connsiteX168" fmla="*/ 5736139 w 7023131"/>
              <a:gd name="connsiteY168" fmla="*/ 1715337 h 3281108"/>
              <a:gd name="connsiteX169" fmla="*/ 5850439 w 7023131"/>
              <a:gd name="connsiteY169" fmla="*/ 1782012 h 3281108"/>
              <a:gd name="connsiteX170" fmla="*/ 5869489 w 7023131"/>
              <a:gd name="connsiteY170" fmla="*/ 1705812 h 3281108"/>
              <a:gd name="connsiteX171" fmla="*/ 6021889 w 7023131"/>
              <a:gd name="connsiteY171" fmla="*/ 1772487 h 3281108"/>
              <a:gd name="connsiteX172" fmla="*/ 6107614 w 7023131"/>
              <a:gd name="connsiteY172" fmla="*/ 1782012 h 3281108"/>
              <a:gd name="connsiteX173" fmla="*/ 6193339 w 7023131"/>
              <a:gd name="connsiteY173" fmla="*/ 1791537 h 3281108"/>
              <a:gd name="connsiteX174" fmla="*/ 6326689 w 7023131"/>
              <a:gd name="connsiteY174" fmla="*/ 1839162 h 3281108"/>
              <a:gd name="connsiteX175" fmla="*/ 6374314 w 7023131"/>
              <a:gd name="connsiteY175" fmla="*/ 1848687 h 3281108"/>
              <a:gd name="connsiteX176" fmla="*/ 6555289 w 7023131"/>
              <a:gd name="connsiteY176" fmla="*/ 1934412 h 3281108"/>
              <a:gd name="connsiteX177" fmla="*/ 6660064 w 7023131"/>
              <a:gd name="connsiteY177" fmla="*/ 1915362 h 3281108"/>
              <a:gd name="connsiteX178" fmla="*/ 6745789 w 7023131"/>
              <a:gd name="connsiteY178" fmla="*/ 1924887 h 3281108"/>
              <a:gd name="connsiteX179" fmla="*/ 6688639 w 7023131"/>
              <a:gd name="connsiteY179" fmla="*/ 1982037 h 3281108"/>
              <a:gd name="connsiteX180" fmla="*/ 6641014 w 7023131"/>
              <a:gd name="connsiteY180" fmla="*/ 2010612 h 3281108"/>
              <a:gd name="connsiteX181" fmla="*/ 6707689 w 7023131"/>
              <a:gd name="connsiteY181" fmla="*/ 2048712 h 3281108"/>
              <a:gd name="connsiteX182" fmla="*/ 6745789 w 7023131"/>
              <a:gd name="connsiteY182" fmla="*/ 2124912 h 3281108"/>
              <a:gd name="connsiteX183" fmla="*/ 6841039 w 7023131"/>
              <a:gd name="connsiteY183" fmla="*/ 2182062 h 3281108"/>
              <a:gd name="connsiteX184" fmla="*/ 6945814 w 7023131"/>
              <a:gd name="connsiteY184" fmla="*/ 2210637 h 3281108"/>
              <a:gd name="connsiteX185" fmla="*/ 6993439 w 7023131"/>
              <a:gd name="connsiteY185" fmla="*/ 2296362 h 3281108"/>
              <a:gd name="connsiteX186" fmla="*/ 7022014 w 7023131"/>
              <a:gd name="connsiteY186" fmla="*/ 2343987 h 3281108"/>
              <a:gd name="connsiteX187" fmla="*/ 6955339 w 7023131"/>
              <a:gd name="connsiteY187" fmla="*/ 2353512 h 3281108"/>
              <a:gd name="connsiteX188" fmla="*/ 6793414 w 7023131"/>
              <a:gd name="connsiteY188" fmla="*/ 2239212 h 3281108"/>
              <a:gd name="connsiteX189" fmla="*/ 6745789 w 7023131"/>
              <a:gd name="connsiteY189" fmla="*/ 2210637 h 3281108"/>
              <a:gd name="connsiteX190" fmla="*/ 6698164 w 7023131"/>
              <a:gd name="connsiteY190" fmla="*/ 2239212 h 3281108"/>
              <a:gd name="connsiteX191" fmla="*/ 6612439 w 7023131"/>
              <a:gd name="connsiteY191" fmla="*/ 2248737 h 3281108"/>
              <a:gd name="connsiteX192" fmla="*/ 6555289 w 7023131"/>
              <a:gd name="connsiteY192" fmla="*/ 2229687 h 3281108"/>
              <a:gd name="connsiteX193" fmla="*/ 6507664 w 7023131"/>
              <a:gd name="connsiteY193" fmla="*/ 2191587 h 3281108"/>
              <a:gd name="connsiteX194" fmla="*/ 6460039 w 7023131"/>
              <a:gd name="connsiteY194" fmla="*/ 2248737 h 3281108"/>
              <a:gd name="connsiteX195" fmla="*/ 6402889 w 7023131"/>
              <a:gd name="connsiteY195" fmla="*/ 2210637 h 3281108"/>
              <a:gd name="connsiteX196" fmla="*/ 6364789 w 7023131"/>
              <a:gd name="connsiteY196" fmla="*/ 2191587 h 3281108"/>
              <a:gd name="connsiteX197" fmla="*/ 6355264 w 7023131"/>
              <a:gd name="connsiteY197" fmla="*/ 2239212 h 3281108"/>
              <a:gd name="connsiteX198" fmla="*/ 6288589 w 7023131"/>
              <a:gd name="connsiteY198" fmla="*/ 2286837 h 3281108"/>
              <a:gd name="connsiteX199" fmla="*/ 6212389 w 7023131"/>
              <a:gd name="connsiteY199" fmla="*/ 2286837 h 3281108"/>
              <a:gd name="connsiteX200" fmla="*/ 6050464 w 7023131"/>
              <a:gd name="connsiteY200" fmla="*/ 2201112 h 3281108"/>
              <a:gd name="connsiteX201" fmla="*/ 5983789 w 7023131"/>
              <a:gd name="connsiteY201" fmla="*/ 2172537 h 3281108"/>
              <a:gd name="connsiteX202" fmla="*/ 5898064 w 7023131"/>
              <a:gd name="connsiteY202" fmla="*/ 2105862 h 3281108"/>
              <a:gd name="connsiteX203" fmla="*/ 5783764 w 7023131"/>
              <a:gd name="connsiteY203" fmla="*/ 2067762 h 3281108"/>
              <a:gd name="connsiteX204" fmla="*/ 5745664 w 7023131"/>
              <a:gd name="connsiteY204" fmla="*/ 2029662 h 3281108"/>
              <a:gd name="connsiteX205" fmla="*/ 5688514 w 7023131"/>
              <a:gd name="connsiteY205" fmla="*/ 2010612 h 3281108"/>
              <a:gd name="connsiteX206" fmla="*/ 5612314 w 7023131"/>
              <a:gd name="connsiteY206" fmla="*/ 2010612 h 3281108"/>
              <a:gd name="connsiteX207" fmla="*/ 5450389 w 7023131"/>
              <a:gd name="connsiteY207" fmla="*/ 1934412 h 3281108"/>
              <a:gd name="connsiteX208" fmla="*/ 5412289 w 7023131"/>
              <a:gd name="connsiteY208" fmla="*/ 1924887 h 3281108"/>
              <a:gd name="connsiteX209" fmla="*/ 5317039 w 7023131"/>
              <a:gd name="connsiteY209" fmla="*/ 1934412 h 3281108"/>
              <a:gd name="connsiteX210" fmla="*/ 5212264 w 7023131"/>
              <a:gd name="connsiteY210" fmla="*/ 1905837 h 3281108"/>
              <a:gd name="connsiteX211" fmla="*/ 5069389 w 7023131"/>
              <a:gd name="connsiteY211" fmla="*/ 1886787 h 3281108"/>
              <a:gd name="connsiteX212" fmla="*/ 4964614 w 7023131"/>
              <a:gd name="connsiteY212" fmla="*/ 1877262 h 3281108"/>
              <a:gd name="connsiteX213" fmla="*/ 4945564 w 7023131"/>
              <a:gd name="connsiteY213" fmla="*/ 1924887 h 3281108"/>
              <a:gd name="connsiteX214" fmla="*/ 4916989 w 7023131"/>
              <a:gd name="connsiteY214" fmla="*/ 1953462 h 3281108"/>
              <a:gd name="connsiteX215" fmla="*/ 4878889 w 7023131"/>
              <a:gd name="connsiteY215" fmla="*/ 1982037 h 3281108"/>
              <a:gd name="connsiteX216" fmla="*/ 4907464 w 7023131"/>
              <a:gd name="connsiteY216" fmla="*/ 2048712 h 3281108"/>
              <a:gd name="connsiteX217" fmla="*/ 4840789 w 7023131"/>
              <a:gd name="connsiteY217" fmla="*/ 2096337 h 3281108"/>
              <a:gd name="connsiteX218" fmla="*/ 4840789 w 7023131"/>
              <a:gd name="connsiteY218" fmla="*/ 2105862 h 3281108"/>
              <a:gd name="connsiteX219" fmla="*/ 4793164 w 7023131"/>
              <a:gd name="connsiteY219" fmla="*/ 2163012 h 3281108"/>
              <a:gd name="connsiteX220" fmla="*/ 4840789 w 7023131"/>
              <a:gd name="connsiteY220" fmla="*/ 2229687 h 3281108"/>
              <a:gd name="connsiteX221" fmla="*/ 4888414 w 7023131"/>
              <a:gd name="connsiteY221" fmla="*/ 2267787 h 3281108"/>
              <a:gd name="connsiteX222" fmla="*/ 4993189 w 7023131"/>
              <a:gd name="connsiteY222" fmla="*/ 2286837 h 3281108"/>
              <a:gd name="connsiteX223" fmla="*/ 4831264 w 7023131"/>
              <a:gd name="connsiteY223" fmla="*/ 2391612 h 3281108"/>
              <a:gd name="connsiteX224" fmla="*/ 4878889 w 7023131"/>
              <a:gd name="connsiteY224" fmla="*/ 2420187 h 3281108"/>
              <a:gd name="connsiteX225" fmla="*/ 4831264 w 7023131"/>
              <a:gd name="connsiteY225" fmla="*/ 2477337 h 3281108"/>
              <a:gd name="connsiteX226" fmla="*/ 4783639 w 7023131"/>
              <a:gd name="connsiteY226" fmla="*/ 2544012 h 3281108"/>
              <a:gd name="connsiteX227" fmla="*/ 4755064 w 7023131"/>
              <a:gd name="connsiteY227" fmla="*/ 2620212 h 3281108"/>
              <a:gd name="connsiteX228" fmla="*/ 4697914 w 7023131"/>
              <a:gd name="connsiteY228" fmla="*/ 2696412 h 3281108"/>
              <a:gd name="connsiteX229" fmla="*/ 4640764 w 7023131"/>
              <a:gd name="connsiteY229" fmla="*/ 2715462 h 3281108"/>
              <a:gd name="connsiteX230" fmla="*/ 4469314 w 7023131"/>
              <a:gd name="connsiteY230" fmla="*/ 2715462 h 3281108"/>
              <a:gd name="connsiteX231" fmla="*/ 4383589 w 7023131"/>
              <a:gd name="connsiteY231" fmla="*/ 2715462 h 3281108"/>
              <a:gd name="connsiteX232" fmla="*/ 4364539 w 7023131"/>
              <a:gd name="connsiteY232" fmla="*/ 2686887 h 3281108"/>
              <a:gd name="connsiteX233" fmla="*/ 4326439 w 7023131"/>
              <a:gd name="connsiteY233" fmla="*/ 2648787 h 3281108"/>
              <a:gd name="connsiteX234" fmla="*/ 4307389 w 7023131"/>
              <a:gd name="connsiteY234" fmla="*/ 2591637 h 3281108"/>
              <a:gd name="connsiteX235" fmla="*/ 4307389 w 7023131"/>
              <a:gd name="connsiteY235" fmla="*/ 2505912 h 3281108"/>
              <a:gd name="connsiteX236" fmla="*/ 4297864 w 7023131"/>
              <a:gd name="connsiteY236" fmla="*/ 2429712 h 3281108"/>
              <a:gd name="connsiteX237" fmla="*/ 4269289 w 7023131"/>
              <a:gd name="connsiteY237" fmla="*/ 2334462 h 3281108"/>
              <a:gd name="connsiteX238" fmla="*/ 4250239 w 7023131"/>
              <a:gd name="connsiteY238" fmla="*/ 2258262 h 3281108"/>
              <a:gd name="connsiteX239" fmla="*/ 4145464 w 7023131"/>
              <a:gd name="connsiteY239" fmla="*/ 2258262 h 3281108"/>
              <a:gd name="connsiteX240" fmla="*/ 4050214 w 7023131"/>
              <a:gd name="connsiteY240" fmla="*/ 2239212 h 3281108"/>
              <a:gd name="connsiteX241" fmla="*/ 3983539 w 7023131"/>
              <a:gd name="connsiteY241" fmla="*/ 2296362 h 3281108"/>
              <a:gd name="connsiteX242" fmla="*/ 3821614 w 7023131"/>
              <a:gd name="connsiteY242" fmla="*/ 2353512 h 3281108"/>
              <a:gd name="connsiteX243" fmla="*/ 3802564 w 7023131"/>
              <a:gd name="connsiteY243" fmla="*/ 2420187 h 3281108"/>
              <a:gd name="connsiteX244" fmla="*/ 3650164 w 7023131"/>
              <a:gd name="connsiteY244" fmla="*/ 2420187 h 3281108"/>
              <a:gd name="connsiteX245" fmla="*/ 3564439 w 7023131"/>
              <a:gd name="connsiteY245" fmla="*/ 2515437 h 3281108"/>
              <a:gd name="connsiteX246" fmla="*/ 3450139 w 7023131"/>
              <a:gd name="connsiteY246" fmla="*/ 2629737 h 3281108"/>
              <a:gd name="connsiteX247" fmla="*/ 3421564 w 7023131"/>
              <a:gd name="connsiteY247" fmla="*/ 2763087 h 3281108"/>
              <a:gd name="connsiteX248" fmla="*/ 3326314 w 7023131"/>
              <a:gd name="connsiteY248" fmla="*/ 2839287 h 3281108"/>
              <a:gd name="connsiteX249" fmla="*/ 3231064 w 7023131"/>
              <a:gd name="connsiteY249" fmla="*/ 2915487 h 3281108"/>
              <a:gd name="connsiteX250" fmla="*/ 3154864 w 7023131"/>
              <a:gd name="connsiteY250" fmla="*/ 3029787 h 3281108"/>
              <a:gd name="connsiteX251" fmla="*/ 3107239 w 7023131"/>
              <a:gd name="connsiteY251" fmla="*/ 3144087 h 3281108"/>
              <a:gd name="connsiteX252" fmla="*/ 3050089 w 7023131"/>
              <a:gd name="connsiteY252" fmla="*/ 3220287 h 3281108"/>
              <a:gd name="connsiteX253" fmla="*/ 2973889 w 7023131"/>
              <a:gd name="connsiteY253" fmla="*/ 3229812 h 3281108"/>
              <a:gd name="connsiteX254" fmla="*/ 2878639 w 7023131"/>
              <a:gd name="connsiteY254" fmla="*/ 3163137 h 3281108"/>
              <a:gd name="connsiteX255" fmla="*/ 2802439 w 7023131"/>
              <a:gd name="connsiteY255" fmla="*/ 3105987 h 3281108"/>
              <a:gd name="connsiteX256" fmla="*/ 2726239 w 7023131"/>
              <a:gd name="connsiteY256" fmla="*/ 3096462 h 3281108"/>
              <a:gd name="connsiteX257" fmla="*/ 2630989 w 7023131"/>
              <a:gd name="connsiteY257" fmla="*/ 3153612 h 3281108"/>
              <a:gd name="connsiteX258" fmla="*/ 2659564 w 7023131"/>
              <a:gd name="connsiteY258" fmla="*/ 3210762 h 3281108"/>
              <a:gd name="connsiteX259" fmla="*/ 2545264 w 7023131"/>
              <a:gd name="connsiteY259" fmla="*/ 3220287 h 3281108"/>
              <a:gd name="connsiteX260" fmla="*/ 2383339 w 7023131"/>
              <a:gd name="connsiteY260" fmla="*/ 3229812 h 3281108"/>
              <a:gd name="connsiteX261" fmla="*/ 2307139 w 7023131"/>
              <a:gd name="connsiteY261" fmla="*/ 3267912 h 3281108"/>
              <a:gd name="connsiteX262" fmla="*/ 2221414 w 7023131"/>
              <a:gd name="connsiteY262" fmla="*/ 3277437 h 3281108"/>
              <a:gd name="connsiteX263" fmla="*/ 2192839 w 7023131"/>
              <a:gd name="connsiteY263" fmla="*/ 3210762 h 3281108"/>
              <a:gd name="connsiteX264" fmla="*/ 2088064 w 7023131"/>
              <a:gd name="connsiteY264" fmla="*/ 3144087 h 3281108"/>
              <a:gd name="connsiteX265" fmla="*/ 2116639 w 7023131"/>
              <a:gd name="connsiteY265" fmla="*/ 3077412 h 3281108"/>
              <a:gd name="connsiteX266" fmla="*/ 2145214 w 7023131"/>
              <a:gd name="connsiteY266" fmla="*/ 2982162 h 3281108"/>
              <a:gd name="connsiteX267" fmla="*/ 2154739 w 7023131"/>
              <a:gd name="connsiteY267" fmla="*/ 2886912 h 3281108"/>
              <a:gd name="connsiteX268" fmla="*/ 2078539 w 7023131"/>
              <a:gd name="connsiteY268" fmla="*/ 2867862 h 3281108"/>
              <a:gd name="connsiteX269" fmla="*/ 1973764 w 7023131"/>
              <a:gd name="connsiteY269" fmla="*/ 2848812 h 3281108"/>
              <a:gd name="connsiteX270" fmla="*/ 1840414 w 7023131"/>
              <a:gd name="connsiteY270" fmla="*/ 2829762 h 3281108"/>
              <a:gd name="connsiteX271" fmla="*/ 1678489 w 7023131"/>
              <a:gd name="connsiteY271" fmla="*/ 2820237 h 3281108"/>
              <a:gd name="connsiteX272" fmla="*/ 1602289 w 7023131"/>
              <a:gd name="connsiteY272" fmla="*/ 2810712 h 3281108"/>
              <a:gd name="connsiteX273" fmla="*/ 1507039 w 7023131"/>
              <a:gd name="connsiteY273" fmla="*/ 2848812 h 3281108"/>
              <a:gd name="connsiteX274" fmla="*/ 1326064 w 7023131"/>
              <a:gd name="connsiteY274" fmla="*/ 2858337 h 3281108"/>
              <a:gd name="connsiteX275" fmla="*/ 1126039 w 7023131"/>
              <a:gd name="connsiteY275" fmla="*/ 2791662 h 3281108"/>
              <a:gd name="connsiteX276" fmla="*/ 1021264 w 7023131"/>
              <a:gd name="connsiteY276" fmla="*/ 2791662 h 3281108"/>
              <a:gd name="connsiteX277" fmla="*/ 906964 w 7023131"/>
              <a:gd name="connsiteY277" fmla="*/ 2801187 h 3281108"/>
              <a:gd name="connsiteX278" fmla="*/ 802189 w 7023131"/>
              <a:gd name="connsiteY278" fmla="*/ 2877387 h 3281108"/>
              <a:gd name="connsiteX279" fmla="*/ 725989 w 7023131"/>
              <a:gd name="connsiteY279" fmla="*/ 2896437 h 3281108"/>
              <a:gd name="connsiteX280" fmla="*/ 716464 w 7023131"/>
              <a:gd name="connsiteY280" fmla="*/ 2744037 h 3281108"/>
              <a:gd name="connsiteX281" fmla="*/ 716464 w 7023131"/>
              <a:gd name="connsiteY281" fmla="*/ 2667837 h 3281108"/>
              <a:gd name="connsiteX282" fmla="*/ 706939 w 7023131"/>
              <a:gd name="connsiteY282" fmla="*/ 2572587 h 3281108"/>
              <a:gd name="connsiteX283" fmla="*/ 659314 w 7023131"/>
              <a:gd name="connsiteY283" fmla="*/ 2515437 h 3281108"/>
              <a:gd name="connsiteX284" fmla="*/ 735514 w 7023131"/>
              <a:gd name="connsiteY284" fmla="*/ 2467812 h 3281108"/>
              <a:gd name="connsiteX285" fmla="*/ 773614 w 7023131"/>
              <a:gd name="connsiteY285" fmla="*/ 2401137 h 3281108"/>
              <a:gd name="connsiteX286" fmla="*/ 659314 w 7023131"/>
              <a:gd name="connsiteY286" fmla="*/ 2420187 h 3281108"/>
              <a:gd name="connsiteX287" fmla="*/ 583114 w 7023131"/>
              <a:gd name="connsiteY287" fmla="*/ 2372562 h 3281108"/>
              <a:gd name="connsiteX288" fmla="*/ 402139 w 7023131"/>
              <a:gd name="connsiteY288" fmla="*/ 2410662 h 3281108"/>
              <a:gd name="connsiteX289" fmla="*/ 297364 w 7023131"/>
              <a:gd name="connsiteY289" fmla="*/ 2410662 h 3281108"/>
              <a:gd name="connsiteX290" fmla="*/ 249739 w 7023131"/>
              <a:gd name="connsiteY290" fmla="*/ 2372562 h 3281108"/>
              <a:gd name="connsiteX291" fmla="*/ 135439 w 7023131"/>
              <a:gd name="connsiteY291" fmla="*/ 2391612 h 3281108"/>
              <a:gd name="connsiteX292" fmla="*/ 116389 w 7023131"/>
              <a:gd name="connsiteY292" fmla="*/ 2420187 h 3281108"/>
              <a:gd name="connsiteX293" fmla="*/ 40189 w 7023131"/>
              <a:gd name="connsiteY293" fmla="*/ 2353512 h 3281108"/>
              <a:gd name="connsiteX294" fmla="*/ 21139 w 7023131"/>
              <a:gd name="connsiteY294" fmla="*/ 2296362 h 3281108"/>
              <a:gd name="connsiteX295" fmla="*/ 164014 w 7023131"/>
              <a:gd name="connsiteY295" fmla="*/ 2277312 h 3281108"/>
              <a:gd name="connsiteX296" fmla="*/ 211639 w 7023131"/>
              <a:gd name="connsiteY296" fmla="*/ 2220162 h 3281108"/>
              <a:gd name="connsiteX297" fmla="*/ 78289 w 7023131"/>
              <a:gd name="connsiteY297" fmla="*/ 2191587 h 3281108"/>
              <a:gd name="connsiteX298" fmla="*/ 30664 w 7023131"/>
              <a:gd name="connsiteY298" fmla="*/ 2115387 h 3281108"/>
              <a:gd name="connsiteX299" fmla="*/ 2089 w 7023131"/>
              <a:gd name="connsiteY299" fmla="*/ 2058237 h 3281108"/>
              <a:gd name="connsiteX300" fmla="*/ 87814 w 7023131"/>
              <a:gd name="connsiteY300" fmla="*/ 2020137 h 3281108"/>
              <a:gd name="connsiteX301" fmla="*/ 87814 w 7023131"/>
              <a:gd name="connsiteY301" fmla="*/ 1924887 h 3281108"/>
              <a:gd name="connsiteX302" fmla="*/ 173539 w 7023131"/>
              <a:gd name="connsiteY302" fmla="*/ 1896312 h 3281108"/>
              <a:gd name="connsiteX303" fmla="*/ 211639 w 7023131"/>
              <a:gd name="connsiteY303" fmla="*/ 1753437 h 3281108"/>
              <a:gd name="connsiteX304" fmla="*/ 306889 w 7023131"/>
              <a:gd name="connsiteY304" fmla="*/ 1715337 h 3281108"/>
              <a:gd name="connsiteX305" fmla="*/ 287839 w 7023131"/>
              <a:gd name="connsiteY305" fmla="*/ 1924887 h 3281108"/>
              <a:gd name="connsiteX306" fmla="*/ 459289 w 7023131"/>
              <a:gd name="connsiteY306" fmla="*/ 1934412 h 3281108"/>
              <a:gd name="connsiteX307" fmla="*/ 564064 w 7023131"/>
              <a:gd name="connsiteY307" fmla="*/ 1829637 h 3281108"/>
              <a:gd name="connsiteX308" fmla="*/ 478339 w 7023131"/>
              <a:gd name="connsiteY308" fmla="*/ 1724862 h 3281108"/>
              <a:gd name="connsiteX309" fmla="*/ 430714 w 7023131"/>
              <a:gd name="connsiteY309" fmla="*/ 1686762 h 3281108"/>
              <a:gd name="connsiteX310" fmla="*/ 554539 w 7023131"/>
              <a:gd name="connsiteY310" fmla="*/ 1610562 h 3281108"/>
              <a:gd name="connsiteX311" fmla="*/ 649789 w 7023131"/>
              <a:gd name="connsiteY311" fmla="*/ 1610562 h 3281108"/>
              <a:gd name="connsiteX312" fmla="*/ 697414 w 7023131"/>
              <a:gd name="connsiteY312" fmla="*/ 1562937 h 3281108"/>
              <a:gd name="connsiteX313" fmla="*/ 783139 w 7023131"/>
              <a:gd name="connsiteY313" fmla="*/ 1534362 h 3281108"/>
              <a:gd name="connsiteX314" fmla="*/ 935539 w 7023131"/>
              <a:gd name="connsiteY314" fmla="*/ 1572462 h 3281108"/>
              <a:gd name="connsiteX315" fmla="*/ 973639 w 7023131"/>
              <a:gd name="connsiteY315" fmla="*/ 1458162 h 3281108"/>
              <a:gd name="connsiteX316" fmla="*/ 973639 w 7023131"/>
              <a:gd name="connsiteY316" fmla="*/ 1372437 h 3281108"/>
              <a:gd name="connsiteX317" fmla="*/ 1154614 w 7023131"/>
              <a:gd name="connsiteY317" fmla="*/ 1296237 h 3281108"/>
              <a:gd name="connsiteX318" fmla="*/ 1154614 w 7023131"/>
              <a:gd name="connsiteY318" fmla="*/ 1277187 h 3281108"/>
              <a:gd name="connsiteX319" fmla="*/ 1278439 w 7023131"/>
              <a:gd name="connsiteY319" fmla="*/ 1191462 h 3281108"/>
              <a:gd name="connsiteX320" fmla="*/ 1326064 w 7023131"/>
              <a:gd name="connsiteY320" fmla="*/ 1153362 h 3281108"/>
              <a:gd name="connsiteX321" fmla="*/ 1192714 w 7023131"/>
              <a:gd name="connsiteY321" fmla="*/ 1096212 h 3281108"/>
              <a:gd name="connsiteX322" fmla="*/ 1068889 w 7023131"/>
              <a:gd name="connsiteY322" fmla="*/ 1143837 h 3281108"/>
              <a:gd name="connsiteX323" fmla="*/ 859339 w 7023131"/>
              <a:gd name="connsiteY323" fmla="*/ 1134312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83264 w 7023131"/>
              <a:gd name="connsiteY330" fmla="*/ 724737 h 3281108"/>
              <a:gd name="connsiteX331" fmla="*/ 1840414 w 7023131"/>
              <a:gd name="connsiteY331" fmla="*/ 629487 h 3281108"/>
              <a:gd name="connsiteX332" fmla="*/ 1897564 w 7023131"/>
              <a:gd name="connsiteY332" fmla="*/ 619962 h 3281108"/>
              <a:gd name="connsiteX333" fmla="*/ 1983289 w 7023131"/>
              <a:gd name="connsiteY333" fmla="*/ 562812 h 3281108"/>
              <a:gd name="connsiteX334" fmla="*/ 2049964 w 7023131"/>
              <a:gd name="connsiteY334" fmla="*/ 515187 h 3281108"/>
              <a:gd name="connsiteX335" fmla="*/ 2088064 w 7023131"/>
              <a:gd name="connsiteY335" fmla="*/ 524712 h 3281108"/>
              <a:gd name="connsiteX336" fmla="*/ 2107114 w 7023131"/>
              <a:gd name="connsiteY336" fmla="*/ 600912 h 3281108"/>
              <a:gd name="connsiteX337" fmla="*/ 2049964 w 7023131"/>
              <a:gd name="connsiteY337" fmla="*/ 600912 h 3281108"/>
              <a:gd name="connsiteX338" fmla="*/ 1973764 w 7023131"/>
              <a:gd name="connsiteY338" fmla="*/ 667587 h 3281108"/>
              <a:gd name="connsiteX339" fmla="*/ 1849939 w 7023131"/>
              <a:gd name="connsiteY339" fmla="*/ 915237 h 3281108"/>
              <a:gd name="connsiteX340" fmla="*/ 1602289 w 7023131"/>
              <a:gd name="connsiteY340" fmla="*/ 1239087 h 3281108"/>
              <a:gd name="connsiteX341" fmla="*/ 1602289 w 7023131"/>
              <a:gd name="connsiteY341" fmla="*/ 1334337 h 3281108"/>
              <a:gd name="connsiteX342" fmla="*/ 1545139 w 7023131"/>
              <a:gd name="connsiteY342" fmla="*/ 1362912 h 3281108"/>
              <a:gd name="connsiteX343" fmla="*/ 1535614 w 7023131"/>
              <a:gd name="connsiteY343" fmla="*/ 1458162 h 3281108"/>
              <a:gd name="connsiteX344" fmla="*/ 1507039 w 7023131"/>
              <a:gd name="connsiteY344" fmla="*/ 1505787 h 3281108"/>
              <a:gd name="connsiteX345" fmla="*/ 1535614 w 7023131"/>
              <a:gd name="connsiteY345" fmla="*/ 1639137 h 3281108"/>
              <a:gd name="connsiteX346" fmla="*/ 1497514 w 7023131"/>
              <a:gd name="connsiteY346" fmla="*/ 1696287 h 3281108"/>
              <a:gd name="connsiteX347" fmla="*/ 1364164 w 7023131"/>
              <a:gd name="connsiteY347" fmla="*/ 1724862 h 3281108"/>
              <a:gd name="connsiteX348" fmla="*/ 1354639 w 7023131"/>
              <a:gd name="connsiteY348" fmla="*/ 1772487 h 3281108"/>
              <a:gd name="connsiteX349" fmla="*/ 1367974 w 7023131"/>
              <a:gd name="connsiteY349" fmla="*/ 1776297 h 3281108"/>
              <a:gd name="connsiteX350" fmla="*/ 1945189 w 7023131"/>
              <a:gd name="connsiteY350" fmla="*/ 2067762 h 3281108"/>
              <a:gd name="connsiteX351" fmla="*/ 2002339 w 7023131"/>
              <a:gd name="connsiteY351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602289 w 7023131"/>
              <a:gd name="connsiteY339" fmla="*/ 1239087 h 3281108"/>
              <a:gd name="connsiteX340" fmla="*/ 1602289 w 7023131"/>
              <a:gd name="connsiteY340" fmla="*/ 1334337 h 3281108"/>
              <a:gd name="connsiteX341" fmla="*/ 1545139 w 7023131"/>
              <a:gd name="connsiteY341" fmla="*/ 1362912 h 3281108"/>
              <a:gd name="connsiteX342" fmla="*/ 1535614 w 7023131"/>
              <a:gd name="connsiteY342" fmla="*/ 1458162 h 3281108"/>
              <a:gd name="connsiteX343" fmla="*/ 1507039 w 7023131"/>
              <a:gd name="connsiteY343" fmla="*/ 1505787 h 3281108"/>
              <a:gd name="connsiteX344" fmla="*/ 1535614 w 7023131"/>
              <a:gd name="connsiteY344" fmla="*/ 1639137 h 3281108"/>
              <a:gd name="connsiteX345" fmla="*/ 1497514 w 7023131"/>
              <a:gd name="connsiteY345" fmla="*/ 1696287 h 3281108"/>
              <a:gd name="connsiteX346" fmla="*/ 1364164 w 7023131"/>
              <a:gd name="connsiteY346" fmla="*/ 1724862 h 3281108"/>
              <a:gd name="connsiteX347" fmla="*/ 1354639 w 7023131"/>
              <a:gd name="connsiteY347" fmla="*/ 1772487 h 3281108"/>
              <a:gd name="connsiteX348" fmla="*/ 1367974 w 7023131"/>
              <a:gd name="connsiteY348" fmla="*/ 1776297 h 3281108"/>
              <a:gd name="connsiteX349" fmla="*/ 1945189 w 7023131"/>
              <a:gd name="connsiteY349" fmla="*/ 2067762 h 3281108"/>
              <a:gd name="connsiteX350" fmla="*/ 2002339 w 7023131"/>
              <a:gd name="connsiteY350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602289 w 7023131"/>
              <a:gd name="connsiteY339" fmla="*/ 1334337 h 3281108"/>
              <a:gd name="connsiteX340" fmla="*/ 1545139 w 7023131"/>
              <a:gd name="connsiteY340" fmla="*/ 1362912 h 3281108"/>
              <a:gd name="connsiteX341" fmla="*/ 1535614 w 7023131"/>
              <a:gd name="connsiteY341" fmla="*/ 1458162 h 3281108"/>
              <a:gd name="connsiteX342" fmla="*/ 1507039 w 7023131"/>
              <a:gd name="connsiteY342" fmla="*/ 1505787 h 3281108"/>
              <a:gd name="connsiteX343" fmla="*/ 1535614 w 7023131"/>
              <a:gd name="connsiteY343" fmla="*/ 1639137 h 3281108"/>
              <a:gd name="connsiteX344" fmla="*/ 1497514 w 7023131"/>
              <a:gd name="connsiteY344" fmla="*/ 1696287 h 3281108"/>
              <a:gd name="connsiteX345" fmla="*/ 1364164 w 7023131"/>
              <a:gd name="connsiteY345" fmla="*/ 1724862 h 3281108"/>
              <a:gd name="connsiteX346" fmla="*/ 1354639 w 7023131"/>
              <a:gd name="connsiteY346" fmla="*/ 1772487 h 3281108"/>
              <a:gd name="connsiteX347" fmla="*/ 1367974 w 7023131"/>
              <a:gd name="connsiteY347" fmla="*/ 1776297 h 3281108"/>
              <a:gd name="connsiteX348" fmla="*/ 1945189 w 7023131"/>
              <a:gd name="connsiteY348" fmla="*/ 2067762 h 3281108"/>
              <a:gd name="connsiteX349" fmla="*/ 2002339 w 7023131"/>
              <a:gd name="connsiteY349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45139 w 7023131"/>
              <a:gd name="connsiteY339" fmla="*/ 1362912 h 3281108"/>
              <a:gd name="connsiteX340" fmla="*/ 1535614 w 7023131"/>
              <a:gd name="connsiteY340" fmla="*/ 1458162 h 3281108"/>
              <a:gd name="connsiteX341" fmla="*/ 1507039 w 7023131"/>
              <a:gd name="connsiteY341" fmla="*/ 1505787 h 3281108"/>
              <a:gd name="connsiteX342" fmla="*/ 1535614 w 7023131"/>
              <a:gd name="connsiteY342" fmla="*/ 1639137 h 3281108"/>
              <a:gd name="connsiteX343" fmla="*/ 1497514 w 7023131"/>
              <a:gd name="connsiteY343" fmla="*/ 1696287 h 3281108"/>
              <a:gd name="connsiteX344" fmla="*/ 1364164 w 7023131"/>
              <a:gd name="connsiteY344" fmla="*/ 1724862 h 3281108"/>
              <a:gd name="connsiteX345" fmla="*/ 1354639 w 7023131"/>
              <a:gd name="connsiteY345" fmla="*/ 1772487 h 3281108"/>
              <a:gd name="connsiteX346" fmla="*/ 1367974 w 7023131"/>
              <a:gd name="connsiteY346" fmla="*/ 1776297 h 3281108"/>
              <a:gd name="connsiteX347" fmla="*/ 1945189 w 7023131"/>
              <a:gd name="connsiteY347" fmla="*/ 2067762 h 3281108"/>
              <a:gd name="connsiteX348" fmla="*/ 2002339 w 7023131"/>
              <a:gd name="connsiteY348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35614 w 7023131"/>
              <a:gd name="connsiteY339" fmla="*/ 1458162 h 3281108"/>
              <a:gd name="connsiteX340" fmla="*/ 1507039 w 7023131"/>
              <a:gd name="connsiteY340" fmla="*/ 1505787 h 3281108"/>
              <a:gd name="connsiteX341" fmla="*/ 1535614 w 7023131"/>
              <a:gd name="connsiteY341" fmla="*/ 1639137 h 3281108"/>
              <a:gd name="connsiteX342" fmla="*/ 1497514 w 7023131"/>
              <a:gd name="connsiteY342" fmla="*/ 1696287 h 3281108"/>
              <a:gd name="connsiteX343" fmla="*/ 1364164 w 7023131"/>
              <a:gd name="connsiteY343" fmla="*/ 1724862 h 3281108"/>
              <a:gd name="connsiteX344" fmla="*/ 1354639 w 7023131"/>
              <a:gd name="connsiteY344" fmla="*/ 1772487 h 3281108"/>
              <a:gd name="connsiteX345" fmla="*/ 1367974 w 7023131"/>
              <a:gd name="connsiteY345" fmla="*/ 1776297 h 3281108"/>
              <a:gd name="connsiteX346" fmla="*/ 1945189 w 7023131"/>
              <a:gd name="connsiteY346" fmla="*/ 2067762 h 3281108"/>
              <a:gd name="connsiteX347" fmla="*/ 2002339 w 7023131"/>
              <a:gd name="connsiteY347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07039 w 7023131"/>
              <a:gd name="connsiteY339" fmla="*/ 1505787 h 3281108"/>
              <a:gd name="connsiteX340" fmla="*/ 1535614 w 7023131"/>
              <a:gd name="connsiteY340" fmla="*/ 1639137 h 3281108"/>
              <a:gd name="connsiteX341" fmla="*/ 1497514 w 7023131"/>
              <a:gd name="connsiteY341" fmla="*/ 1696287 h 3281108"/>
              <a:gd name="connsiteX342" fmla="*/ 1364164 w 7023131"/>
              <a:gd name="connsiteY342" fmla="*/ 1724862 h 3281108"/>
              <a:gd name="connsiteX343" fmla="*/ 1354639 w 7023131"/>
              <a:gd name="connsiteY343" fmla="*/ 1772487 h 3281108"/>
              <a:gd name="connsiteX344" fmla="*/ 1367974 w 7023131"/>
              <a:gd name="connsiteY344" fmla="*/ 1776297 h 3281108"/>
              <a:gd name="connsiteX345" fmla="*/ 1945189 w 7023131"/>
              <a:gd name="connsiteY345" fmla="*/ 2067762 h 3281108"/>
              <a:gd name="connsiteX346" fmla="*/ 2002339 w 7023131"/>
              <a:gd name="connsiteY34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5614 w 7023131"/>
              <a:gd name="connsiteY339" fmla="*/ 1639137 h 3281108"/>
              <a:gd name="connsiteX340" fmla="*/ 1497514 w 7023131"/>
              <a:gd name="connsiteY340" fmla="*/ 1696287 h 3281108"/>
              <a:gd name="connsiteX341" fmla="*/ 1364164 w 7023131"/>
              <a:gd name="connsiteY341" fmla="*/ 1724862 h 3281108"/>
              <a:gd name="connsiteX342" fmla="*/ 1354639 w 7023131"/>
              <a:gd name="connsiteY342" fmla="*/ 1772487 h 3281108"/>
              <a:gd name="connsiteX343" fmla="*/ 1367974 w 7023131"/>
              <a:gd name="connsiteY343" fmla="*/ 1776297 h 3281108"/>
              <a:gd name="connsiteX344" fmla="*/ 1945189 w 7023131"/>
              <a:gd name="connsiteY344" fmla="*/ 2067762 h 3281108"/>
              <a:gd name="connsiteX345" fmla="*/ 2002339 w 7023131"/>
              <a:gd name="connsiteY34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1804 w 7023131"/>
              <a:gd name="connsiteY339" fmla="*/ 1616277 h 3281108"/>
              <a:gd name="connsiteX340" fmla="*/ 1535614 w 7023131"/>
              <a:gd name="connsiteY340" fmla="*/ 1639137 h 3281108"/>
              <a:gd name="connsiteX341" fmla="*/ 1497514 w 7023131"/>
              <a:gd name="connsiteY341" fmla="*/ 1696287 h 3281108"/>
              <a:gd name="connsiteX342" fmla="*/ 1364164 w 7023131"/>
              <a:gd name="connsiteY342" fmla="*/ 1724862 h 3281108"/>
              <a:gd name="connsiteX343" fmla="*/ 1354639 w 7023131"/>
              <a:gd name="connsiteY343" fmla="*/ 1772487 h 3281108"/>
              <a:gd name="connsiteX344" fmla="*/ 1367974 w 7023131"/>
              <a:gd name="connsiteY344" fmla="*/ 1776297 h 3281108"/>
              <a:gd name="connsiteX345" fmla="*/ 1945189 w 7023131"/>
              <a:gd name="connsiteY345" fmla="*/ 2067762 h 3281108"/>
              <a:gd name="connsiteX346" fmla="*/ 2002339 w 7023131"/>
              <a:gd name="connsiteY34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5614 w 7023131"/>
              <a:gd name="connsiteY339" fmla="*/ 1639137 h 3281108"/>
              <a:gd name="connsiteX340" fmla="*/ 1497514 w 7023131"/>
              <a:gd name="connsiteY340" fmla="*/ 1696287 h 3281108"/>
              <a:gd name="connsiteX341" fmla="*/ 1364164 w 7023131"/>
              <a:gd name="connsiteY341" fmla="*/ 1724862 h 3281108"/>
              <a:gd name="connsiteX342" fmla="*/ 1354639 w 7023131"/>
              <a:gd name="connsiteY342" fmla="*/ 1772487 h 3281108"/>
              <a:gd name="connsiteX343" fmla="*/ 1367974 w 7023131"/>
              <a:gd name="connsiteY343" fmla="*/ 1776297 h 3281108"/>
              <a:gd name="connsiteX344" fmla="*/ 1945189 w 7023131"/>
              <a:gd name="connsiteY344" fmla="*/ 2067762 h 3281108"/>
              <a:gd name="connsiteX345" fmla="*/ 2002339 w 7023131"/>
              <a:gd name="connsiteY34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497514 w 7023131"/>
              <a:gd name="connsiteY339" fmla="*/ 1696287 h 3281108"/>
              <a:gd name="connsiteX340" fmla="*/ 1364164 w 7023131"/>
              <a:gd name="connsiteY340" fmla="*/ 1724862 h 3281108"/>
              <a:gd name="connsiteX341" fmla="*/ 1354639 w 7023131"/>
              <a:gd name="connsiteY341" fmla="*/ 1772487 h 3281108"/>
              <a:gd name="connsiteX342" fmla="*/ 1367974 w 7023131"/>
              <a:gd name="connsiteY342" fmla="*/ 1776297 h 3281108"/>
              <a:gd name="connsiteX343" fmla="*/ 1945189 w 7023131"/>
              <a:gd name="connsiteY343" fmla="*/ 2067762 h 3281108"/>
              <a:gd name="connsiteX344" fmla="*/ 2002339 w 7023131"/>
              <a:gd name="connsiteY34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64164 w 7023131"/>
              <a:gd name="connsiteY339" fmla="*/ 1724862 h 3281108"/>
              <a:gd name="connsiteX340" fmla="*/ 1354639 w 7023131"/>
              <a:gd name="connsiteY340" fmla="*/ 1772487 h 3281108"/>
              <a:gd name="connsiteX341" fmla="*/ 1367974 w 7023131"/>
              <a:gd name="connsiteY341" fmla="*/ 1776297 h 3281108"/>
              <a:gd name="connsiteX342" fmla="*/ 1945189 w 7023131"/>
              <a:gd name="connsiteY342" fmla="*/ 2067762 h 3281108"/>
              <a:gd name="connsiteX343" fmla="*/ 2002339 w 7023131"/>
              <a:gd name="connsiteY34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54639 w 7023131"/>
              <a:gd name="connsiteY339" fmla="*/ 1772487 h 3281108"/>
              <a:gd name="connsiteX340" fmla="*/ 1367974 w 7023131"/>
              <a:gd name="connsiteY340" fmla="*/ 1776297 h 3281108"/>
              <a:gd name="connsiteX341" fmla="*/ 1945189 w 7023131"/>
              <a:gd name="connsiteY341" fmla="*/ 2067762 h 3281108"/>
              <a:gd name="connsiteX342" fmla="*/ 2002339 w 7023131"/>
              <a:gd name="connsiteY342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54639 w 7023131"/>
              <a:gd name="connsiteY339" fmla="*/ 1772487 h 3281108"/>
              <a:gd name="connsiteX340" fmla="*/ 1945189 w 7023131"/>
              <a:gd name="connsiteY340" fmla="*/ 2067762 h 3281108"/>
              <a:gd name="connsiteX341" fmla="*/ 2002339 w 7023131"/>
              <a:gd name="connsiteY341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945189 w 7023131"/>
              <a:gd name="connsiteY339" fmla="*/ 2067762 h 3281108"/>
              <a:gd name="connsiteX340" fmla="*/ 2002339 w 7023131"/>
              <a:gd name="connsiteY340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945189 w 7023131"/>
              <a:gd name="connsiteY338" fmla="*/ 2067762 h 3281108"/>
              <a:gd name="connsiteX339" fmla="*/ 2002339 w 7023131"/>
              <a:gd name="connsiteY339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945189 w 7023131"/>
              <a:gd name="connsiteY337" fmla="*/ 2067762 h 3281108"/>
              <a:gd name="connsiteX338" fmla="*/ 2002339 w 7023131"/>
              <a:gd name="connsiteY338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45189 w 7023131"/>
              <a:gd name="connsiteY336" fmla="*/ 2067762 h 3281108"/>
              <a:gd name="connsiteX337" fmla="*/ 2002339 w 7023131"/>
              <a:gd name="connsiteY337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1945189 w 7023131"/>
              <a:gd name="connsiteY335" fmla="*/ 2067762 h 3281108"/>
              <a:gd name="connsiteX336" fmla="*/ 2002339 w 7023131"/>
              <a:gd name="connsiteY33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1945189 w 7023131"/>
              <a:gd name="connsiteY334" fmla="*/ 2067762 h 3281108"/>
              <a:gd name="connsiteX335" fmla="*/ 2002339 w 7023131"/>
              <a:gd name="connsiteY33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1945189 w 7023131"/>
              <a:gd name="connsiteY333" fmla="*/ 2067762 h 3281108"/>
              <a:gd name="connsiteX334" fmla="*/ 2002339 w 7023131"/>
              <a:gd name="connsiteY33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02339 w 7023131"/>
              <a:gd name="connsiteY33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198554 w 7023131"/>
              <a:gd name="connsiteY332" fmla="*/ 6675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198554 w 7023131"/>
              <a:gd name="connsiteY333" fmla="*/ 6675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15674 w 7023131"/>
              <a:gd name="connsiteY333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04244 w 7023131"/>
              <a:gd name="connsiteY333" fmla="*/ 64853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08054 w 7023131"/>
              <a:gd name="connsiteY333" fmla="*/ 65996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23294 w 7023131"/>
              <a:gd name="connsiteY333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22304 w 7023131"/>
              <a:gd name="connsiteY328" fmla="*/ 686637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80444 w 7023131"/>
              <a:gd name="connsiteY333" fmla="*/ 538047 h 3281108"/>
              <a:gd name="connsiteX334" fmla="*/ 2023294 w 7023131"/>
              <a:gd name="connsiteY334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22304 w 7023131"/>
              <a:gd name="connsiteY328" fmla="*/ 686637 h 3281108"/>
              <a:gd name="connsiteX329" fmla="*/ 1790884 w 7023131"/>
              <a:gd name="connsiteY329" fmla="*/ 69425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80444 w 7023131"/>
              <a:gd name="connsiteY333" fmla="*/ 538047 h 3281108"/>
              <a:gd name="connsiteX334" fmla="*/ 2023294 w 7023131"/>
              <a:gd name="connsiteY334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265104 w 7023131"/>
              <a:gd name="connsiteY322" fmla="*/ 774267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22304 w 7023131"/>
              <a:gd name="connsiteY329" fmla="*/ 686637 h 3281108"/>
              <a:gd name="connsiteX330" fmla="*/ 1790884 w 7023131"/>
              <a:gd name="connsiteY330" fmla="*/ 694257 h 3281108"/>
              <a:gd name="connsiteX331" fmla="*/ 1840414 w 7023131"/>
              <a:gd name="connsiteY331" fmla="*/ 629487 h 3281108"/>
              <a:gd name="connsiteX332" fmla="*/ 1897564 w 7023131"/>
              <a:gd name="connsiteY332" fmla="*/ 619962 h 3281108"/>
              <a:gd name="connsiteX333" fmla="*/ 1983289 w 7023131"/>
              <a:gd name="connsiteY333" fmla="*/ 562812 h 3281108"/>
              <a:gd name="connsiteX334" fmla="*/ 2080444 w 7023131"/>
              <a:gd name="connsiteY334" fmla="*/ 538047 h 3281108"/>
              <a:gd name="connsiteX335" fmla="*/ 2023294 w 7023131"/>
              <a:gd name="connsiteY335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265104 w 7023131"/>
              <a:gd name="connsiteY323" fmla="*/ 774267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22304 w 7023131"/>
              <a:gd name="connsiteY330" fmla="*/ 686637 h 3281108"/>
              <a:gd name="connsiteX331" fmla="*/ 1790884 w 7023131"/>
              <a:gd name="connsiteY331" fmla="*/ 69425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80444 w 7023131"/>
              <a:gd name="connsiteY335" fmla="*/ 538047 h 3281108"/>
              <a:gd name="connsiteX336" fmla="*/ 2023294 w 7023131"/>
              <a:gd name="connsiteY336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90094 w 7023131"/>
              <a:gd name="connsiteY58" fmla="*/ 141244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265104 w 7023131"/>
              <a:gd name="connsiteY323" fmla="*/ 774267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22304 w 7023131"/>
              <a:gd name="connsiteY330" fmla="*/ 686637 h 3281108"/>
              <a:gd name="connsiteX331" fmla="*/ 1790884 w 7023131"/>
              <a:gd name="connsiteY331" fmla="*/ 69425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80444 w 7023131"/>
              <a:gd name="connsiteY335" fmla="*/ 538047 h 3281108"/>
              <a:gd name="connsiteX336" fmla="*/ 2023294 w 7023131"/>
              <a:gd name="connsiteY336" fmla="*/ 663777 h 328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7023131" h="3281108">
                <a:moveTo>
                  <a:pt x="2002339" y="639012"/>
                </a:moveTo>
                <a:cubicBezTo>
                  <a:pt x="1969002" y="669174"/>
                  <a:pt x="1954714" y="680287"/>
                  <a:pt x="1945189" y="696162"/>
                </a:cubicBezTo>
                <a:cubicBezTo>
                  <a:pt x="1935664" y="712037"/>
                  <a:pt x="1935664" y="726325"/>
                  <a:pt x="1945189" y="734262"/>
                </a:cubicBezTo>
                <a:cubicBezTo>
                  <a:pt x="1954714" y="742199"/>
                  <a:pt x="2005514" y="734262"/>
                  <a:pt x="2002339" y="743787"/>
                </a:cubicBezTo>
                <a:cubicBezTo>
                  <a:pt x="1999164" y="753312"/>
                  <a:pt x="1942014" y="775537"/>
                  <a:pt x="1926139" y="791412"/>
                </a:cubicBezTo>
                <a:cubicBezTo>
                  <a:pt x="1910264" y="807287"/>
                  <a:pt x="1921376" y="826337"/>
                  <a:pt x="1907089" y="839037"/>
                </a:cubicBezTo>
                <a:cubicBezTo>
                  <a:pt x="1892801" y="851737"/>
                  <a:pt x="1853114" y="851737"/>
                  <a:pt x="1840414" y="867612"/>
                </a:cubicBezTo>
                <a:cubicBezTo>
                  <a:pt x="1827714" y="883487"/>
                  <a:pt x="1843589" y="920000"/>
                  <a:pt x="1830889" y="934287"/>
                </a:cubicBezTo>
                <a:cubicBezTo>
                  <a:pt x="1818189" y="948575"/>
                  <a:pt x="1767389" y="940637"/>
                  <a:pt x="1764214" y="953337"/>
                </a:cubicBezTo>
                <a:cubicBezTo>
                  <a:pt x="1761039" y="966037"/>
                  <a:pt x="1797551" y="994612"/>
                  <a:pt x="1811839" y="1010487"/>
                </a:cubicBezTo>
                <a:cubicBezTo>
                  <a:pt x="1826126" y="1026362"/>
                  <a:pt x="1854702" y="1035887"/>
                  <a:pt x="1849939" y="1048587"/>
                </a:cubicBezTo>
                <a:cubicBezTo>
                  <a:pt x="1845176" y="1061287"/>
                  <a:pt x="1829301" y="1040650"/>
                  <a:pt x="1783264" y="1086687"/>
                </a:cubicBezTo>
                <a:cubicBezTo>
                  <a:pt x="1737227" y="1132724"/>
                  <a:pt x="1611814" y="1277187"/>
                  <a:pt x="1573714" y="1324812"/>
                </a:cubicBezTo>
                <a:cubicBezTo>
                  <a:pt x="1535614" y="1372437"/>
                  <a:pt x="1561014" y="1353387"/>
                  <a:pt x="1554664" y="1372437"/>
                </a:cubicBezTo>
                <a:cubicBezTo>
                  <a:pt x="1548314" y="1391487"/>
                  <a:pt x="1541964" y="1397837"/>
                  <a:pt x="1535614" y="1439112"/>
                </a:cubicBezTo>
                <a:cubicBezTo>
                  <a:pt x="1529264" y="1480387"/>
                  <a:pt x="1518152" y="1581987"/>
                  <a:pt x="1516564" y="1620087"/>
                </a:cubicBezTo>
                <a:cubicBezTo>
                  <a:pt x="1514976" y="1658187"/>
                  <a:pt x="1534026" y="1658187"/>
                  <a:pt x="1526089" y="1667712"/>
                </a:cubicBezTo>
                <a:cubicBezTo>
                  <a:pt x="1518152" y="1677237"/>
                  <a:pt x="1484814" y="1669300"/>
                  <a:pt x="1468939" y="1677237"/>
                </a:cubicBezTo>
                <a:cubicBezTo>
                  <a:pt x="1453064" y="1685174"/>
                  <a:pt x="1445126" y="1712162"/>
                  <a:pt x="1430839" y="1715337"/>
                </a:cubicBezTo>
                <a:cubicBezTo>
                  <a:pt x="1416552" y="1718512"/>
                  <a:pt x="1394326" y="1682000"/>
                  <a:pt x="1383214" y="1696287"/>
                </a:cubicBezTo>
                <a:cubicBezTo>
                  <a:pt x="1372101" y="1710575"/>
                  <a:pt x="1380039" y="1791537"/>
                  <a:pt x="1364164" y="1801062"/>
                </a:cubicBezTo>
                <a:cubicBezTo>
                  <a:pt x="1348289" y="1810587"/>
                  <a:pt x="1307014" y="1747087"/>
                  <a:pt x="1287964" y="1753437"/>
                </a:cubicBezTo>
                <a:cubicBezTo>
                  <a:pt x="1268914" y="1759787"/>
                  <a:pt x="1259389" y="1821700"/>
                  <a:pt x="1249864" y="1839162"/>
                </a:cubicBezTo>
                <a:cubicBezTo>
                  <a:pt x="1240339" y="1856625"/>
                  <a:pt x="1233989" y="1847099"/>
                  <a:pt x="1230814" y="1858212"/>
                </a:cubicBezTo>
                <a:cubicBezTo>
                  <a:pt x="1227639" y="1869325"/>
                  <a:pt x="1230814" y="1905837"/>
                  <a:pt x="1230814" y="1905837"/>
                </a:cubicBezTo>
                <a:lnTo>
                  <a:pt x="1230814" y="1943937"/>
                </a:lnTo>
                <a:cubicBezTo>
                  <a:pt x="1230814" y="1956637"/>
                  <a:pt x="1237164" y="1974100"/>
                  <a:pt x="1230814" y="1982037"/>
                </a:cubicBezTo>
                <a:cubicBezTo>
                  <a:pt x="1224464" y="1989974"/>
                  <a:pt x="1210176" y="1988387"/>
                  <a:pt x="1192714" y="1991562"/>
                </a:cubicBezTo>
                <a:cubicBezTo>
                  <a:pt x="1175251" y="1994737"/>
                  <a:pt x="1137151" y="1994737"/>
                  <a:pt x="1126039" y="2001087"/>
                </a:cubicBezTo>
                <a:cubicBezTo>
                  <a:pt x="1114927" y="2007437"/>
                  <a:pt x="1118102" y="2009025"/>
                  <a:pt x="1126039" y="2029662"/>
                </a:cubicBezTo>
                <a:cubicBezTo>
                  <a:pt x="1133977" y="2050300"/>
                  <a:pt x="1151439" y="2110624"/>
                  <a:pt x="1173664" y="2124912"/>
                </a:cubicBezTo>
                <a:cubicBezTo>
                  <a:pt x="1195889" y="2139200"/>
                  <a:pt x="1235577" y="2109037"/>
                  <a:pt x="1259389" y="2115387"/>
                </a:cubicBezTo>
                <a:cubicBezTo>
                  <a:pt x="1283201" y="2121737"/>
                  <a:pt x="1300664" y="2153487"/>
                  <a:pt x="1316539" y="2163012"/>
                </a:cubicBezTo>
                <a:cubicBezTo>
                  <a:pt x="1332414" y="2172537"/>
                  <a:pt x="1338764" y="2170950"/>
                  <a:pt x="1354639" y="2172537"/>
                </a:cubicBezTo>
                <a:cubicBezTo>
                  <a:pt x="1370514" y="2174125"/>
                  <a:pt x="1394327" y="2183649"/>
                  <a:pt x="1411789" y="2172537"/>
                </a:cubicBezTo>
                <a:cubicBezTo>
                  <a:pt x="1429251" y="2161425"/>
                  <a:pt x="1441952" y="2128087"/>
                  <a:pt x="1459414" y="2105862"/>
                </a:cubicBezTo>
                <a:cubicBezTo>
                  <a:pt x="1476876" y="2083637"/>
                  <a:pt x="1489577" y="2051887"/>
                  <a:pt x="1516564" y="2039187"/>
                </a:cubicBezTo>
                <a:cubicBezTo>
                  <a:pt x="1543551" y="2026487"/>
                  <a:pt x="1595939" y="2036012"/>
                  <a:pt x="1621339" y="2029662"/>
                </a:cubicBezTo>
                <a:cubicBezTo>
                  <a:pt x="1646739" y="2023312"/>
                  <a:pt x="1640389" y="2005849"/>
                  <a:pt x="1668964" y="2001087"/>
                </a:cubicBezTo>
                <a:cubicBezTo>
                  <a:pt x="1697539" y="1996325"/>
                  <a:pt x="1729289" y="1982037"/>
                  <a:pt x="1792789" y="2001087"/>
                </a:cubicBezTo>
                <a:cubicBezTo>
                  <a:pt x="1856289" y="2020137"/>
                  <a:pt x="1975352" y="2109037"/>
                  <a:pt x="2049964" y="2115387"/>
                </a:cubicBezTo>
                <a:cubicBezTo>
                  <a:pt x="2124576" y="2121737"/>
                  <a:pt x="2200459" y="2060142"/>
                  <a:pt x="2240464" y="2039187"/>
                </a:cubicBezTo>
                <a:cubicBezTo>
                  <a:pt x="2280469" y="2018232"/>
                  <a:pt x="2272531" y="1994420"/>
                  <a:pt x="2289994" y="1989657"/>
                </a:cubicBezTo>
                <a:cubicBezTo>
                  <a:pt x="2307457" y="1984894"/>
                  <a:pt x="2324919" y="2018232"/>
                  <a:pt x="2345239" y="2010612"/>
                </a:cubicBezTo>
                <a:cubicBezTo>
                  <a:pt x="2365559" y="2002992"/>
                  <a:pt x="2411914" y="1943937"/>
                  <a:pt x="2411914" y="1943937"/>
                </a:cubicBezTo>
                <a:cubicBezTo>
                  <a:pt x="2430964" y="1924887"/>
                  <a:pt x="2443664" y="1915362"/>
                  <a:pt x="2459539" y="1896312"/>
                </a:cubicBezTo>
                <a:cubicBezTo>
                  <a:pt x="2475414" y="1877262"/>
                  <a:pt x="2494464" y="1843925"/>
                  <a:pt x="2507164" y="1829637"/>
                </a:cubicBezTo>
                <a:cubicBezTo>
                  <a:pt x="2519864" y="1815350"/>
                  <a:pt x="2510339" y="1816937"/>
                  <a:pt x="2535739" y="1810587"/>
                </a:cubicBezTo>
                <a:cubicBezTo>
                  <a:pt x="2561139" y="1804237"/>
                  <a:pt x="2637339" y="1807412"/>
                  <a:pt x="2659564" y="1791537"/>
                </a:cubicBezTo>
                <a:cubicBezTo>
                  <a:pt x="2681789" y="1775662"/>
                  <a:pt x="2662739" y="1731212"/>
                  <a:pt x="2669089" y="1715337"/>
                </a:cubicBezTo>
                <a:cubicBezTo>
                  <a:pt x="2675439" y="1699462"/>
                  <a:pt x="2684964" y="1705812"/>
                  <a:pt x="2697664" y="1696287"/>
                </a:cubicBezTo>
                <a:cubicBezTo>
                  <a:pt x="2710364" y="1686762"/>
                  <a:pt x="2727827" y="1669299"/>
                  <a:pt x="2745289" y="1658187"/>
                </a:cubicBezTo>
                <a:cubicBezTo>
                  <a:pt x="2762751" y="1647075"/>
                  <a:pt x="2778627" y="1643899"/>
                  <a:pt x="2802439" y="1629612"/>
                </a:cubicBezTo>
                <a:cubicBezTo>
                  <a:pt x="2826251" y="1615325"/>
                  <a:pt x="2862764" y="1593100"/>
                  <a:pt x="2888164" y="1572462"/>
                </a:cubicBezTo>
                <a:cubicBezTo>
                  <a:pt x="2913564" y="1551824"/>
                  <a:pt x="2942139" y="1529600"/>
                  <a:pt x="2954839" y="1505787"/>
                </a:cubicBezTo>
                <a:cubicBezTo>
                  <a:pt x="2967539" y="1481975"/>
                  <a:pt x="2956427" y="1442287"/>
                  <a:pt x="2964364" y="1429587"/>
                </a:cubicBezTo>
                <a:cubicBezTo>
                  <a:pt x="2972301" y="1416887"/>
                  <a:pt x="2999289" y="1440700"/>
                  <a:pt x="3002464" y="1429587"/>
                </a:cubicBezTo>
                <a:cubicBezTo>
                  <a:pt x="3005639" y="1418474"/>
                  <a:pt x="2968809" y="1365769"/>
                  <a:pt x="2983414" y="1362912"/>
                </a:cubicBezTo>
                <a:cubicBezTo>
                  <a:pt x="2998019" y="1360055"/>
                  <a:pt x="3055169" y="1406092"/>
                  <a:pt x="3090094" y="1412442"/>
                </a:cubicBezTo>
                <a:cubicBezTo>
                  <a:pt x="3125019" y="1418792"/>
                  <a:pt x="3150419" y="1402917"/>
                  <a:pt x="3192964" y="1401012"/>
                </a:cubicBezTo>
                <a:cubicBezTo>
                  <a:pt x="3235509" y="1399107"/>
                  <a:pt x="3310439" y="1405775"/>
                  <a:pt x="3345364" y="1401012"/>
                </a:cubicBezTo>
                <a:cubicBezTo>
                  <a:pt x="3380289" y="1396250"/>
                  <a:pt x="3391402" y="1381962"/>
                  <a:pt x="3402514" y="1372437"/>
                </a:cubicBezTo>
                <a:cubicBezTo>
                  <a:pt x="3413627" y="1362912"/>
                  <a:pt x="3410452" y="1332750"/>
                  <a:pt x="3412039" y="1343862"/>
                </a:cubicBezTo>
                <a:cubicBezTo>
                  <a:pt x="3413626" y="1354974"/>
                  <a:pt x="3402514" y="1426412"/>
                  <a:pt x="3412039" y="1439112"/>
                </a:cubicBezTo>
                <a:cubicBezTo>
                  <a:pt x="3421564" y="1451812"/>
                  <a:pt x="3442202" y="1424824"/>
                  <a:pt x="3469189" y="1420062"/>
                </a:cubicBezTo>
                <a:cubicBezTo>
                  <a:pt x="3496176" y="1415300"/>
                  <a:pt x="3550152" y="1424824"/>
                  <a:pt x="3573964" y="1410537"/>
                </a:cubicBezTo>
                <a:cubicBezTo>
                  <a:pt x="3597776" y="1396250"/>
                  <a:pt x="3581901" y="1337512"/>
                  <a:pt x="3612064" y="1334337"/>
                </a:cubicBezTo>
                <a:cubicBezTo>
                  <a:pt x="3642227" y="1331162"/>
                  <a:pt x="3723189" y="1399424"/>
                  <a:pt x="3754939" y="1391487"/>
                </a:cubicBezTo>
                <a:cubicBezTo>
                  <a:pt x="3786689" y="1383550"/>
                  <a:pt x="3772402" y="1307349"/>
                  <a:pt x="3802564" y="1286712"/>
                </a:cubicBezTo>
                <a:cubicBezTo>
                  <a:pt x="3832726" y="1266075"/>
                  <a:pt x="3907339" y="1285124"/>
                  <a:pt x="3935914" y="1267662"/>
                </a:cubicBezTo>
                <a:cubicBezTo>
                  <a:pt x="3964489" y="1250200"/>
                  <a:pt x="3974014" y="1208924"/>
                  <a:pt x="3974014" y="1181937"/>
                </a:cubicBezTo>
                <a:cubicBezTo>
                  <a:pt x="3974014" y="1154950"/>
                  <a:pt x="3945439" y="1129550"/>
                  <a:pt x="3935914" y="1105737"/>
                </a:cubicBezTo>
                <a:cubicBezTo>
                  <a:pt x="3926389" y="1081925"/>
                  <a:pt x="3932739" y="1062875"/>
                  <a:pt x="3916864" y="1039062"/>
                </a:cubicBezTo>
                <a:cubicBezTo>
                  <a:pt x="3900989" y="1015250"/>
                  <a:pt x="3866064" y="983500"/>
                  <a:pt x="3840664" y="962862"/>
                </a:cubicBezTo>
                <a:cubicBezTo>
                  <a:pt x="3815264" y="942224"/>
                  <a:pt x="3764464" y="953337"/>
                  <a:pt x="3764464" y="915237"/>
                </a:cubicBezTo>
                <a:cubicBezTo>
                  <a:pt x="3764464" y="877137"/>
                  <a:pt x="3818439" y="778712"/>
                  <a:pt x="3840664" y="734262"/>
                </a:cubicBezTo>
                <a:cubicBezTo>
                  <a:pt x="3862889" y="689812"/>
                  <a:pt x="3874002" y="672349"/>
                  <a:pt x="3897814" y="648537"/>
                </a:cubicBezTo>
                <a:cubicBezTo>
                  <a:pt x="3921626" y="624725"/>
                  <a:pt x="3954964" y="599325"/>
                  <a:pt x="3983539" y="591387"/>
                </a:cubicBezTo>
                <a:cubicBezTo>
                  <a:pt x="4012114" y="583449"/>
                  <a:pt x="4050214" y="607262"/>
                  <a:pt x="4069264" y="600912"/>
                </a:cubicBezTo>
                <a:cubicBezTo>
                  <a:pt x="4088314" y="594562"/>
                  <a:pt x="4083552" y="569162"/>
                  <a:pt x="4097839" y="553287"/>
                </a:cubicBezTo>
                <a:cubicBezTo>
                  <a:pt x="4112127" y="537412"/>
                  <a:pt x="4142289" y="515187"/>
                  <a:pt x="4154989" y="505662"/>
                </a:cubicBezTo>
                <a:cubicBezTo>
                  <a:pt x="4167689" y="496137"/>
                  <a:pt x="4156577" y="515187"/>
                  <a:pt x="4174039" y="496137"/>
                </a:cubicBezTo>
                <a:cubicBezTo>
                  <a:pt x="4191501" y="477087"/>
                  <a:pt x="4232777" y="402474"/>
                  <a:pt x="4259764" y="391362"/>
                </a:cubicBezTo>
                <a:cubicBezTo>
                  <a:pt x="4286751" y="380250"/>
                  <a:pt x="4307389" y="429462"/>
                  <a:pt x="4335964" y="429462"/>
                </a:cubicBezTo>
                <a:cubicBezTo>
                  <a:pt x="4364539" y="429462"/>
                  <a:pt x="4397877" y="397712"/>
                  <a:pt x="4431214" y="391362"/>
                </a:cubicBezTo>
                <a:cubicBezTo>
                  <a:pt x="4464552" y="385012"/>
                  <a:pt x="4510589" y="396124"/>
                  <a:pt x="4535989" y="391362"/>
                </a:cubicBezTo>
                <a:cubicBezTo>
                  <a:pt x="4561389" y="386600"/>
                  <a:pt x="4562977" y="370724"/>
                  <a:pt x="4583614" y="362787"/>
                </a:cubicBezTo>
                <a:cubicBezTo>
                  <a:pt x="4604252" y="354849"/>
                  <a:pt x="4640764" y="353262"/>
                  <a:pt x="4659814" y="343737"/>
                </a:cubicBezTo>
                <a:cubicBezTo>
                  <a:pt x="4678864" y="334212"/>
                  <a:pt x="4682039" y="305637"/>
                  <a:pt x="4697914" y="305637"/>
                </a:cubicBezTo>
                <a:cubicBezTo>
                  <a:pt x="4713789" y="305637"/>
                  <a:pt x="4731252" y="337387"/>
                  <a:pt x="4755064" y="343737"/>
                </a:cubicBezTo>
                <a:cubicBezTo>
                  <a:pt x="4778876" y="350087"/>
                  <a:pt x="4818564" y="348499"/>
                  <a:pt x="4840789" y="343737"/>
                </a:cubicBezTo>
                <a:cubicBezTo>
                  <a:pt x="4863014" y="338974"/>
                  <a:pt x="4872539" y="318337"/>
                  <a:pt x="4888414" y="315162"/>
                </a:cubicBezTo>
                <a:cubicBezTo>
                  <a:pt x="4904289" y="311987"/>
                  <a:pt x="4910639" y="323099"/>
                  <a:pt x="4936039" y="324687"/>
                </a:cubicBezTo>
                <a:cubicBezTo>
                  <a:pt x="4961439" y="326274"/>
                  <a:pt x="5040814" y="324687"/>
                  <a:pt x="5040814" y="324687"/>
                </a:cubicBezTo>
                <a:cubicBezTo>
                  <a:pt x="5067801" y="324687"/>
                  <a:pt x="5070977" y="323100"/>
                  <a:pt x="5097964" y="324687"/>
                </a:cubicBezTo>
                <a:cubicBezTo>
                  <a:pt x="5124951" y="326274"/>
                  <a:pt x="5167814" y="332624"/>
                  <a:pt x="5202739" y="334212"/>
                </a:cubicBezTo>
                <a:cubicBezTo>
                  <a:pt x="5237664" y="335800"/>
                  <a:pt x="5275764" y="346912"/>
                  <a:pt x="5307514" y="334212"/>
                </a:cubicBezTo>
                <a:cubicBezTo>
                  <a:pt x="5339264" y="321512"/>
                  <a:pt x="5367839" y="270712"/>
                  <a:pt x="5393239" y="258012"/>
                </a:cubicBezTo>
                <a:cubicBezTo>
                  <a:pt x="5418639" y="245312"/>
                  <a:pt x="5431339" y="256424"/>
                  <a:pt x="5459914" y="258012"/>
                </a:cubicBezTo>
                <a:cubicBezTo>
                  <a:pt x="5488489" y="259599"/>
                  <a:pt x="5540877" y="270712"/>
                  <a:pt x="5564689" y="267537"/>
                </a:cubicBezTo>
                <a:cubicBezTo>
                  <a:pt x="5588502" y="264362"/>
                  <a:pt x="5599614" y="256424"/>
                  <a:pt x="5602789" y="238962"/>
                </a:cubicBezTo>
                <a:cubicBezTo>
                  <a:pt x="5605964" y="221499"/>
                  <a:pt x="5593264" y="181812"/>
                  <a:pt x="5583739" y="162762"/>
                </a:cubicBezTo>
                <a:cubicBezTo>
                  <a:pt x="5574214" y="143712"/>
                  <a:pt x="5536114" y="131012"/>
                  <a:pt x="5545639" y="124662"/>
                </a:cubicBezTo>
                <a:cubicBezTo>
                  <a:pt x="5555164" y="118312"/>
                  <a:pt x="5612314" y="132600"/>
                  <a:pt x="5640889" y="124662"/>
                </a:cubicBezTo>
                <a:cubicBezTo>
                  <a:pt x="5669464" y="116724"/>
                  <a:pt x="5701214" y="92912"/>
                  <a:pt x="5717089" y="77037"/>
                </a:cubicBezTo>
                <a:cubicBezTo>
                  <a:pt x="5732964" y="61162"/>
                  <a:pt x="5721851" y="34175"/>
                  <a:pt x="5736139" y="29412"/>
                </a:cubicBezTo>
                <a:cubicBezTo>
                  <a:pt x="5750427" y="24649"/>
                  <a:pt x="5775827" y="42112"/>
                  <a:pt x="5802814" y="48462"/>
                </a:cubicBezTo>
                <a:cubicBezTo>
                  <a:pt x="5829801" y="54812"/>
                  <a:pt x="5882189" y="75449"/>
                  <a:pt x="5898064" y="67512"/>
                </a:cubicBezTo>
                <a:cubicBezTo>
                  <a:pt x="5913939" y="59575"/>
                  <a:pt x="5879014" y="7187"/>
                  <a:pt x="5898064" y="837"/>
                </a:cubicBezTo>
                <a:cubicBezTo>
                  <a:pt x="5917114" y="-5513"/>
                  <a:pt x="5985376" y="26237"/>
                  <a:pt x="6012364" y="29412"/>
                </a:cubicBezTo>
                <a:cubicBezTo>
                  <a:pt x="6039352" y="32587"/>
                  <a:pt x="6040939" y="16712"/>
                  <a:pt x="6059989" y="19887"/>
                </a:cubicBezTo>
                <a:cubicBezTo>
                  <a:pt x="6079039" y="23062"/>
                  <a:pt x="6091739" y="35762"/>
                  <a:pt x="6126664" y="48462"/>
                </a:cubicBezTo>
                <a:cubicBezTo>
                  <a:pt x="6161589" y="61162"/>
                  <a:pt x="6229852" y="88150"/>
                  <a:pt x="6269539" y="96087"/>
                </a:cubicBezTo>
                <a:cubicBezTo>
                  <a:pt x="6309226" y="104024"/>
                  <a:pt x="6318752" y="88150"/>
                  <a:pt x="6364789" y="96087"/>
                </a:cubicBezTo>
                <a:cubicBezTo>
                  <a:pt x="6410826" y="104024"/>
                  <a:pt x="6498139" y="115137"/>
                  <a:pt x="6545764" y="143712"/>
                </a:cubicBezTo>
                <a:cubicBezTo>
                  <a:pt x="6593389" y="172287"/>
                  <a:pt x="6636252" y="238962"/>
                  <a:pt x="6650539" y="267537"/>
                </a:cubicBezTo>
                <a:cubicBezTo>
                  <a:pt x="6664826" y="296112"/>
                  <a:pt x="6636251" y="296112"/>
                  <a:pt x="6631489" y="315162"/>
                </a:cubicBezTo>
                <a:cubicBezTo>
                  <a:pt x="6626727" y="334212"/>
                  <a:pt x="6628314" y="365962"/>
                  <a:pt x="6621964" y="381837"/>
                </a:cubicBezTo>
                <a:cubicBezTo>
                  <a:pt x="6615614" y="397712"/>
                  <a:pt x="6618789" y="418349"/>
                  <a:pt x="6593389" y="410412"/>
                </a:cubicBezTo>
                <a:cubicBezTo>
                  <a:pt x="6567989" y="402475"/>
                  <a:pt x="6491789" y="337387"/>
                  <a:pt x="6469564" y="334212"/>
                </a:cubicBezTo>
                <a:cubicBezTo>
                  <a:pt x="6447339" y="331037"/>
                  <a:pt x="6480676" y="381837"/>
                  <a:pt x="6460039" y="391362"/>
                </a:cubicBezTo>
                <a:cubicBezTo>
                  <a:pt x="6439402" y="400887"/>
                  <a:pt x="6374314" y="386600"/>
                  <a:pt x="6345739" y="391362"/>
                </a:cubicBezTo>
                <a:cubicBezTo>
                  <a:pt x="6317164" y="396124"/>
                  <a:pt x="6321926" y="405650"/>
                  <a:pt x="6288589" y="419937"/>
                </a:cubicBezTo>
                <a:cubicBezTo>
                  <a:pt x="6255252" y="434224"/>
                  <a:pt x="6180639" y="469150"/>
                  <a:pt x="6145714" y="477087"/>
                </a:cubicBezTo>
                <a:cubicBezTo>
                  <a:pt x="6110789" y="485024"/>
                  <a:pt x="6098089" y="469149"/>
                  <a:pt x="6079039" y="467562"/>
                </a:cubicBezTo>
                <a:cubicBezTo>
                  <a:pt x="6059989" y="465975"/>
                  <a:pt x="6050464" y="459625"/>
                  <a:pt x="6031414" y="467562"/>
                </a:cubicBezTo>
                <a:cubicBezTo>
                  <a:pt x="6012364" y="475499"/>
                  <a:pt x="5998076" y="512012"/>
                  <a:pt x="5964739" y="515187"/>
                </a:cubicBezTo>
                <a:cubicBezTo>
                  <a:pt x="5931402" y="518362"/>
                  <a:pt x="5867902" y="491374"/>
                  <a:pt x="5831389" y="486612"/>
                </a:cubicBezTo>
                <a:cubicBezTo>
                  <a:pt x="5794877" y="481849"/>
                  <a:pt x="5780589" y="477087"/>
                  <a:pt x="5745664" y="486612"/>
                </a:cubicBezTo>
                <a:cubicBezTo>
                  <a:pt x="5710739" y="496137"/>
                  <a:pt x="5644064" y="531062"/>
                  <a:pt x="5621839" y="543762"/>
                </a:cubicBezTo>
                <a:cubicBezTo>
                  <a:pt x="5599614" y="556462"/>
                  <a:pt x="5621839" y="558049"/>
                  <a:pt x="5612314" y="562812"/>
                </a:cubicBezTo>
                <a:cubicBezTo>
                  <a:pt x="5602789" y="567575"/>
                  <a:pt x="5593264" y="575512"/>
                  <a:pt x="5564689" y="572337"/>
                </a:cubicBezTo>
                <a:cubicBezTo>
                  <a:pt x="5536114" y="569162"/>
                  <a:pt x="5474202" y="550112"/>
                  <a:pt x="5440864" y="543762"/>
                </a:cubicBezTo>
                <a:cubicBezTo>
                  <a:pt x="5407527" y="537412"/>
                  <a:pt x="5378951" y="531062"/>
                  <a:pt x="5364664" y="534237"/>
                </a:cubicBezTo>
                <a:cubicBezTo>
                  <a:pt x="5350377" y="537412"/>
                  <a:pt x="5363076" y="554875"/>
                  <a:pt x="5355139" y="562812"/>
                </a:cubicBezTo>
                <a:cubicBezTo>
                  <a:pt x="5347202" y="570749"/>
                  <a:pt x="5324977" y="577100"/>
                  <a:pt x="5317039" y="581862"/>
                </a:cubicBezTo>
                <a:cubicBezTo>
                  <a:pt x="5309102" y="586625"/>
                  <a:pt x="5326564" y="589800"/>
                  <a:pt x="5307514" y="591387"/>
                </a:cubicBezTo>
                <a:cubicBezTo>
                  <a:pt x="5288464" y="592974"/>
                  <a:pt x="5231314" y="577100"/>
                  <a:pt x="5202739" y="591387"/>
                </a:cubicBezTo>
                <a:cubicBezTo>
                  <a:pt x="5174164" y="605674"/>
                  <a:pt x="5148764" y="654887"/>
                  <a:pt x="5136064" y="677112"/>
                </a:cubicBezTo>
                <a:cubicBezTo>
                  <a:pt x="5123364" y="699337"/>
                  <a:pt x="5126539" y="712037"/>
                  <a:pt x="5126539" y="724737"/>
                </a:cubicBezTo>
                <a:cubicBezTo>
                  <a:pt x="5126539" y="737437"/>
                  <a:pt x="5142414" y="739024"/>
                  <a:pt x="5136064" y="753312"/>
                </a:cubicBezTo>
                <a:cubicBezTo>
                  <a:pt x="5129714" y="767600"/>
                  <a:pt x="5102727" y="799350"/>
                  <a:pt x="5088439" y="810462"/>
                </a:cubicBezTo>
                <a:cubicBezTo>
                  <a:pt x="5074152" y="821575"/>
                  <a:pt x="5053514" y="807287"/>
                  <a:pt x="5050339" y="819987"/>
                </a:cubicBezTo>
                <a:cubicBezTo>
                  <a:pt x="5047164" y="832687"/>
                  <a:pt x="5069389" y="864437"/>
                  <a:pt x="5069389" y="886662"/>
                </a:cubicBezTo>
                <a:cubicBezTo>
                  <a:pt x="5069389" y="908887"/>
                  <a:pt x="5058276" y="935875"/>
                  <a:pt x="5050339" y="953337"/>
                </a:cubicBezTo>
                <a:cubicBezTo>
                  <a:pt x="5042402" y="970799"/>
                  <a:pt x="5037639" y="978737"/>
                  <a:pt x="5021764" y="991437"/>
                </a:cubicBezTo>
                <a:cubicBezTo>
                  <a:pt x="5005889" y="1004137"/>
                  <a:pt x="4978902" y="1013662"/>
                  <a:pt x="4955089" y="1029537"/>
                </a:cubicBezTo>
                <a:cubicBezTo>
                  <a:pt x="4931277" y="1045412"/>
                  <a:pt x="4894764" y="1073987"/>
                  <a:pt x="4878889" y="1086687"/>
                </a:cubicBezTo>
                <a:cubicBezTo>
                  <a:pt x="4863014" y="1099387"/>
                  <a:pt x="4869364" y="1097800"/>
                  <a:pt x="4859839" y="1105737"/>
                </a:cubicBezTo>
                <a:cubicBezTo>
                  <a:pt x="4850314" y="1113674"/>
                  <a:pt x="4834439" y="1129549"/>
                  <a:pt x="4821739" y="1134312"/>
                </a:cubicBezTo>
                <a:cubicBezTo>
                  <a:pt x="4809039" y="1139075"/>
                  <a:pt x="4794752" y="1120025"/>
                  <a:pt x="4783639" y="1134312"/>
                </a:cubicBezTo>
                <a:cubicBezTo>
                  <a:pt x="4772527" y="1148600"/>
                  <a:pt x="4753477" y="1199400"/>
                  <a:pt x="4755064" y="1220037"/>
                </a:cubicBezTo>
                <a:cubicBezTo>
                  <a:pt x="4756651" y="1240674"/>
                  <a:pt x="4793164" y="1258137"/>
                  <a:pt x="4793164" y="1258137"/>
                </a:cubicBezTo>
                <a:cubicBezTo>
                  <a:pt x="4807451" y="1272424"/>
                  <a:pt x="4824914" y="1291475"/>
                  <a:pt x="4840789" y="1305762"/>
                </a:cubicBezTo>
                <a:cubicBezTo>
                  <a:pt x="4856664" y="1320050"/>
                  <a:pt x="4874127" y="1323225"/>
                  <a:pt x="4888414" y="1343862"/>
                </a:cubicBezTo>
                <a:cubicBezTo>
                  <a:pt x="4902701" y="1364499"/>
                  <a:pt x="4921752" y="1405775"/>
                  <a:pt x="4926514" y="1429587"/>
                </a:cubicBezTo>
                <a:cubicBezTo>
                  <a:pt x="4931276" y="1453399"/>
                  <a:pt x="4915402" y="1477212"/>
                  <a:pt x="4916989" y="1486737"/>
                </a:cubicBezTo>
                <a:cubicBezTo>
                  <a:pt x="4918577" y="1496262"/>
                  <a:pt x="4932864" y="1478799"/>
                  <a:pt x="4936039" y="1486737"/>
                </a:cubicBezTo>
                <a:cubicBezTo>
                  <a:pt x="4939214" y="1494675"/>
                  <a:pt x="4912227" y="1515312"/>
                  <a:pt x="4936039" y="1534362"/>
                </a:cubicBezTo>
                <a:cubicBezTo>
                  <a:pt x="4959851" y="1553412"/>
                  <a:pt x="5051927" y="1589925"/>
                  <a:pt x="5078914" y="1601037"/>
                </a:cubicBezTo>
                <a:cubicBezTo>
                  <a:pt x="5105901" y="1612149"/>
                  <a:pt x="5082089" y="1593100"/>
                  <a:pt x="5097964" y="1601037"/>
                </a:cubicBezTo>
                <a:cubicBezTo>
                  <a:pt x="5113839" y="1608974"/>
                  <a:pt x="5140827" y="1640725"/>
                  <a:pt x="5174164" y="1648662"/>
                </a:cubicBezTo>
                <a:cubicBezTo>
                  <a:pt x="5207501" y="1656599"/>
                  <a:pt x="5264652" y="1642312"/>
                  <a:pt x="5297989" y="1648662"/>
                </a:cubicBezTo>
                <a:cubicBezTo>
                  <a:pt x="5331327" y="1655012"/>
                  <a:pt x="5374189" y="1686762"/>
                  <a:pt x="5374189" y="1686762"/>
                </a:cubicBezTo>
                <a:cubicBezTo>
                  <a:pt x="5396414" y="1697874"/>
                  <a:pt x="5407526" y="1716925"/>
                  <a:pt x="5431339" y="1715337"/>
                </a:cubicBezTo>
                <a:cubicBezTo>
                  <a:pt x="5455152" y="1713749"/>
                  <a:pt x="5480552" y="1682000"/>
                  <a:pt x="5517064" y="1677237"/>
                </a:cubicBezTo>
                <a:cubicBezTo>
                  <a:pt x="5553577" y="1672475"/>
                  <a:pt x="5613902" y="1680412"/>
                  <a:pt x="5650414" y="1686762"/>
                </a:cubicBezTo>
                <a:cubicBezTo>
                  <a:pt x="5686926" y="1693112"/>
                  <a:pt x="5702802" y="1699462"/>
                  <a:pt x="5736139" y="1715337"/>
                </a:cubicBezTo>
                <a:cubicBezTo>
                  <a:pt x="5769476" y="1731212"/>
                  <a:pt x="5828214" y="1783599"/>
                  <a:pt x="5850439" y="1782012"/>
                </a:cubicBezTo>
                <a:cubicBezTo>
                  <a:pt x="5872664" y="1780425"/>
                  <a:pt x="5840914" y="1707400"/>
                  <a:pt x="5869489" y="1705812"/>
                </a:cubicBezTo>
                <a:cubicBezTo>
                  <a:pt x="5898064" y="1704225"/>
                  <a:pt x="5982202" y="1759787"/>
                  <a:pt x="6021889" y="1772487"/>
                </a:cubicBezTo>
                <a:cubicBezTo>
                  <a:pt x="6061577" y="1785187"/>
                  <a:pt x="6107614" y="1782012"/>
                  <a:pt x="6107614" y="1782012"/>
                </a:cubicBezTo>
                <a:cubicBezTo>
                  <a:pt x="6136189" y="1785187"/>
                  <a:pt x="6156827" y="1782012"/>
                  <a:pt x="6193339" y="1791537"/>
                </a:cubicBezTo>
                <a:cubicBezTo>
                  <a:pt x="6229851" y="1801062"/>
                  <a:pt x="6296527" y="1829637"/>
                  <a:pt x="6326689" y="1839162"/>
                </a:cubicBezTo>
                <a:cubicBezTo>
                  <a:pt x="6356851" y="1848687"/>
                  <a:pt x="6336214" y="1832812"/>
                  <a:pt x="6374314" y="1848687"/>
                </a:cubicBezTo>
                <a:cubicBezTo>
                  <a:pt x="6412414" y="1864562"/>
                  <a:pt x="6507664" y="1923300"/>
                  <a:pt x="6555289" y="1934412"/>
                </a:cubicBezTo>
                <a:cubicBezTo>
                  <a:pt x="6602914" y="1945524"/>
                  <a:pt x="6628314" y="1916950"/>
                  <a:pt x="6660064" y="1915362"/>
                </a:cubicBezTo>
                <a:cubicBezTo>
                  <a:pt x="6691814" y="1913774"/>
                  <a:pt x="6741027" y="1913775"/>
                  <a:pt x="6745789" y="1924887"/>
                </a:cubicBezTo>
                <a:cubicBezTo>
                  <a:pt x="6750551" y="1935999"/>
                  <a:pt x="6706101" y="1967750"/>
                  <a:pt x="6688639" y="1982037"/>
                </a:cubicBezTo>
                <a:cubicBezTo>
                  <a:pt x="6671177" y="1996324"/>
                  <a:pt x="6637839" y="1999499"/>
                  <a:pt x="6641014" y="2010612"/>
                </a:cubicBezTo>
                <a:cubicBezTo>
                  <a:pt x="6644189" y="2021725"/>
                  <a:pt x="6690227" y="2029662"/>
                  <a:pt x="6707689" y="2048712"/>
                </a:cubicBezTo>
                <a:cubicBezTo>
                  <a:pt x="6725151" y="2067762"/>
                  <a:pt x="6723564" y="2102687"/>
                  <a:pt x="6745789" y="2124912"/>
                </a:cubicBezTo>
                <a:cubicBezTo>
                  <a:pt x="6768014" y="2147137"/>
                  <a:pt x="6807702" y="2167775"/>
                  <a:pt x="6841039" y="2182062"/>
                </a:cubicBezTo>
                <a:cubicBezTo>
                  <a:pt x="6874376" y="2196349"/>
                  <a:pt x="6920414" y="2191587"/>
                  <a:pt x="6945814" y="2210637"/>
                </a:cubicBezTo>
                <a:cubicBezTo>
                  <a:pt x="6971214" y="2229687"/>
                  <a:pt x="6980739" y="2274137"/>
                  <a:pt x="6993439" y="2296362"/>
                </a:cubicBezTo>
                <a:cubicBezTo>
                  <a:pt x="7006139" y="2318587"/>
                  <a:pt x="7028364" y="2334462"/>
                  <a:pt x="7022014" y="2343987"/>
                </a:cubicBezTo>
                <a:cubicBezTo>
                  <a:pt x="7015664" y="2353512"/>
                  <a:pt x="6993439" y="2370974"/>
                  <a:pt x="6955339" y="2353512"/>
                </a:cubicBezTo>
                <a:cubicBezTo>
                  <a:pt x="6917239" y="2336050"/>
                  <a:pt x="6828339" y="2263024"/>
                  <a:pt x="6793414" y="2239212"/>
                </a:cubicBezTo>
                <a:cubicBezTo>
                  <a:pt x="6758489" y="2215400"/>
                  <a:pt x="6761664" y="2210637"/>
                  <a:pt x="6745789" y="2210637"/>
                </a:cubicBezTo>
                <a:cubicBezTo>
                  <a:pt x="6729914" y="2210637"/>
                  <a:pt x="6720389" y="2232862"/>
                  <a:pt x="6698164" y="2239212"/>
                </a:cubicBezTo>
                <a:cubicBezTo>
                  <a:pt x="6675939" y="2245562"/>
                  <a:pt x="6636252" y="2250325"/>
                  <a:pt x="6612439" y="2248737"/>
                </a:cubicBezTo>
                <a:cubicBezTo>
                  <a:pt x="6588626" y="2247149"/>
                  <a:pt x="6572752" y="2239212"/>
                  <a:pt x="6555289" y="2229687"/>
                </a:cubicBezTo>
                <a:cubicBezTo>
                  <a:pt x="6537827" y="2220162"/>
                  <a:pt x="6523539" y="2188412"/>
                  <a:pt x="6507664" y="2191587"/>
                </a:cubicBezTo>
                <a:cubicBezTo>
                  <a:pt x="6491789" y="2194762"/>
                  <a:pt x="6477502" y="2245562"/>
                  <a:pt x="6460039" y="2248737"/>
                </a:cubicBezTo>
                <a:cubicBezTo>
                  <a:pt x="6442577" y="2251912"/>
                  <a:pt x="6418764" y="2220162"/>
                  <a:pt x="6402889" y="2210637"/>
                </a:cubicBezTo>
                <a:cubicBezTo>
                  <a:pt x="6387014" y="2201112"/>
                  <a:pt x="6372727" y="2186825"/>
                  <a:pt x="6364789" y="2191587"/>
                </a:cubicBezTo>
                <a:cubicBezTo>
                  <a:pt x="6356852" y="2196350"/>
                  <a:pt x="6367964" y="2223337"/>
                  <a:pt x="6355264" y="2239212"/>
                </a:cubicBezTo>
                <a:cubicBezTo>
                  <a:pt x="6342564" y="2255087"/>
                  <a:pt x="6312402" y="2278900"/>
                  <a:pt x="6288589" y="2286837"/>
                </a:cubicBezTo>
                <a:cubicBezTo>
                  <a:pt x="6264777" y="2294775"/>
                  <a:pt x="6252076" y="2301124"/>
                  <a:pt x="6212389" y="2286837"/>
                </a:cubicBezTo>
                <a:cubicBezTo>
                  <a:pt x="6172702" y="2272550"/>
                  <a:pt x="6088564" y="2220162"/>
                  <a:pt x="6050464" y="2201112"/>
                </a:cubicBezTo>
                <a:cubicBezTo>
                  <a:pt x="6012364" y="2182062"/>
                  <a:pt x="6009189" y="2188412"/>
                  <a:pt x="5983789" y="2172537"/>
                </a:cubicBezTo>
                <a:cubicBezTo>
                  <a:pt x="5958389" y="2156662"/>
                  <a:pt x="5931401" y="2123324"/>
                  <a:pt x="5898064" y="2105862"/>
                </a:cubicBezTo>
                <a:cubicBezTo>
                  <a:pt x="5864727" y="2088400"/>
                  <a:pt x="5809164" y="2080462"/>
                  <a:pt x="5783764" y="2067762"/>
                </a:cubicBezTo>
                <a:cubicBezTo>
                  <a:pt x="5758364" y="2055062"/>
                  <a:pt x="5761539" y="2039187"/>
                  <a:pt x="5745664" y="2029662"/>
                </a:cubicBezTo>
                <a:cubicBezTo>
                  <a:pt x="5729789" y="2020137"/>
                  <a:pt x="5710739" y="2013787"/>
                  <a:pt x="5688514" y="2010612"/>
                </a:cubicBezTo>
                <a:cubicBezTo>
                  <a:pt x="5666289" y="2007437"/>
                  <a:pt x="5652002" y="2023312"/>
                  <a:pt x="5612314" y="2010612"/>
                </a:cubicBezTo>
                <a:cubicBezTo>
                  <a:pt x="5572627" y="1997912"/>
                  <a:pt x="5483726" y="1948699"/>
                  <a:pt x="5450389" y="1934412"/>
                </a:cubicBezTo>
                <a:cubicBezTo>
                  <a:pt x="5417052" y="1920125"/>
                  <a:pt x="5434514" y="1924887"/>
                  <a:pt x="5412289" y="1924887"/>
                </a:cubicBezTo>
                <a:cubicBezTo>
                  <a:pt x="5390064" y="1924887"/>
                  <a:pt x="5350376" y="1937587"/>
                  <a:pt x="5317039" y="1934412"/>
                </a:cubicBezTo>
                <a:cubicBezTo>
                  <a:pt x="5283702" y="1931237"/>
                  <a:pt x="5253539" y="1913774"/>
                  <a:pt x="5212264" y="1905837"/>
                </a:cubicBezTo>
                <a:cubicBezTo>
                  <a:pt x="5170989" y="1897900"/>
                  <a:pt x="5110664" y="1891549"/>
                  <a:pt x="5069389" y="1886787"/>
                </a:cubicBezTo>
                <a:cubicBezTo>
                  <a:pt x="5028114" y="1882025"/>
                  <a:pt x="4985251" y="1870912"/>
                  <a:pt x="4964614" y="1877262"/>
                </a:cubicBezTo>
                <a:cubicBezTo>
                  <a:pt x="4943977" y="1883612"/>
                  <a:pt x="4953501" y="1912187"/>
                  <a:pt x="4945564" y="1924887"/>
                </a:cubicBezTo>
                <a:cubicBezTo>
                  <a:pt x="4937627" y="1937587"/>
                  <a:pt x="4928102" y="1943937"/>
                  <a:pt x="4916989" y="1953462"/>
                </a:cubicBezTo>
                <a:cubicBezTo>
                  <a:pt x="4905877" y="1962987"/>
                  <a:pt x="4880477" y="1966162"/>
                  <a:pt x="4878889" y="1982037"/>
                </a:cubicBezTo>
                <a:cubicBezTo>
                  <a:pt x="4877302" y="1997912"/>
                  <a:pt x="4913814" y="2029662"/>
                  <a:pt x="4907464" y="2048712"/>
                </a:cubicBezTo>
                <a:cubicBezTo>
                  <a:pt x="4901114" y="2067762"/>
                  <a:pt x="4851902" y="2086812"/>
                  <a:pt x="4840789" y="2096337"/>
                </a:cubicBezTo>
                <a:cubicBezTo>
                  <a:pt x="4829677" y="2105862"/>
                  <a:pt x="4848727" y="2094750"/>
                  <a:pt x="4840789" y="2105862"/>
                </a:cubicBezTo>
                <a:cubicBezTo>
                  <a:pt x="4832852" y="2116975"/>
                  <a:pt x="4793164" y="2142375"/>
                  <a:pt x="4793164" y="2163012"/>
                </a:cubicBezTo>
                <a:cubicBezTo>
                  <a:pt x="4793164" y="2183649"/>
                  <a:pt x="4824914" y="2212225"/>
                  <a:pt x="4840789" y="2229687"/>
                </a:cubicBezTo>
                <a:cubicBezTo>
                  <a:pt x="4856664" y="2247149"/>
                  <a:pt x="4863014" y="2258262"/>
                  <a:pt x="4888414" y="2267787"/>
                </a:cubicBezTo>
                <a:cubicBezTo>
                  <a:pt x="4913814" y="2277312"/>
                  <a:pt x="5002714" y="2266200"/>
                  <a:pt x="4993189" y="2286837"/>
                </a:cubicBezTo>
                <a:cubicBezTo>
                  <a:pt x="4983664" y="2307474"/>
                  <a:pt x="4850314" y="2369387"/>
                  <a:pt x="4831264" y="2391612"/>
                </a:cubicBezTo>
                <a:cubicBezTo>
                  <a:pt x="4812214" y="2413837"/>
                  <a:pt x="4878889" y="2405900"/>
                  <a:pt x="4878889" y="2420187"/>
                </a:cubicBezTo>
                <a:cubicBezTo>
                  <a:pt x="4878889" y="2434474"/>
                  <a:pt x="4847139" y="2456700"/>
                  <a:pt x="4831264" y="2477337"/>
                </a:cubicBezTo>
                <a:cubicBezTo>
                  <a:pt x="4815389" y="2497975"/>
                  <a:pt x="4796339" y="2520200"/>
                  <a:pt x="4783639" y="2544012"/>
                </a:cubicBezTo>
                <a:cubicBezTo>
                  <a:pt x="4770939" y="2567825"/>
                  <a:pt x="4769351" y="2594812"/>
                  <a:pt x="4755064" y="2620212"/>
                </a:cubicBezTo>
                <a:cubicBezTo>
                  <a:pt x="4740777" y="2645612"/>
                  <a:pt x="4716964" y="2680537"/>
                  <a:pt x="4697914" y="2696412"/>
                </a:cubicBezTo>
                <a:cubicBezTo>
                  <a:pt x="4678864" y="2712287"/>
                  <a:pt x="4678864" y="2712287"/>
                  <a:pt x="4640764" y="2715462"/>
                </a:cubicBezTo>
                <a:cubicBezTo>
                  <a:pt x="4602664" y="2718637"/>
                  <a:pt x="4469314" y="2715462"/>
                  <a:pt x="4469314" y="2715462"/>
                </a:cubicBezTo>
                <a:cubicBezTo>
                  <a:pt x="4426452" y="2715462"/>
                  <a:pt x="4401052" y="2720225"/>
                  <a:pt x="4383589" y="2715462"/>
                </a:cubicBezTo>
                <a:cubicBezTo>
                  <a:pt x="4366126" y="2710699"/>
                  <a:pt x="4374064" y="2698000"/>
                  <a:pt x="4364539" y="2686887"/>
                </a:cubicBezTo>
                <a:cubicBezTo>
                  <a:pt x="4355014" y="2675775"/>
                  <a:pt x="4335964" y="2664662"/>
                  <a:pt x="4326439" y="2648787"/>
                </a:cubicBezTo>
                <a:cubicBezTo>
                  <a:pt x="4316914" y="2632912"/>
                  <a:pt x="4310564" y="2615450"/>
                  <a:pt x="4307389" y="2591637"/>
                </a:cubicBezTo>
                <a:cubicBezTo>
                  <a:pt x="4304214" y="2567825"/>
                  <a:pt x="4308976" y="2532899"/>
                  <a:pt x="4307389" y="2505912"/>
                </a:cubicBezTo>
                <a:cubicBezTo>
                  <a:pt x="4305802" y="2478925"/>
                  <a:pt x="4304214" y="2458287"/>
                  <a:pt x="4297864" y="2429712"/>
                </a:cubicBezTo>
                <a:cubicBezTo>
                  <a:pt x="4291514" y="2401137"/>
                  <a:pt x="4277227" y="2363037"/>
                  <a:pt x="4269289" y="2334462"/>
                </a:cubicBezTo>
                <a:cubicBezTo>
                  <a:pt x="4261351" y="2305887"/>
                  <a:pt x="4270876" y="2270962"/>
                  <a:pt x="4250239" y="2258262"/>
                </a:cubicBezTo>
                <a:cubicBezTo>
                  <a:pt x="4229602" y="2245562"/>
                  <a:pt x="4178801" y="2261437"/>
                  <a:pt x="4145464" y="2258262"/>
                </a:cubicBezTo>
                <a:cubicBezTo>
                  <a:pt x="4112127" y="2255087"/>
                  <a:pt x="4077201" y="2232862"/>
                  <a:pt x="4050214" y="2239212"/>
                </a:cubicBezTo>
                <a:cubicBezTo>
                  <a:pt x="4023227" y="2245562"/>
                  <a:pt x="4021639" y="2277312"/>
                  <a:pt x="3983539" y="2296362"/>
                </a:cubicBezTo>
                <a:cubicBezTo>
                  <a:pt x="3945439" y="2315412"/>
                  <a:pt x="3851776" y="2332875"/>
                  <a:pt x="3821614" y="2353512"/>
                </a:cubicBezTo>
                <a:cubicBezTo>
                  <a:pt x="3791452" y="2374149"/>
                  <a:pt x="3831139" y="2409075"/>
                  <a:pt x="3802564" y="2420187"/>
                </a:cubicBezTo>
                <a:cubicBezTo>
                  <a:pt x="3773989" y="2431299"/>
                  <a:pt x="3689851" y="2404312"/>
                  <a:pt x="3650164" y="2420187"/>
                </a:cubicBezTo>
                <a:cubicBezTo>
                  <a:pt x="3610477" y="2436062"/>
                  <a:pt x="3597777" y="2480512"/>
                  <a:pt x="3564439" y="2515437"/>
                </a:cubicBezTo>
                <a:cubicBezTo>
                  <a:pt x="3531102" y="2550362"/>
                  <a:pt x="3473951" y="2588462"/>
                  <a:pt x="3450139" y="2629737"/>
                </a:cubicBezTo>
                <a:cubicBezTo>
                  <a:pt x="3426327" y="2671012"/>
                  <a:pt x="3442202" y="2728162"/>
                  <a:pt x="3421564" y="2763087"/>
                </a:cubicBezTo>
                <a:cubicBezTo>
                  <a:pt x="3400926" y="2798012"/>
                  <a:pt x="3326314" y="2839287"/>
                  <a:pt x="3326314" y="2839287"/>
                </a:cubicBezTo>
                <a:cubicBezTo>
                  <a:pt x="3294564" y="2864687"/>
                  <a:pt x="3259639" y="2883737"/>
                  <a:pt x="3231064" y="2915487"/>
                </a:cubicBezTo>
                <a:cubicBezTo>
                  <a:pt x="3202489" y="2947237"/>
                  <a:pt x="3175501" y="2991687"/>
                  <a:pt x="3154864" y="3029787"/>
                </a:cubicBezTo>
                <a:cubicBezTo>
                  <a:pt x="3134227" y="3067887"/>
                  <a:pt x="3124701" y="3112337"/>
                  <a:pt x="3107239" y="3144087"/>
                </a:cubicBezTo>
                <a:cubicBezTo>
                  <a:pt x="3089777" y="3175837"/>
                  <a:pt x="3072314" y="3205999"/>
                  <a:pt x="3050089" y="3220287"/>
                </a:cubicBezTo>
                <a:cubicBezTo>
                  <a:pt x="3027864" y="3234575"/>
                  <a:pt x="3002464" y="3239337"/>
                  <a:pt x="2973889" y="3229812"/>
                </a:cubicBezTo>
                <a:cubicBezTo>
                  <a:pt x="2945314" y="3220287"/>
                  <a:pt x="2907214" y="3183774"/>
                  <a:pt x="2878639" y="3163137"/>
                </a:cubicBezTo>
                <a:cubicBezTo>
                  <a:pt x="2850064" y="3142500"/>
                  <a:pt x="2827839" y="3117099"/>
                  <a:pt x="2802439" y="3105987"/>
                </a:cubicBezTo>
                <a:cubicBezTo>
                  <a:pt x="2777039" y="3094875"/>
                  <a:pt x="2754814" y="3088524"/>
                  <a:pt x="2726239" y="3096462"/>
                </a:cubicBezTo>
                <a:cubicBezTo>
                  <a:pt x="2697664" y="3104400"/>
                  <a:pt x="2642101" y="3134562"/>
                  <a:pt x="2630989" y="3153612"/>
                </a:cubicBezTo>
                <a:cubicBezTo>
                  <a:pt x="2619877" y="3172662"/>
                  <a:pt x="2673852" y="3199650"/>
                  <a:pt x="2659564" y="3210762"/>
                </a:cubicBezTo>
                <a:cubicBezTo>
                  <a:pt x="2645277" y="3221875"/>
                  <a:pt x="2591301" y="3217112"/>
                  <a:pt x="2545264" y="3220287"/>
                </a:cubicBezTo>
                <a:cubicBezTo>
                  <a:pt x="2499227" y="3223462"/>
                  <a:pt x="2423026" y="3221875"/>
                  <a:pt x="2383339" y="3229812"/>
                </a:cubicBezTo>
                <a:cubicBezTo>
                  <a:pt x="2343652" y="3237749"/>
                  <a:pt x="2334126" y="3259975"/>
                  <a:pt x="2307139" y="3267912"/>
                </a:cubicBezTo>
                <a:cubicBezTo>
                  <a:pt x="2280152" y="3275849"/>
                  <a:pt x="2240464" y="3286962"/>
                  <a:pt x="2221414" y="3277437"/>
                </a:cubicBezTo>
                <a:cubicBezTo>
                  <a:pt x="2202364" y="3267912"/>
                  <a:pt x="2215064" y="3232987"/>
                  <a:pt x="2192839" y="3210762"/>
                </a:cubicBezTo>
                <a:cubicBezTo>
                  <a:pt x="2170614" y="3188537"/>
                  <a:pt x="2100764" y="3166312"/>
                  <a:pt x="2088064" y="3144087"/>
                </a:cubicBezTo>
                <a:cubicBezTo>
                  <a:pt x="2075364" y="3121862"/>
                  <a:pt x="2107114" y="3104399"/>
                  <a:pt x="2116639" y="3077412"/>
                </a:cubicBezTo>
                <a:cubicBezTo>
                  <a:pt x="2126164" y="3050425"/>
                  <a:pt x="2138864" y="3013912"/>
                  <a:pt x="2145214" y="2982162"/>
                </a:cubicBezTo>
                <a:cubicBezTo>
                  <a:pt x="2151564" y="2950412"/>
                  <a:pt x="2165851" y="2905962"/>
                  <a:pt x="2154739" y="2886912"/>
                </a:cubicBezTo>
                <a:cubicBezTo>
                  <a:pt x="2143627" y="2867862"/>
                  <a:pt x="2108701" y="2874212"/>
                  <a:pt x="2078539" y="2867862"/>
                </a:cubicBezTo>
                <a:cubicBezTo>
                  <a:pt x="2048377" y="2861512"/>
                  <a:pt x="2013451" y="2855162"/>
                  <a:pt x="1973764" y="2848812"/>
                </a:cubicBezTo>
                <a:cubicBezTo>
                  <a:pt x="1934077" y="2842462"/>
                  <a:pt x="1889626" y="2834525"/>
                  <a:pt x="1840414" y="2829762"/>
                </a:cubicBezTo>
                <a:cubicBezTo>
                  <a:pt x="1791201" y="2825000"/>
                  <a:pt x="1718176" y="2823412"/>
                  <a:pt x="1678489" y="2820237"/>
                </a:cubicBezTo>
                <a:cubicBezTo>
                  <a:pt x="1638802" y="2817062"/>
                  <a:pt x="1630864" y="2805950"/>
                  <a:pt x="1602289" y="2810712"/>
                </a:cubicBezTo>
                <a:cubicBezTo>
                  <a:pt x="1573714" y="2815474"/>
                  <a:pt x="1553076" y="2840875"/>
                  <a:pt x="1507039" y="2848812"/>
                </a:cubicBezTo>
                <a:cubicBezTo>
                  <a:pt x="1461002" y="2856749"/>
                  <a:pt x="1389564" y="2867862"/>
                  <a:pt x="1326064" y="2858337"/>
                </a:cubicBezTo>
                <a:cubicBezTo>
                  <a:pt x="1262564" y="2848812"/>
                  <a:pt x="1176839" y="2802775"/>
                  <a:pt x="1126039" y="2791662"/>
                </a:cubicBezTo>
                <a:cubicBezTo>
                  <a:pt x="1075239" y="2780550"/>
                  <a:pt x="1057776" y="2790075"/>
                  <a:pt x="1021264" y="2791662"/>
                </a:cubicBezTo>
                <a:cubicBezTo>
                  <a:pt x="984752" y="2793249"/>
                  <a:pt x="943476" y="2786900"/>
                  <a:pt x="906964" y="2801187"/>
                </a:cubicBezTo>
                <a:cubicBezTo>
                  <a:pt x="870452" y="2815474"/>
                  <a:pt x="832351" y="2861512"/>
                  <a:pt x="802189" y="2877387"/>
                </a:cubicBezTo>
                <a:cubicBezTo>
                  <a:pt x="772027" y="2893262"/>
                  <a:pt x="740277" y="2918662"/>
                  <a:pt x="725989" y="2896437"/>
                </a:cubicBezTo>
                <a:cubicBezTo>
                  <a:pt x="711701" y="2874212"/>
                  <a:pt x="718052" y="2782137"/>
                  <a:pt x="716464" y="2744037"/>
                </a:cubicBezTo>
                <a:cubicBezTo>
                  <a:pt x="714876" y="2705937"/>
                  <a:pt x="718051" y="2696412"/>
                  <a:pt x="716464" y="2667837"/>
                </a:cubicBezTo>
                <a:cubicBezTo>
                  <a:pt x="714876" y="2639262"/>
                  <a:pt x="716464" y="2597987"/>
                  <a:pt x="706939" y="2572587"/>
                </a:cubicBezTo>
                <a:cubicBezTo>
                  <a:pt x="697414" y="2547187"/>
                  <a:pt x="654551" y="2532900"/>
                  <a:pt x="659314" y="2515437"/>
                </a:cubicBezTo>
                <a:cubicBezTo>
                  <a:pt x="664077" y="2497974"/>
                  <a:pt x="716464" y="2486862"/>
                  <a:pt x="735514" y="2467812"/>
                </a:cubicBezTo>
                <a:cubicBezTo>
                  <a:pt x="754564" y="2448762"/>
                  <a:pt x="786314" y="2409074"/>
                  <a:pt x="773614" y="2401137"/>
                </a:cubicBezTo>
                <a:cubicBezTo>
                  <a:pt x="760914" y="2393200"/>
                  <a:pt x="691064" y="2424949"/>
                  <a:pt x="659314" y="2420187"/>
                </a:cubicBezTo>
                <a:cubicBezTo>
                  <a:pt x="627564" y="2415425"/>
                  <a:pt x="625976" y="2374149"/>
                  <a:pt x="583114" y="2372562"/>
                </a:cubicBezTo>
                <a:cubicBezTo>
                  <a:pt x="540252" y="2370975"/>
                  <a:pt x="449764" y="2404312"/>
                  <a:pt x="402139" y="2410662"/>
                </a:cubicBezTo>
                <a:cubicBezTo>
                  <a:pt x="354514" y="2417012"/>
                  <a:pt x="322764" y="2417012"/>
                  <a:pt x="297364" y="2410662"/>
                </a:cubicBezTo>
                <a:cubicBezTo>
                  <a:pt x="271964" y="2404312"/>
                  <a:pt x="276727" y="2375737"/>
                  <a:pt x="249739" y="2372562"/>
                </a:cubicBezTo>
                <a:cubicBezTo>
                  <a:pt x="222751" y="2369387"/>
                  <a:pt x="157664" y="2383675"/>
                  <a:pt x="135439" y="2391612"/>
                </a:cubicBezTo>
                <a:cubicBezTo>
                  <a:pt x="113214" y="2399550"/>
                  <a:pt x="132264" y="2426537"/>
                  <a:pt x="116389" y="2420187"/>
                </a:cubicBezTo>
                <a:cubicBezTo>
                  <a:pt x="100514" y="2413837"/>
                  <a:pt x="56064" y="2374150"/>
                  <a:pt x="40189" y="2353512"/>
                </a:cubicBezTo>
                <a:cubicBezTo>
                  <a:pt x="24314" y="2332875"/>
                  <a:pt x="502" y="2309062"/>
                  <a:pt x="21139" y="2296362"/>
                </a:cubicBezTo>
                <a:cubicBezTo>
                  <a:pt x="41776" y="2283662"/>
                  <a:pt x="132264" y="2290012"/>
                  <a:pt x="164014" y="2277312"/>
                </a:cubicBezTo>
                <a:cubicBezTo>
                  <a:pt x="195764" y="2264612"/>
                  <a:pt x="225926" y="2234449"/>
                  <a:pt x="211639" y="2220162"/>
                </a:cubicBezTo>
                <a:cubicBezTo>
                  <a:pt x="197352" y="2205875"/>
                  <a:pt x="108451" y="2209049"/>
                  <a:pt x="78289" y="2191587"/>
                </a:cubicBezTo>
                <a:cubicBezTo>
                  <a:pt x="48127" y="2174125"/>
                  <a:pt x="43364" y="2137612"/>
                  <a:pt x="30664" y="2115387"/>
                </a:cubicBezTo>
                <a:cubicBezTo>
                  <a:pt x="17964" y="2093162"/>
                  <a:pt x="-7436" y="2074112"/>
                  <a:pt x="2089" y="2058237"/>
                </a:cubicBezTo>
                <a:cubicBezTo>
                  <a:pt x="11614" y="2042362"/>
                  <a:pt x="73526" y="2042362"/>
                  <a:pt x="87814" y="2020137"/>
                </a:cubicBezTo>
                <a:cubicBezTo>
                  <a:pt x="102102" y="1997912"/>
                  <a:pt x="73527" y="1945524"/>
                  <a:pt x="87814" y="1924887"/>
                </a:cubicBezTo>
                <a:cubicBezTo>
                  <a:pt x="102101" y="1904250"/>
                  <a:pt x="152902" y="1924887"/>
                  <a:pt x="173539" y="1896312"/>
                </a:cubicBezTo>
                <a:cubicBezTo>
                  <a:pt x="194176" y="1867737"/>
                  <a:pt x="189414" y="1783599"/>
                  <a:pt x="211639" y="1753437"/>
                </a:cubicBezTo>
                <a:cubicBezTo>
                  <a:pt x="233864" y="1723275"/>
                  <a:pt x="294189" y="1686762"/>
                  <a:pt x="306889" y="1715337"/>
                </a:cubicBezTo>
                <a:cubicBezTo>
                  <a:pt x="319589" y="1743912"/>
                  <a:pt x="262439" y="1888375"/>
                  <a:pt x="287839" y="1924887"/>
                </a:cubicBezTo>
                <a:cubicBezTo>
                  <a:pt x="313239" y="1961399"/>
                  <a:pt x="413251" y="1950287"/>
                  <a:pt x="459289" y="1934412"/>
                </a:cubicBezTo>
                <a:cubicBezTo>
                  <a:pt x="505326" y="1918537"/>
                  <a:pt x="560889" y="1864562"/>
                  <a:pt x="564064" y="1829637"/>
                </a:cubicBezTo>
                <a:cubicBezTo>
                  <a:pt x="567239" y="1794712"/>
                  <a:pt x="500564" y="1748674"/>
                  <a:pt x="478339" y="1724862"/>
                </a:cubicBezTo>
                <a:cubicBezTo>
                  <a:pt x="456114" y="1701050"/>
                  <a:pt x="418014" y="1705812"/>
                  <a:pt x="430714" y="1686762"/>
                </a:cubicBezTo>
                <a:cubicBezTo>
                  <a:pt x="443414" y="1667712"/>
                  <a:pt x="518026" y="1623262"/>
                  <a:pt x="554539" y="1610562"/>
                </a:cubicBezTo>
                <a:cubicBezTo>
                  <a:pt x="591051" y="1597862"/>
                  <a:pt x="625976" y="1618500"/>
                  <a:pt x="649789" y="1610562"/>
                </a:cubicBezTo>
                <a:cubicBezTo>
                  <a:pt x="673601" y="1602625"/>
                  <a:pt x="675189" y="1575637"/>
                  <a:pt x="697414" y="1562937"/>
                </a:cubicBezTo>
                <a:cubicBezTo>
                  <a:pt x="719639" y="1550237"/>
                  <a:pt x="743452" y="1532775"/>
                  <a:pt x="783139" y="1534362"/>
                </a:cubicBezTo>
                <a:cubicBezTo>
                  <a:pt x="822826" y="1535949"/>
                  <a:pt x="903789" y="1585162"/>
                  <a:pt x="935539" y="1572462"/>
                </a:cubicBezTo>
                <a:cubicBezTo>
                  <a:pt x="967289" y="1559762"/>
                  <a:pt x="967289" y="1491500"/>
                  <a:pt x="973639" y="1458162"/>
                </a:cubicBezTo>
                <a:cubicBezTo>
                  <a:pt x="979989" y="1424825"/>
                  <a:pt x="943476" y="1399425"/>
                  <a:pt x="973639" y="1372437"/>
                </a:cubicBezTo>
                <a:cubicBezTo>
                  <a:pt x="1003801" y="1345450"/>
                  <a:pt x="1124452" y="1312112"/>
                  <a:pt x="1154614" y="1296237"/>
                </a:cubicBezTo>
                <a:cubicBezTo>
                  <a:pt x="1184776" y="1280362"/>
                  <a:pt x="1133977" y="1294649"/>
                  <a:pt x="1154614" y="1277187"/>
                </a:cubicBezTo>
                <a:cubicBezTo>
                  <a:pt x="1175251" y="1259725"/>
                  <a:pt x="1249864" y="1212099"/>
                  <a:pt x="1278439" y="1191462"/>
                </a:cubicBezTo>
                <a:cubicBezTo>
                  <a:pt x="1307014" y="1170825"/>
                  <a:pt x="1340351" y="1169237"/>
                  <a:pt x="1326064" y="1153362"/>
                </a:cubicBezTo>
                <a:cubicBezTo>
                  <a:pt x="1311776" y="1137487"/>
                  <a:pt x="1235576" y="1097799"/>
                  <a:pt x="1192714" y="1096212"/>
                </a:cubicBezTo>
                <a:cubicBezTo>
                  <a:pt x="1149852" y="1094625"/>
                  <a:pt x="1124451" y="1137487"/>
                  <a:pt x="1068889" y="1143837"/>
                </a:cubicBezTo>
                <a:cubicBezTo>
                  <a:pt x="1013327" y="1150187"/>
                  <a:pt x="826637" y="1195907"/>
                  <a:pt x="859339" y="1134312"/>
                </a:cubicBezTo>
                <a:cubicBezTo>
                  <a:pt x="892041" y="1072717"/>
                  <a:pt x="1185729" y="837767"/>
                  <a:pt x="1265104" y="774267"/>
                </a:cubicBezTo>
                <a:cubicBezTo>
                  <a:pt x="1344479" y="710767"/>
                  <a:pt x="1312729" y="763154"/>
                  <a:pt x="1335589" y="753312"/>
                </a:cubicBezTo>
                <a:cubicBezTo>
                  <a:pt x="1358449" y="743470"/>
                  <a:pt x="1375277" y="721562"/>
                  <a:pt x="1402264" y="715212"/>
                </a:cubicBezTo>
                <a:cubicBezTo>
                  <a:pt x="1429251" y="708862"/>
                  <a:pt x="1467351" y="718387"/>
                  <a:pt x="1497514" y="715212"/>
                </a:cubicBezTo>
                <a:cubicBezTo>
                  <a:pt x="1527677" y="712037"/>
                  <a:pt x="1565777" y="707274"/>
                  <a:pt x="1583239" y="696162"/>
                </a:cubicBezTo>
                <a:cubicBezTo>
                  <a:pt x="1600701" y="685050"/>
                  <a:pt x="1591176" y="645362"/>
                  <a:pt x="1602289" y="648537"/>
                </a:cubicBezTo>
                <a:cubicBezTo>
                  <a:pt x="1613402" y="651712"/>
                  <a:pt x="1629912" y="708862"/>
                  <a:pt x="1649914" y="715212"/>
                </a:cubicBezTo>
                <a:cubicBezTo>
                  <a:pt x="1669916" y="721562"/>
                  <a:pt x="1700079" y="685050"/>
                  <a:pt x="1722304" y="686637"/>
                </a:cubicBezTo>
                <a:cubicBezTo>
                  <a:pt x="1744529" y="688224"/>
                  <a:pt x="1771199" y="703782"/>
                  <a:pt x="1790884" y="694257"/>
                </a:cubicBezTo>
                <a:cubicBezTo>
                  <a:pt x="1810569" y="684732"/>
                  <a:pt x="1822634" y="641869"/>
                  <a:pt x="1840414" y="629487"/>
                </a:cubicBezTo>
                <a:cubicBezTo>
                  <a:pt x="1858194" y="617105"/>
                  <a:pt x="1873751" y="631075"/>
                  <a:pt x="1897564" y="619962"/>
                </a:cubicBezTo>
                <a:cubicBezTo>
                  <a:pt x="1921376" y="608850"/>
                  <a:pt x="1952809" y="576464"/>
                  <a:pt x="1983289" y="562812"/>
                </a:cubicBezTo>
                <a:cubicBezTo>
                  <a:pt x="2013769" y="549160"/>
                  <a:pt x="2044567" y="520585"/>
                  <a:pt x="2080444" y="538047"/>
                </a:cubicBezTo>
                <a:cubicBezTo>
                  <a:pt x="2116322" y="555510"/>
                  <a:pt x="2004879" y="641552"/>
                  <a:pt x="2023294" y="663777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561449" y="2709261"/>
            <a:ext cx="4382297" cy="710694"/>
            <a:chOff x="1561449" y="2709261"/>
            <a:chExt cx="4382297" cy="710694"/>
          </a:xfrm>
        </p:grpSpPr>
        <p:sp>
          <p:nvSpPr>
            <p:cNvPr id="41" name="Freeform 40"/>
            <p:cNvSpPr/>
            <p:nvPr/>
          </p:nvSpPr>
          <p:spPr>
            <a:xfrm>
              <a:off x="4086177" y="2785991"/>
              <a:ext cx="537126" cy="263972"/>
            </a:xfrm>
            <a:custGeom>
              <a:avLst/>
              <a:gdLst>
                <a:gd name="connsiteX0" fmla="*/ 48 w 537126"/>
                <a:gd name="connsiteY0" fmla="*/ 262009 h 263972"/>
                <a:gd name="connsiteX1" fmla="*/ 57198 w 537126"/>
                <a:gd name="connsiteY1" fmla="*/ 128659 h 263972"/>
                <a:gd name="connsiteX2" fmla="*/ 123873 w 537126"/>
                <a:gd name="connsiteY2" fmla="*/ 81034 h 263972"/>
                <a:gd name="connsiteX3" fmla="*/ 209598 w 537126"/>
                <a:gd name="connsiteY3" fmla="*/ 52459 h 263972"/>
                <a:gd name="connsiteX4" fmla="*/ 400098 w 537126"/>
                <a:gd name="connsiteY4" fmla="*/ 4834 h 263972"/>
                <a:gd name="connsiteX5" fmla="*/ 523923 w 537126"/>
                <a:gd name="connsiteY5" fmla="*/ 4834 h 263972"/>
                <a:gd name="connsiteX6" fmla="*/ 523923 w 537126"/>
                <a:gd name="connsiteY6" fmla="*/ 33409 h 263972"/>
                <a:gd name="connsiteX7" fmla="*/ 438198 w 537126"/>
                <a:gd name="connsiteY7" fmla="*/ 61984 h 263972"/>
                <a:gd name="connsiteX8" fmla="*/ 371523 w 537126"/>
                <a:gd name="connsiteY8" fmla="*/ 81034 h 263972"/>
                <a:gd name="connsiteX9" fmla="*/ 361998 w 537126"/>
                <a:gd name="connsiteY9" fmla="*/ 109609 h 263972"/>
                <a:gd name="connsiteX10" fmla="*/ 342948 w 537126"/>
                <a:gd name="connsiteY10" fmla="*/ 195334 h 263972"/>
                <a:gd name="connsiteX11" fmla="*/ 266748 w 537126"/>
                <a:gd name="connsiteY11" fmla="*/ 195334 h 263972"/>
                <a:gd name="connsiteX12" fmla="*/ 66723 w 537126"/>
                <a:gd name="connsiteY12" fmla="*/ 204859 h 263972"/>
                <a:gd name="connsiteX13" fmla="*/ 48 w 537126"/>
                <a:gd name="connsiteY13" fmla="*/ 262009 h 26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26" h="263972">
                  <a:moveTo>
                    <a:pt x="48" y="262009"/>
                  </a:moveTo>
                  <a:cubicBezTo>
                    <a:pt x="-1539" y="249309"/>
                    <a:pt x="36561" y="158821"/>
                    <a:pt x="57198" y="128659"/>
                  </a:cubicBezTo>
                  <a:cubicBezTo>
                    <a:pt x="77835" y="98497"/>
                    <a:pt x="98473" y="93734"/>
                    <a:pt x="123873" y="81034"/>
                  </a:cubicBezTo>
                  <a:cubicBezTo>
                    <a:pt x="149273" y="68334"/>
                    <a:pt x="163561" y="65159"/>
                    <a:pt x="209598" y="52459"/>
                  </a:cubicBezTo>
                  <a:cubicBezTo>
                    <a:pt x="255635" y="39759"/>
                    <a:pt x="347711" y="12771"/>
                    <a:pt x="400098" y="4834"/>
                  </a:cubicBezTo>
                  <a:cubicBezTo>
                    <a:pt x="452485" y="-3103"/>
                    <a:pt x="503286" y="72"/>
                    <a:pt x="523923" y="4834"/>
                  </a:cubicBezTo>
                  <a:cubicBezTo>
                    <a:pt x="544560" y="9596"/>
                    <a:pt x="538210" y="23884"/>
                    <a:pt x="523923" y="33409"/>
                  </a:cubicBezTo>
                  <a:cubicBezTo>
                    <a:pt x="509636" y="42934"/>
                    <a:pt x="463598" y="54047"/>
                    <a:pt x="438198" y="61984"/>
                  </a:cubicBezTo>
                  <a:cubicBezTo>
                    <a:pt x="412798" y="69921"/>
                    <a:pt x="384223" y="73097"/>
                    <a:pt x="371523" y="81034"/>
                  </a:cubicBezTo>
                  <a:cubicBezTo>
                    <a:pt x="358823" y="88971"/>
                    <a:pt x="366760" y="90559"/>
                    <a:pt x="361998" y="109609"/>
                  </a:cubicBezTo>
                  <a:cubicBezTo>
                    <a:pt x="357236" y="128659"/>
                    <a:pt x="358823" y="181046"/>
                    <a:pt x="342948" y="195334"/>
                  </a:cubicBezTo>
                  <a:cubicBezTo>
                    <a:pt x="327073" y="209621"/>
                    <a:pt x="312785" y="193747"/>
                    <a:pt x="266748" y="195334"/>
                  </a:cubicBezTo>
                  <a:cubicBezTo>
                    <a:pt x="220711" y="196921"/>
                    <a:pt x="111173" y="187397"/>
                    <a:pt x="66723" y="204859"/>
                  </a:cubicBezTo>
                  <a:cubicBezTo>
                    <a:pt x="22273" y="222321"/>
                    <a:pt x="1635" y="274709"/>
                    <a:pt x="48" y="26200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88593" y="2913198"/>
              <a:ext cx="440103" cy="182427"/>
            </a:xfrm>
            <a:custGeom>
              <a:avLst/>
              <a:gdLst>
                <a:gd name="connsiteX0" fmla="*/ 435957 w 440103"/>
                <a:gd name="connsiteY0" fmla="*/ 134802 h 182427"/>
                <a:gd name="connsiteX1" fmla="*/ 369282 w 440103"/>
                <a:gd name="connsiteY1" fmla="*/ 87177 h 182427"/>
                <a:gd name="connsiteX2" fmla="*/ 226407 w 440103"/>
                <a:gd name="connsiteY2" fmla="*/ 39552 h 182427"/>
                <a:gd name="connsiteX3" fmla="*/ 83532 w 440103"/>
                <a:gd name="connsiteY3" fmla="*/ 10977 h 182427"/>
                <a:gd name="connsiteX4" fmla="*/ 45432 w 440103"/>
                <a:gd name="connsiteY4" fmla="*/ 1452 h 182427"/>
                <a:gd name="connsiteX5" fmla="*/ 7332 w 440103"/>
                <a:gd name="connsiteY5" fmla="*/ 39552 h 182427"/>
                <a:gd name="connsiteX6" fmla="*/ 7332 w 440103"/>
                <a:gd name="connsiteY6" fmla="*/ 144327 h 182427"/>
                <a:gd name="connsiteX7" fmla="*/ 83532 w 440103"/>
                <a:gd name="connsiteY7" fmla="*/ 153852 h 182427"/>
                <a:gd name="connsiteX8" fmla="*/ 159732 w 440103"/>
                <a:gd name="connsiteY8" fmla="*/ 182427 h 182427"/>
                <a:gd name="connsiteX9" fmla="*/ 254982 w 440103"/>
                <a:gd name="connsiteY9" fmla="*/ 153852 h 182427"/>
                <a:gd name="connsiteX10" fmla="*/ 435957 w 440103"/>
                <a:gd name="connsiteY10" fmla="*/ 134802 h 18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103" h="182427">
                  <a:moveTo>
                    <a:pt x="435957" y="134802"/>
                  </a:moveTo>
                  <a:cubicBezTo>
                    <a:pt x="455007" y="123690"/>
                    <a:pt x="404207" y="103052"/>
                    <a:pt x="369282" y="87177"/>
                  </a:cubicBezTo>
                  <a:cubicBezTo>
                    <a:pt x="334357" y="71302"/>
                    <a:pt x="274032" y="52252"/>
                    <a:pt x="226407" y="39552"/>
                  </a:cubicBezTo>
                  <a:cubicBezTo>
                    <a:pt x="178782" y="26852"/>
                    <a:pt x="113694" y="17327"/>
                    <a:pt x="83532" y="10977"/>
                  </a:cubicBezTo>
                  <a:cubicBezTo>
                    <a:pt x="53370" y="4627"/>
                    <a:pt x="58132" y="-3311"/>
                    <a:pt x="45432" y="1452"/>
                  </a:cubicBezTo>
                  <a:cubicBezTo>
                    <a:pt x="32732" y="6215"/>
                    <a:pt x="13682" y="15740"/>
                    <a:pt x="7332" y="39552"/>
                  </a:cubicBezTo>
                  <a:cubicBezTo>
                    <a:pt x="982" y="63364"/>
                    <a:pt x="-5368" y="125277"/>
                    <a:pt x="7332" y="144327"/>
                  </a:cubicBezTo>
                  <a:cubicBezTo>
                    <a:pt x="20032" y="163377"/>
                    <a:pt x="58132" y="147502"/>
                    <a:pt x="83532" y="153852"/>
                  </a:cubicBezTo>
                  <a:cubicBezTo>
                    <a:pt x="108932" y="160202"/>
                    <a:pt x="131157" y="182427"/>
                    <a:pt x="159732" y="182427"/>
                  </a:cubicBezTo>
                  <a:cubicBezTo>
                    <a:pt x="188307" y="182427"/>
                    <a:pt x="213707" y="158614"/>
                    <a:pt x="254982" y="153852"/>
                  </a:cubicBezTo>
                  <a:cubicBezTo>
                    <a:pt x="296257" y="149090"/>
                    <a:pt x="416907" y="145914"/>
                    <a:pt x="435957" y="134802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5731501" y="2756775"/>
              <a:ext cx="212245" cy="156476"/>
            </a:xfrm>
            <a:custGeom>
              <a:avLst/>
              <a:gdLst>
                <a:gd name="connsiteX0" fmla="*/ 59699 w 212245"/>
                <a:gd name="connsiteY0" fmla="*/ 15000 h 156476"/>
                <a:gd name="connsiteX1" fmla="*/ 2549 w 212245"/>
                <a:gd name="connsiteY1" fmla="*/ 43575 h 156476"/>
                <a:gd name="connsiteX2" fmla="*/ 12074 w 212245"/>
                <a:gd name="connsiteY2" fmla="*/ 148350 h 156476"/>
                <a:gd name="connsiteX3" fmla="*/ 31124 w 212245"/>
                <a:gd name="connsiteY3" fmla="*/ 148350 h 156476"/>
                <a:gd name="connsiteX4" fmla="*/ 135899 w 212245"/>
                <a:gd name="connsiteY4" fmla="*/ 138825 h 156476"/>
                <a:gd name="connsiteX5" fmla="*/ 212099 w 212245"/>
                <a:gd name="connsiteY5" fmla="*/ 129300 h 156476"/>
                <a:gd name="connsiteX6" fmla="*/ 116849 w 212245"/>
                <a:gd name="connsiteY6" fmla="*/ 5475 h 156476"/>
                <a:gd name="connsiteX7" fmla="*/ 59699 w 212245"/>
                <a:gd name="connsiteY7" fmla="*/ 15000 h 15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245" h="156476">
                  <a:moveTo>
                    <a:pt x="59699" y="15000"/>
                  </a:moveTo>
                  <a:cubicBezTo>
                    <a:pt x="40649" y="21350"/>
                    <a:pt x="10486" y="21350"/>
                    <a:pt x="2549" y="43575"/>
                  </a:cubicBezTo>
                  <a:cubicBezTo>
                    <a:pt x="-5389" y="65800"/>
                    <a:pt x="7311" y="130887"/>
                    <a:pt x="12074" y="148350"/>
                  </a:cubicBezTo>
                  <a:cubicBezTo>
                    <a:pt x="16837" y="165813"/>
                    <a:pt x="10487" y="149937"/>
                    <a:pt x="31124" y="148350"/>
                  </a:cubicBezTo>
                  <a:cubicBezTo>
                    <a:pt x="51761" y="146763"/>
                    <a:pt x="105736" y="142000"/>
                    <a:pt x="135899" y="138825"/>
                  </a:cubicBezTo>
                  <a:cubicBezTo>
                    <a:pt x="166062" y="135650"/>
                    <a:pt x="215274" y="151525"/>
                    <a:pt x="212099" y="129300"/>
                  </a:cubicBezTo>
                  <a:cubicBezTo>
                    <a:pt x="208924" y="107075"/>
                    <a:pt x="140661" y="19762"/>
                    <a:pt x="116849" y="5475"/>
                  </a:cubicBezTo>
                  <a:cubicBezTo>
                    <a:pt x="93037" y="-8812"/>
                    <a:pt x="78749" y="8650"/>
                    <a:pt x="59699" y="15000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790700" y="2709261"/>
              <a:ext cx="470461" cy="417431"/>
            </a:xfrm>
            <a:custGeom>
              <a:avLst/>
              <a:gdLst>
                <a:gd name="connsiteX0" fmla="*/ 180975 w 470461"/>
                <a:gd name="connsiteY0" fmla="*/ 41607 h 417431"/>
                <a:gd name="connsiteX1" fmla="*/ 304800 w 470461"/>
                <a:gd name="connsiteY1" fmla="*/ 22557 h 417431"/>
                <a:gd name="connsiteX2" fmla="*/ 390525 w 470461"/>
                <a:gd name="connsiteY2" fmla="*/ 3507 h 417431"/>
                <a:gd name="connsiteX3" fmla="*/ 390525 w 470461"/>
                <a:gd name="connsiteY3" fmla="*/ 98757 h 417431"/>
                <a:gd name="connsiteX4" fmla="*/ 466725 w 470461"/>
                <a:gd name="connsiteY4" fmla="*/ 117807 h 417431"/>
                <a:gd name="connsiteX5" fmla="*/ 447675 w 470461"/>
                <a:gd name="connsiteY5" fmla="*/ 251157 h 417431"/>
                <a:gd name="connsiteX6" fmla="*/ 352425 w 470461"/>
                <a:gd name="connsiteY6" fmla="*/ 251157 h 417431"/>
                <a:gd name="connsiteX7" fmla="*/ 228600 w 470461"/>
                <a:gd name="connsiteY7" fmla="*/ 336882 h 417431"/>
                <a:gd name="connsiteX8" fmla="*/ 180975 w 470461"/>
                <a:gd name="connsiteY8" fmla="*/ 384507 h 417431"/>
                <a:gd name="connsiteX9" fmla="*/ 104775 w 470461"/>
                <a:gd name="connsiteY9" fmla="*/ 413082 h 417431"/>
                <a:gd name="connsiteX10" fmla="*/ 76200 w 470461"/>
                <a:gd name="connsiteY10" fmla="*/ 289257 h 417431"/>
                <a:gd name="connsiteX11" fmla="*/ 0 w 470461"/>
                <a:gd name="connsiteY11" fmla="*/ 213057 h 417431"/>
                <a:gd name="connsiteX12" fmla="*/ 76200 w 470461"/>
                <a:gd name="connsiteY12" fmla="*/ 98757 h 417431"/>
                <a:gd name="connsiteX13" fmla="*/ 180975 w 470461"/>
                <a:gd name="connsiteY13" fmla="*/ 41607 h 41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461" h="417431">
                  <a:moveTo>
                    <a:pt x="180975" y="41607"/>
                  </a:moveTo>
                  <a:cubicBezTo>
                    <a:pt x="219075" y="28907"/>
                    <a:pt x="269875" y="28907"/>
                    <a:pt x="304800" y="22557"/>
                  </a:cubicBezTo>
                  <a:cubicBezTo>
                    <a:pt x="339725" y="16207"/>
                    <a:pt x="376238" y="-9193"/>
                    <a:pt x="390525" y="3507"/>
                  </a:cubicBezTo>
                  <a:cubicBezTo>
                    <a:pt x="404813" y="16207"/>
                    <a:pt x="377825" y="79707"/>
                    <a:pt x="390525" y="98757"/>
                  </a:cubicBezTo>
                  <a:cubicBezTo>
                    <a:pt x="403225" y="117807"/>
                    <a:pt x="457200" y="92407"/>
                    <a:pt x="466725" y="117807"/>
                  </a:cubicBezTo>
                  <a:cubicBezTo>
                    <a:pt x="476250" y="143207"/>
                    <a:pt x="466725" y="228932"/>
                    <a:pt x="447675" y="251157"/>
                  </a:cubicBezTo>
                  <a:cubicBezTo>
                    <a:pt x="428625" y="273382"/>
                    <a:pt x="388937" y="236870"/>
                    <a:pt x="352425" y="251157"/>
                  </a:cubicBezTo>
                  <a:cubicBezTo>
                    <a:pt x="315913" y="265444"/>
                    <a:pt x="257175" y="314657"/>
                    <a:pt x="228600" y="336882"/>
                  </a:cubicBezTo>
                  <a:cubicBezTo>
                    <a:pt x="200025" y="359107"/>
                    <a:pt x="201612" y="371807"/>
                    <a:pt x="180975" y="384507"/>
                  </a:cubicBezTo>
                  <a:cubicBezTo>
                    <a:pt x="160338" y="397207"/>
                    <a:pt x="122237" y="428957"/>
                    <a:pt x="104775" y="413082"/>
                  </a:cubicBezTo>
                  <a:cubicBezTo>
                    <a:pt x="87313" y="397207"/>
                    <a:pt x="93662" y="322594"/>
                    <a:pt x="76200" y="289257"/>
                  </a:cubicBezTo>
                  <a:cubicBezTo>
                    <a:pt x="58738" y="255920"/>
                    <a:pt x="0" y="244807"/>
                    <a:pt x="0" y="213057"/>
                  </a:cubicBezTo>
                  <a:cubicBezTo>
                    <a:pt x="0" y="181307"/>
                    <a:pt x="47625" y="128919"/>
                    <a:pt x="76200" y="98757"/>
                  </a:cubicBezTo>
                  <a:cubicBezTo>
                    <a:pt x="104775" y="68595"/>
                    <a:pt x="142875" y="54307"/>
                    <a:pt x="180975" y="41607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1561449" y="2981246"/>
              <a:ext cx="210321" cy="231155"/>
            </a:xfrm>
            <a:custGeom>
              <a:avLst/>
              <a:gdLst>
                <a:gd name="connsiteX0" fmla="*/ 105426 w 210321"/>
                <a:gd name="connsiteY0" fmla="*/ 57229 h 231155"/>
                <a:gd name="connsiteX1" fmla="*/ 210201 w 210321"/>
                <a:gd name="connsiteY1" fmla="*/ 219154 h 231155"/>
                <a:gd name="connsiteX2" fmla="*/ 124476 w 210321"/>
                <a:gd name="connsiteY2" fmla="*/ 209629 h 231155"/>
                <a:gd name="connsiteX3" fmla="*/ 38751 w 210321"/>
                <a:gd name="connsiteY3" fmla="*/ 133429 h 231155"/>
                <a:gd name="connsiteX4" fmla="*/ 651 w 210321"/>
                <a:gd name="connsiteY4" fmla="*/ 66754 h 231155"/>
                <a:gd name="connsiteX5" fmla="*/ 67326 w 210321"/>
                <a:gd name="connsiteY5" fmla="*/ 79 h 231155"/>
                <a:gd name="connsiteX6" fmla="*/ 105426 w 210321"/>
                <a:gd name="connsiteY6" fmla="*/ 57229 h 23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321" h="231155">
                  <a:moveTo>
                    <a:pt x="105426" y="57229"/>
                  </a:moveTo>
                  <a:cubicBezTo>
                    <a:pt x="129238" y="93741"/>
                    <a:pt x="207026" y="193754"/>
                    <a:pt x="210201" y="219154"/>
                  </a:cubicBezTo>
                  <a:cubicBezTo>
                    <a:pt x="213376" y="244554"/>
                    <a:pt x="153051" y="223916"/>
                    <a:pt x="124476" y="209629"/>
                  </a:cubicBezTo>
                  <a:cubicBezTo>
                    <a:pt x="95901" y="195342"/>
                    <a:pt x="59388" y="157241"/>
                    <a:pt x="38751" y="133429"/>
                  </a:cubicBezTo>
                  <a:cubicBezTo>
                    <a:pt x="18114" y="109617"/>
                    <a:pt x="-4112" y="88979"/>
                    <a:pt x="651" y="66754"/>
                  </a:cubicBezTo>
                  <a:cubicBezTo>
                    <a:pt x="5413" y="44529"/>
                    <a:pt x="43513" y="1667"/>
                    <a:pt x="67326" y="79"/>
                  </a:cubicBezTo>
                  <a:cubicBezTo>
                    <a:pt x="91139" y="-1509"/>
                    <a:pt x="81614" y="20717"/>
                    <a:pt x="105426" y="5722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75516" y="3084111"/>
              <a:ext cx="97043" cy="65150"/>
            </a:xfrm>
            <a:custGeom>
              <a:avLst/>
              <a:gdLst>
                <a:gd name="connsiteX0" fmla="*/ 15184 w 97043"/>
                <a:gd name="connsiteY0" fmla="*/ 1989 h 65150"/>
                <a:gd name="connsiteX1" fmla="*/ 5659 w 97043"/>
                <a:gd name="connsiteY1" fmla="*/ 59139 h 65150"/>
                <a:gd name="connsiteX2" fmla="*/ 81859 w 97043"/>
                <a:gd name="connsiteY2" fmla="*/ 59139 h 65150"/>
                <a:gd name="connsiteX3" fmla="*/ 91384 w 97043"/>
                <a:gd name="connsiteY3" fmla="*/ 21039 h 65150"/>
                <a:gd name="connsiteX4" fmla="*/ 15184 w 97043"/>
                <a:gd name="connsiteY4" fmla="*/ 1989 h 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43" h="65150">
                  <a:moveTo>
                    <a:pt x="15184" y="1989"/>
                  </a:moveTo>
                  <a:cubicBezTo>
                    <a:pt x="896" y="8339"/>
                    <a:pt x="-5454" y="49614"/>
                    <a:pt x="5659" y="59139"/>
                  </a:cubicBezTo>
                  <a:cubicBezTo>
                    <a:pt x="16772" y="68664"/>
                    <a:pt x="67571" y="65489"/>
                    <a:pt x="81859" y="59139"/>
                  </a:cubicBezTo>
                  <a:cubicBezTo>
                    <a:pt x="96147" y="52789"/>
                    <a:pt x="102497" y="36914"/>
                    <a:pt x="91384" y="21039"/>
                  </a:cubicBezTo>
                  <a:cubicBezTo>
                    <a:pt x="80272" y="5164"/>
                    <a:pt x="29472" y="-4361"/>
                    <a:pt x="15184" y="198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552700" y="3273771"/>
              <a:ext cx="134791" cy="146184"/>
            </a:xfrm>
            <a:custGeom>
              <a:avLst/>
              <a:gdLst>
                <a:gd name="connsiteX0" fmla="*/ 57150 w 134791"/>
                <a:gd name="connsiteY0" fmla="*/ 2829 h 146184"/>
                <a:gd name="connsiteX1" fmla="*/ 0 w 134791"/>
                <a:gd name="connsiteY1" fmla="*/ 69504 h 146184"/>
                <a:gd name="connsiteX2" fmla="*/ 57150 w 134791"/>
                <a:gd name="connsiteY2" fmla="*/ 145704 h 146184"/>
                <a:gd name="connsiteX3" fmla="*/ 133350 w 134791"/>
                <a:gd name="connsiteY3" fmla="*/ 98079 h 146184"/>
                <a:gd name="connsiteX4" fmla="*/ 104775 w 134791"/>
                <a:gd name="connsiteY4" fmla="*/ 21879 h 146184"/>
                <a:gd name="connsiteX5" fmla="*/ 57150 w 134791"/>
                <a:gd name="connsiteY5" fmla="*/ 2829 h 14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91" h="146184">
                  <a:moveTo>
                    <a:pt x="57150" y="2829"/>
                  </a:moveTo>
                  <a:cubicBezTo>
                    <a:pt x="39688" y="10766"/>
                    <a:pt x="0" y="45692"/>
                    <a:pt x="0" y="69504"/>
                  </a:cubicBezTo>
                  <a:cubicBezTo>
                    <a:pt x="0" y="93316"/>
                    <a:pt x="34925" y="140942"/>
                    <a:pt x="57150" y="145704"/>
                  </a:cubicBezTo>
                  <a:cubicBezTo>
                    <a:pt x="79375" y="150467"/>
                    <a:pt x="125413" y="118717"/>
                    <a:pt x="133350" y="98079"/>
                  </a:cubicBezTo>
                  <a:cubicBezTo>
                    <a:pt x="141288" y="77442"/>
                    <a:pt x="114300" y="39342"/>
                    <a:pt x="104775" y="21879"/>
                  </a:cubicBezTo>
                  <a:cubicBezTo>
                    <a:pt x="95250" y="4417"/>
                    <a:pt x="74612" y="-5108"/>
                    <a:pt x="57150" y="282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502750" y="2732118"/>
              <a:ext cx="424570" cy="365067"/>
            </a:xfrm>
            <a:custGeom>
              <a:avLst/>
              <a:gdLst>
                <a:gd name="connsiteX0" fmla="*/ 2450 w 424570"/>
                <a:gd name="connsiteY0" fmla="*/ 363507 h 365067"/>
                <a:gd name="connsiteX1" fmla="*/ 116750 w 424570"/>
                <a:gd name="connsiteY1" fmla="*/ 325407 h 365067"/>
                <a:gd name="connsiteX2" fmla="*/ 173900 w 424570"/>
                <a:gd name="connsiteY2" fmla="*/ 230157 h 365067"/>
                <a:gd name="connsiteX3" fmla="*/ 288200 w 424570"/>
                <a:gd name="connsiteY3" fmla="*/ 182532 h 365067"/>
                <a:gd name="connsiteX4" fmla="*/ 364400 w 424570"/>
                <a:gd name="connsiteY4" fmla="*/ 87282 h 365067"/>
                <a:gd name="connsiteX5" fmla="*/ 421550 w 424570"/>
                <a:gd name="connsiteY5" fmla="*/ 1557 h 365067"/>
                <a:gd name="connsiteX6" fmla="*/ 269150 w 424570"/>
                <a:gd name="connsiteY6" fmla="*/ 163482 h 365067"/>
                <a:gd name="connsiteX7" fmla="*/ 173900 w 424570"/>
                <a:gd name="connsiteY7" fmla="*/ 220632 h 365067"/>
                <a:gd name="connsiteX8" fmla="*/ 50075 w 424570"/>
                <a:gd name="connsiteY8" fmla="*/ 277782 h 365067"/>
                <a:gd name="connsiteX9" fmla="*/ 2450 w 424570"/>
                <a:gd name="connsiteY9" fmla="*/ 363507 h 36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570" h="365067">
                  <a:moveTo>
                    <a:pt x="2450" y="363507"/>
                  </a:moveTo>
                  <a:cubicBezTo>
                    <a:pt x="13563" y="371445"/>
                    <a:pt x="88175" y="347632"/>
                    <a:pt x="116750" y="325407"/>
                  </a:cubicBezTo>
                  <a:cubicBezTo>
                    <a:pt x="145325" y="303182"/>
                    <a:pt x="145325" y="253969"/>
                    <a:pt x="173900" y="230157"/>
                  </a:cubicBezTo>
                  <a:cubicBezTo>
                    <a:pt x="202475" y="206345"/>
                    <a:pt x="256450" y="206344"/>
                    <a:pt x="288200" y="182532"/>
                  </a:cubicBezTo>
                  <a:cubicBezTo>
                    <a:pt x="319950" y="158720"/>
                    <a:pt x="342175" y="117444"/>
                    <a:pt x="364400" y="87282"/>
                  </a:cubicBezTo>
                  <a:cubicBezTo>
                    <a:pt x="386625" y="57120"/>
                    <a:pt x="437425" y="-11143"/>
                    <a:pt x="421550" y="1557"/>
                  </a:cubicBezTo>
                  <a:cubicBezTo>
                    <a:pt x="405675" y="14257"/>
                    <a:pt x="310425" y="126970"/>
                    <a:pt x="269150" y="163482"/>
                  </a:cubicBezTo>
                  <a:cubicBezTo>
                    <a:pt x="227875" y="199994"/>
                    <a:pt x="210412" y="201582"/>
                    <a:pt x="173900" y="220632"/>
                  </a:cubicBezTo>
                  <a:cubicBezTo>
                    <a:pt x="137388" y="239682"/>
                    <a:pt x="80237" y="257145"/>
                    <a:pt x="50075" y="277782"/>
                  </a:cubicBezTo>
                  <a:cubicBezTo>
                    <a:pt x="19913" y="298419"/>
                    <a:pt x="-8663" y="355569"/>
                    <a:pt x="2450" y="363507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>
            <a:off x="6638925" y="1026719"/>
            <a:ext cx="917811" cy="325831"/>
          </a:xfrm>
          <a:custGeom>
            <a:avLst/>
            <a:gdLst>
              <a:gd name="connsiteX0" fmla="*/ 685800 w 917811"/>
              <a:gd name="connsiteY0" fmla="*/ 325831 h 325831"/>
              <a:gd name="connsiteX1" fmla="*/ 914400 w 917811"/>
              <a:gd name="connsiteY1" fmla="*/ 221056 h 325831"/>
              <a:gd name="connsiteX2" fmla="*/ 809625 w 917811"/>
              <a:gd name="connsiteY2" fmla="*/ 40081 h 325831"/>
              <a:gd name="connsiteX3" fmla="*/ 628650 w 917811"/>
              <a:gd name="connsiteY3" fmla="*/ 1981 h 325831"/>
              <a:gd name="connsiteX4" fmla="*/ 381000 w 917811"/>
              <a:gd name="connsiteY4" fmla="*/ 78181 h 325831"/>
              <a:gd name="connsiteX5" fmla="*/ 0 w 917811"/>
              <a:gd name="connsiteY5" fmla="*/ 297256 h 3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811" h="325831">
                <a:moveTo>
                  <a:pt x="685800" y="325831"/>
                </a:moveTo>
                <a:cubicBezTo>
                  <a:pt x="789781" y="297256"/>
                  <a:pt x="893763" y="268681"/>
                  <a:pt x="914400" y="221056"/>
                </a:cubicBezTo>
                <a:cubicBezTo>
                  <a:pt x="935038" y="173431"/>
                  <a:pt x="857250" y="76593"/>
                  <a:pt x="809625" y="40081"/>
                </a:cubicBezTo>
                <a:cubicBezTo>
                  <a:pt x="762000" y="3568"/>
                  <a:pt x="700087" y="-4369"/>
                  <a:pt x="628650" y="1981"/>
                </a:cubicBezTo>
                <a:cubicBezTo>
                  <a:pt x="557213" y="8331"/>
                  <a:pt x="485775" y="28969"/>
                  <a:pt x="381000" y="78181"/>
                </a:cubicBezTo>
                <a:cubicBezTo>
                  <a:pt x="276225" y="127393"/>
                  <a:pt x="138112" y="212324"/>
                  <a:pt x="0" y="297256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248275" y="1362075"/>
            <a:ext cx="1247775" cy="647700"/>
          </a:xfrm>
          <a:custGeom>
            <a:avLst/>
            <a:gdLst>
              <a:gd name="connsiteX0" fmla="*/ 1247775 w 1247775"/>
              <a:gd name="connsiteY0" fmla="*/ 0 h 647700"/>
              <a:gd name="connsiteX1" fmla="*/ 638175 w 1247775"/>
              <a:gd name="connsiteY1" fmla="*/ 76200 h 647700"/>
              <a:gd name="connsiteX2" fmla="*/ 295275 w 1247775"/>
              <a:gd name="connsiteY2" fmla="*/ 190500 h 647700"/>
              <a:gd name="connsiteX3" fmla="*/ 76200 w 1247775"/>
              <a:gd name="connsiteY3" fmla="*/ 390525 h 647700"/>
              <a:gd name="connsiteX4" fmla="*/ 0 w 1247775"/>
              <a:gd name="connsiteY4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647700">
                <a:moveTo>
                  <a:pt x="1247775" y="0"/>
                </a:moveTo>
                <a:cubicBezTo>
                  <a:pt x="1022350" y="22225"/>
                  <a:pt x="796925" y="44450"/>
                  <a:pt x="638175" y="76200"/>
                </a:cubicBezTo>
                <a:cubicBezTo>
                  <a:pt x="479425" y="107950"/>
                  <a:pt x="388938" y="138112"/>
                  <a:pt x="295275" y="190500"/>
                </a:cubicBezTo>
                <a:cubicBezTo>
                  <a:pt x="201612" y="242888"/>
                  <a:pt x="125412" y="314325"/>
                  <a:pt x="76200" y="390525"/>
                </a:cubicBezTo>
                <a:cubicBezTo>
                  <a:pt x="26988" y="466725"/>
                  <a:pt x="13494" y="557212"/>
                  <a:pt x="0" y="64770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876675" y="2436250"/>
            <a:ext cx="1733550" cy="478400"/>
          </a:xfrm>
          <a:custGeom>
            <a:avLst/>
            <a:gdLst>
              <a:gd name="connsiteX0" fmla="*/ 1733550 w 1733550"/>
              <a:gd name="connsiteY0" fmla="*/ 40250 h 478400"/>
              <a:gd name="connsiteX1" fmla="*/ 990600 w 1733550"/>
              <a:gd name="connsiteY1" fmla="*/ 2150 h 478400"/>
              <a:gd name="connsiteX2" fmla="*/ 609600 w 1733550"/>
              <a:gd name="connsiteY2" fmla="*/ 97400 h 478400"/>
              <a:gd name="connsiteX3" fmla="*/ 0 w 1733550"/>
              <a:gd name="connsiteY3" fmla="*/ 478400 h 4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550" h="478400">
                <a:moveTo>
                  <a:pt x="1733550" y="40250"/>
                </a:moveTo>
                <a:cubicBezTo>
                  <a:pt x="1455737" y="16437"/>
                  <a:pt x="1177925" y="-7375"/>
                  <a:pt x="990600" y="2150"/>
                </a:cubicBezTo>
                <a:cubicBezTo>
                  <a:pt x="803275" y="11675"/>
                  <a:pt x="774700" y="18025"/>
                  <a:pt x="609600" y="97400"/>
                </a:cubicBezTo>
                <a:cubicBezTo>
                  <a:pt x="444500" y="176775"/>
                  <a:pt x="222250" y="327587"/>
                  <a:pt x="0" y="47840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886325" y="2238375"/>
            <a:ext cx="361950" cy="190500"/>
          </a:xfrm>
          <a:custGeom>
            <a:avLst/>
            <a:gdLst>
              <a:gd name="connsiteX0" fmla="*/ 361950 w 361950"/>
              <a:gd name="connsiteY0" fmla="*/ 0 h 190500"/>
              <a:gd name="connsiteX1" fmla="*/ 190500 w 361950"/>
              <a:gd name="connsiteY1" fmla="*/ 114300 h 190500"/>
              <a:gd name="connsiteX2" fmla="*/ 0 w 36195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950" h="190500">
                <a:moveTo>
                  <a:pt x="361950" y="0"/>
                </a:moveTo>
                <a:cubicBezTo>
                  <a:pt x="306387" y="41275"/>
                  <a:pt x="250825" y="82550"/>
                  <a:pt x="190500" y="114300"/>
                </a:cubicBezTo>
                <a:cubicBezTo>
                  <a:pt x="130175" y="146050"/>
                  <a:pt x="65087" y="168275"/>
                  <a:pt x="0" y="190500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838825" y="2457450"/>
            <a:ext cx="1981200" cy="590550"/>
          </a:xfrm>
          <a:custGeom>
            <a:avLst/>
            <a:gdLst>
              <a:gd name="connsiteX0" fmla="*/ 1981200 w 1981200"/>
              <a:gd name="connsiteY0" fmla="*/ 590550 h 590550"/>
              <a:gd name="connsiteX1" fmla="*/ 1428750 w 1981200"/>
              <a:gd name="connsiteY1" fmla="*/ 352425 h 590550"/>
              <a:gd name="connsiteX2" fmla="*/ 923925 w 1981200"/>
              <a:gd name="connsiteY2" fmla="*/ 285750 h 590550"/>
              <a:gd name="connsiteX3" fmla="*/ 552450 w 1981200"/>
              <a:gd name="connsiteY3" fmla="*/ 209550 h 590550"/>
              <a:gd name="connsiteX4" fmla="*/ 0 w 1981200"/>
              <a:gd name="connsiteY4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590550">
                <a:moveTo>
                  <a:pt x="1981200" y="590550"/>
                </a:moveTo>
                <a:cubicBezTo>
                  <a:pt x="1793081" y="496887"/>
                  <a:pt x="1604962" y="403225"/>
                  <a:pt x="1428750" y="352425"/>
                </a:cubicBezTo>
                <a:cubicBezTo>
                  <a:pt x="1252538" y="301625"/>
                  <a:pt x="1069975" y="309562"/>
                  <a:pt x="923925" y="285750"/>
                </a:cubicBezTo>
                <a:cubicBezTo>
                  <a:pt x="777875" y="261938"/>
                  <a:pt x="706437" y="257175"/>
                  <a:pt x="552450" y="209550"/>
                </a:cubicBezTo>
                <a:cubicBezTo>
                  <a:pt x="398463" y="161925"/>
                  <a:pt x="199231" y="80962"/>
                  <a:pt x="0" y="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410200" y="1457325"/>
            <a:ext cx="781814" cy="676275"/>
          </a:xfrm>
          <a:custGeom>
            <a:avLst/>
            <a:gdLst>
              <a:gd name="connsiteX0" fmla="*/ 0 w 781814"/>
              <a:gd name="connsiteY0" fmla="*/ 676275 h 676275"/>
              <a:gd name="connsiteX1" fmla="*/ 476250 w 781814"/>
              <a:gd name="connsiteY1" fmla="*/ 514350 h 676275"/>
              <a:gd name="connsiteX2" fmla="*/ 742950 w 781814"/>
              <a:gd name="connsiteY2" fmla="*/ 266700 h 676275"/>
              <a:gd name="connsiteX3" fmla="*/ 771525 w 781814"/>
              <a:gd name="connsiteY3" fmla="*/ 76200 h 676275"/>
              <a:gd name="connsiteX4" fmla="*/ 657225 w 781814"/>
              <a:gd name="connsiteY4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14" h="676275">
                <a:moveTo>
                  <a:pt x="0" y="676275"/>
                </a:moveTo>
                <a:cubicBezTo>
                  <a:pt x="176212" y="629443"/>
                  <a:pt x="352425" y="582612"/>
                  <a:pt x="476250" y="514350"/>
                </a:cubicBezTo>
                <a:cubicBezTo>
                  <a:pt x="600075" y="446088"/>
                  <a:pt x="693738" y="339725"/>
                  <a:pt x="742950" y="266700"/>
                </a:cubicBezTo>
                <a:cubicBezTo>
                  <a:pt x="792162" y="193675"/>
                  <a:pt x="785812" y="120650"/>
                  <a:pt x="771525" y="76200"/>
                </a:cubicBezTo>
                <a:cubicBezTo>
                  <a:pt x="757238" y="31750"/>
                  <a:pt x="707231" y="15875"/>
                  <a:pt x="657225" y="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186297" y="2514600"/>
            <a:ext cx="1518928" cy="828886"/>
          </a:xfrm>
          <a:custGeom>
            <a:avLst/>
            <a:gdLst>
              <a:gd name="connsiteX0" fmla="*/ 1518928 w 1518928"/>
              <a:gd name="connsiteY0" fmla="*/ 619125 h 828886"/>
              <a:gd name="connsiteX1" fmla="*/ 1204603 w 1518928"/>
              <a:gd name="connsiteY1" fmla="*/ 828675 h 828886"/>
              <a:gd name="connsiteX2" fmla="*/ 871228 w 1518928"/>
              <a:gd name="connsiteY2" fmla="*/ 657225 h 828886"/>
              <a:gd name="connsiteX3" fmla="*/ 604528 w 1518928"/>
              <a:gd name="connsiteY3" fmla="*/ 590550 h 828886"/>
              <a:gd name="connsiteX4" fmla="*/ 252103 w 1518928"/>
              <a:gd name="connsiteY4" fmla="*/ 704850 h 828886"/>
              <a:gd name="connsiteX5" fmla="*/ 52078 w 1518928"/>
              <a:gd name="connsiteY5" fmla="*/ 571500 h 828886"/>
              <a:gd name="connsiteX6" fmla="*/ 13978 w 1518928"/>
              <a:gd name="connsiteY6" fmla="*/ 285750 h 828886"/>
              <a:gd name="connsiteX7" fmla="*/ 252103 w 1518928"/>
              <a:gd name="connsiteY7" fmla="*/ 0 h 8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928" h="828886">
                <a:moveTo>
                  <a:pt x="1518928" y="619125"/>
                </a:moveTo>
                <a:cubicBezTo>
                  <a:pt x="1415740" y="720725"/>
                  <a:pt x="1312553" y="822325"/>
                  <a:pt x="1204603" y="828675"/>
                </a:cubicBezTo>
                <a:cubicBezTo>
                  <a:pt x="1096653" y="835025"/>
                  <a:pt x="971240" y="696912"/>
                  <a:pt x="871228" y="657225"/>
                </a:cubicBezTo>
                <a:cubicBezTo>
                  <a:pt x="771216" y="617538"/>
                  <a:pt x="707715" y="582613"/>
                  <a:pt x="604528" y="590550"/>
                </a:cubicBezTo>
                <a:cubicBezTo>
                  <a:pt x="501341" y="598487"/>
                  <a:pt x="344178" y="708025"/>
                  <a:pt x="252103" y="704850"/>
                </a:cubicBezTo>
                <a:cubicBezTo>
                  <a:pt x="160028" y="701675"/>
                  <a:pt x="91765" y="641350"/>
                  <a:pt x="52078" y="571500"/>
                </a:cubicBezTo>
                <a:cubicBezTo>
                  <a:pt x="12391" y="501650"/>
                  <a:pt x="-19360" y="381000"/>
                  <a:pt x="13978" y="285750"/>
                </a:cubicBezTo>
                <a:cubicBezTo>
                  <a:pt x="47315" y="190500"/>
                  <a:pt x="149709" y="95250"/>
                  <a:pt x="252103" y="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143250" y="3429000"/>
            <a:ext cx="1200150" cy="411324"/>
          </a:xfrm>
          <a:custGeom>
            <a:avLst/>
            <a:gdLst>
              <a:gd name="connsiteX0" fmla="*/ 0 w 1200150"/>
              <a:gd name="connsiteY0" fmla="*/ 0 h 411324"/>
              <a:gd name="connsiteX1" fmla="*/ 76200 w 1200150"/>
              <a:gd name="connsiteY1" fmla="*/ 219075 h 411324"/>
              <a:gd name="connsiteX2" fmla="*/ 447675 w 1200150"/>
              <a:gd name="connsiteY2" fmla="*/ 409575 h 411324"/>
              <a:gd name="connsiteX3" fmla="*/ 1200150 w 1200150"/>
              <a:gd name="connsiteY3" fmla="*/ 104775 h 41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150" h="411324">
                <a:moveTo>
                  <a:pt x="0" y="0"/>
                </a:moveTo>
                <a:cubicBezTo>
                  <a:pt x="794" y="75406"/>
                  <a:pt x="1588" y="150813"/>
                  <a:pt x="76200" y="219075"/>
                </a:cubicBezTo>
                <a:cubicBezTo>
                  <a:pt x="150812" y="287337"/>
                  <a:pt x="260350" y="428625"/>
                  <a:pt x="447675" y="409575"/>
                </a:cubicBezTo>
                <a:cubicBezTo>
                  <a:pt x="635000" y="390525"/>
                  <a:pt x="917575" y="247650"/>
                  <a:pt x="1200150" y="104775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591050" y="2684566"/>
            <a:ext cx="1809750" cy="734909"/>
          </a:xfrm>
          <a:custGeom>
            <a:avLst/>
            <a:gdLst>
              <a:gd name="connsiteX0" fmla="*/ 0 w 1809750"/>
              <a:gd name="connsiteY0" fmla="*/ 734909 h 734909"/>
              <a:gd name="connsiteX1" fmla="*/ 666750 w 1809750"/>
              <a:gd name="connsiteY1" fmla="*/ 163409 h 734909"/>
              <a:gd name="connsiteX2" fmla="*/ 1123950 w 1809750"/>
              <a:gd name="connsiteY2" fmla="*/ 1484 h 734909"/>
              <a:gd name="connsiteX3" fmla="*/ 1809750 w 1809750"/>
              <a:gd name="connsiteY3" fmla="*/ 96734 h 73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750" h="734909">
                <a:moveTo>
                  <a:pt x="0" y="734909"/>
                </a:moveTo>
                <a:cubicBezTo>
                  <a:pt x="239712" y="510277"/>
                  <a:pt x="479425" y="285646"/>
                  <a:pt x="666750" y="163409"/>
                </a:cubicBezTo>
                <a:cubicBezTo>
                  <a:pt x="854075" y="41172"/>
                  <a:pt x="933450" y="12596"/>
                  <a:pt x="1123950" y="1484"/>
                </a:cubicBezTo>
                <a:cubicBezTo>
                  <a:pt x="1314450" y="-9628"/>
                  <a:pt x="1562100" y="43553"/>
                  <a:pt x="1809750" y="96734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447800" y="3067050"/>
            <a:ext cx="676275" cy="1914525"/>
          </a:xfrm>
          <a:custGeom>
            <a:avLst/>
            <a:gdLst>
              <a:gd name="connsiteX0" fmla="*/ 0 w 676275"/>
              <a:gd name="connsiteY0" fmla="*/ 0 h 1914525"/>
              <a:gd name="connsiteX1" fmla="*/ 114300 w 676275"/>
              <a:gd name="connsiteY1" fmla="*/ 142875 h 1914525"/>
              <a:gd name="connsiteX2" fmla="*/ 381000 w 676275"/>
              <a:gd name="connsiteY2" fmla="*/ 133350 h 1914525"/>
              <a:gd name="connsiteX3" fmla="*/ 581025 w 676275"/>
              <a:gd name="connsiteY3" fmla="*/ 190500 h 1914525"/>
              <a:gd name="connsiteX4" fmla="*/ 552450 w 676275"/>
              <a:gd name="connsiteY4" fmla="*/ 333375 h 1914525"/>
              <a:gd name="connsiteX5" fmla="*/ 523875 w 676275"/>
              <a:gd name="connsiteY5" fmla="*/ 1619250 h 1914525"/>
              <a:gd name="connsiteX6" fmla="*/ 676275 w 676275"/>
              <a:gd name="connsiteY6" fmla="*/ 1914525 h 1914525"/>
              <a:gd name="connsiteX0" fmla="*/ 0 w 676275"/>
              <a:gd name="connsiteY0" fmla="*/ 0 h 1914525"/>
              <a:gd name="connsiteX1" fmla="*/ 114300 w 676275"/>
              <a:gd name="connsiteY1" fmla="*/ 142875 h 1914525"/>
              <a:gd name="connsiteX2" fmla="*/ 381000 w 676275"/>
              <a:gd name="connsiteY2" fmla="*/ 133350 h 1914525"/>
              <a:gd name="connsiteX3" fmla="*/ 552450 w 676275"/>
              <a:gd name="connsiteY3" fmla="*/ 333375 h 1914525"/>
              <a:gd name="connsiteX4" fmla="*/ 523875 w 676275"/>
              <a:gd name="connsiteY4" fmla="*/ 1619250 h 1914525"/>
              <a:gd name="connsiteX5" fmla="*/ 676275 w 676275"/>
              <a:gd name="connsiteY5" fmla="*/ 1914525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275" h="1914525">
                <a:moveTo>
                  <a:pt x="0" y="0"/>
                </a:moveTo>
                <a:cubicBezTo>
                  <a:pt x="25400" y="60325"/>
                  <a:pt x="50800" y="120650"/>
                  <a:pt x="114300" y="142875"/>
                </a:cubicBezTo>
                <a:cubicBezTo>
                  <a:pt x="177800" y="165100"/>
                  <a:pt x="307975" y="101600"/>
                  <a:pt x="381000" y="133350"/>
                </a:cubicBezTo>
                <a:cubicBezTo>
                  <a:pt x="454025" y="165100"/>
                  <a:pt x="528638" y="85725"/>
                  <a:pt x="552450" y="333375"/>
                </a:cubicBezTo>
                <a:cubicBezTo>
                  <a:pt x="542925" y="571500"/>
                  <a:pt x="503238" y="1355725"/>
                  <a:pt x="523875" y="1619250"/>
                </a:cubicBezTo>
                <a:cubicBezTo>
                  <a:pt x="544512" y="1882775"/>
                  <a:pt x="610393" y="1898650"/>
                  <a:pt x="676275" y="1914525"/>
                </a:cubicBezTo>
              </a:path>
            </a:pathLst>
          </a:cu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155836" y="2656329"/>
            <a:ext cx="206364" cy="2184396"/>
          </a:xfrm>
          <a:custGeom>
            <a:avLst/>
            <a:gdLst>
              <a:gd name="connsiteX0" fmla="*/ 206364 w 206364"/>
              <a:gd name="connsiteY0" fmla="*/ 1146 h 2184396"/>
              <a:gd name="connsiteX1" fmla="*/ 25389 w 206364"/>
              <a:gd name="connsiteY1" fmla="*/ 315471 h 2184396"/>
              <a:gd name="connsiteX2" fmla="*/ 6339 w 206364"/>
              <a:gd name="connsiteY2" fmla="*/ 1944246 h 2184396"/>
              <a:gd name="connsiteX3" fmla="*/ 73014 w 206364"/>
              <a:gd name="connsiteY3" fmla="*/ 2144271 h 21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64" h="2184396">
                <a:moveTo>
                  <a:pt x="206364" y="1146"/>
                </a:moveTo>
                <a:cubicBezTo>
                  <a:pt x="132545" y="-3617"/>
                  <a:pt x="58726" y="-8379"/>
                  <a:pt x="25389" y="315471"/>
                </a:cubicBezTo>
                <a:cubicBezTo>
                  <a:pt x="-7948" y="639321"/>
                  <a:pt x="-1599" y="1639446"/>
                  <a:pt x="6339" y="1944246"/>
                </a:cubicBezTo>
                <a:cubicBezTo>
                  <a:pt x="14276" y="2249046"/>
                  <a:pt x="43645" y="2196658"/>
                  <a:pt x="73014" y="2144271"/>
                </a:cubicBezTo>
              </a:path>
            </a:pathLst>
          </a:cu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04089" y="3171825"/>
            <a:ext cx="263011" cy="1885950"/>
          </a:xfrm>
          <a:custGeom>
            <a:avLst/>
            <a:gdLst>
              <a:gd name="connsiteX0" fmla="*/ 268277 w 268277"/>
              <a:gd name="connsiteY0" fmla="*/ 0 h 1695450"/>
              <a:gd name="connsiteX1" fmla="*/ 30152 w 268277"/>
              <a:gd name="connsiteY1" fmla="*/ 323850 h 1695450"/>
              <a:gd name="connsiteX2" fmla="*/ 11102 w 268277"/>
              <a:gd name="connsiteY2" fmla="*/ 1695450 h 1695450"/>
              <a:gd name="connsiteX0" fmla="*/ 263011 w 263011"/>
              <a:gd name="connsiteY0" fmla="*/ 0 h 1885950"/>
              <a:gd name="connsiteX1" fmla="*/ 24886 w 263011"/>
              <a:gd name="connsiteY1" fmla="*/ 323850 h 1885950"/>
              <a:gd name="connsiteX2" fmla="*/ 15361 w 263011"/>
              <a:gd name="connsiteY2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011" h="1885950">
                <a:moveTo>
                  <a:pt x="263011" y="0"/>
                </a:moveTo>
                <a:cubicBezTo>
                  <a:pt x="165379" y="20637"/>
                  <a:pt x="66161" y="9525"/>
                  <a:pt x="24886" y="323850"/>
                </a:cubicBezTo>
                <a:cubicBezTo>
                  <a:pt x="-16389" y="638175"/>
                  <a:pt x="3455" y="1341437"/>
                  <a:pt x="15361" y="1885950"/>
                </a:cubicBezTo>
              </a:path>
            </a:pathLst>
          </a:cu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639159" y="3171825"/>
            <a:ext cx="0" cy="1779628"/>
          </a:xfrm>
          <a:prstGeom prst="straightConnector1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4010025" y="2592716"/>
            <a:ext cx="1417460" cy="655309"/>
          </a:xfrm>
          <a:custGeom>
            <a:avLst/>
            <a:gdLst>
              <a:gd name="connsiteX0" fmla="*/ 1104900 w 1417460"/>
              <a:gd name="connsiteY0" fmla="*/ 350509 h 655309"/>
              <a:gd name="connsiteX1" fmla="*/ 1381125 w 1417460"/>
              <a:gd name="connsiteY1" fmla="*/ 140959 h 655309"/>
              <a:gd name="connsiteX2" fmla="*/ 1381125 w 1417460"/>
              <a:gd name="connsiteY2" fmla="*/ 7609 h 655309"/>
              <a:gd name="connsiteX3" fmla="*/ 1076325 w 1417460"/>
              <a:gd name="connsiteY3" fmla="*/ 26659 h 655309"/>
              <a:gd name="connsiteX4" fmla="*/ 914400 w 1417460"/>
              <a:gd name="connsiteY4" fmla="*/ 112384 h 655309"/>
              <a:gd name="connsiteX5" fmla="*/ 619125 w 1417460"/>
              <a:gd name="connsiteY5" fmla="*/ 312409 h 655309"/>
              <a:gd name="connsiteX6" fmla="*/ 0 w 1417460"/>
              <a:gd name="connsiteY6" fmla="*/ 655309 h 65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7460" h="655309">
                <a:moveTo>
                  <a:pt x="1104900" y="350509"/>
                </a:moveTo>
                <a:cubicBezTo>
                  <a:pt x="1219994" y="274309"/>
                  <a:pt x="1335088" y="198109"/>
                  <a:pt x="1381125" y="140959"/>
                </a:cubicBezTo>
                <a:cubicBezTo>
                  <a:pt x="1427162" y="83809"/>
                  <a:pt x="1431925" y="26659"/>
                  <a:pt x="1381125" y="7609"/>
                </a:cubicBezTo>
                <a:cubicBezTo>
                  <a:pt x="1330325" y="-11441"/>
                  <a:pt x="1154112" y="9197"/>
                  <a:pt x="1076325" y="26659"/>
                </a:cubicBezTo>
                <a:cubicBezTo>
                  <a:pt x="998538" y="44121"/>
                  <a:pt x="990600" y="64759"/>
                  <a:pt x="914400" y="112384"/>
                </a:cubicBezTo>
                <a:cubicBezTo>
                  <a:pt x="838200" y="160009"/>
                  <a:pt x="771525" y="221922"/>
                  <a:pt x="619125" y="312409"/>
                </a:cubicBezTo>
                <a:cubicBezTo>
                  <a:pt x="466725" y="402896"/>
                  <a:pt x="233362" y="529102"/>
                  <a:pt x="0" y="655309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543550" y="3123381"/>
            <a:ext cx="399458" cy="477069"/>
          </a:xfrm>
          <a:custGeom>
            <a:avLst/>
            <a:gdLst>
              <a:gd name="connsiteX0" fmla="*/ 142875 w 399458"/>
              <a:gd name="connsiteY0" fmla="*/ 477069 h 477069"/>
              <a:gd name="connsiteX1" fmla="*/ 371475 w 399458"/>
              <a:gd name="connsiteY1" fmla="*/ 343719 h 477069"/>
              <a:gd name="connsiteX2" fmla="*/ 381000 w 399458"/>
              <a:gd name="connsiteY2" fmla="*/ 134169 h 477069"/>
              <a:gd name="connsiteX3" fmla="*/ 238125 w 399458"/>
              <a:gd name="connsiteY3" fmla="*/ 19869 h 477069"/>
              <a:gd name="connsiteX4" fmla="*/ 0 w 399458"/>
              <a:gd name="connsiteY4" fmla="*/ 819 h 47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58" h="477069">
                <a:moveTo>
                  <a:pt x="142875" y="477069"/>
                </a:moveTo>
                <a:cubicBezTo>
                  <a:pt x="237331" y="438969"/>
                  <a:pt x="331788" y="400869"/>
                  <a:pt x="371475" y="343719"/>
                </a:cubicBezTo>
                <a:cubicBezTo>
                  <a:pt x="411163" y="286569"/>
                  <a:pt x="403225" y="188144"/>
                  <a:pt x="381000" y="134169"/>
                </a:cubicBezTo>
                <a:cubicBezTo>
                  <a:pt x="358775" y="80194"/>
                  <a:pt x="301625" y="42094"/>
                  <a:pt x="238125" y="19869"/>
                </a:cubicBezTo>
                <a:cubicBezTo>
                  <a:pt x="174625" y="-2356"/>
                  <a:pt x="87312" y="-769"/>
                  <a:pt x="0" y="819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905375" y="3123792"/>
            <a:ext cx="723900" cy="286158"/>
          </a:xfrm>
          <a:custGeom>
            <a:avLst/>
            <a:gdLst>
              <a:gd name="connsiteX0" fmla="*/ 0 w 723900"/>
              <a:gd name="connsiteY0" fmla="*/ 28983 h 286158"/>
              <a:gd name="connsiteX1" fmla="*/ 495300 w 723900"/>
              <a:gd name="connsiteY1" fmla="*/ 408 h 286158"/>
              <a:gd name="connsiteX2" fmla="*/ 647700 w 723900"/>
              <a:gd name="connsiteY2" fmla="*/ 48033 h 286158"/>
              <a:gd name="connsiteX3" fmla="*/ 723900 w 723900"/>
              <a:gd name="connsiteY3" fmla="*/ 286158 h 2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286158">
                <a:moveTo>
                  <a:pt x="0" y="28983"/>
                </a:moveTo>
                <a:cubicBezTo>
                  <a:pt x="193675" y="13108"/>
                  <a:pt x="387350" y="-2767"/>
                  <a:pt x="495300" y="408"/>
                </a:cubicBezTo>
                <a:cubicBezTo>
                  <a:pt x="603250" y="3583"/>
                  <a:pt x="609600" y="408"/>
                  <a:pt x="647700" y="48033"/>
                </a:cubicBezTo>
                <a:cubicBezTo>
                  <a:pt x="685800" y="95658"/>
                  <a:pt x="704850" y="190908"/>
                  <a:pt x="723900" y="286158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114925" y="2562225"/>
            <a:ext cx="297816" cy="1800225"/>
          </a:xfrm>
          <a:custGeom>
            <a:avLst/>
            <a:gdLst>
              <a:gd name="connsiteX0" fmla="*/ 161925 w 297816"/>
              <a:gd name="connsiteY0" fmla="*/ 1800225 h 1800225"/>
              <a:gd name="connsiteX1" fmla="*/ 266700 w 297816"/>
              <a:gd name="connsiteY1" fmla="*/ 1485900 h 1800225"/>
              <a:gd name="connsiteX2" fmla="*/ 276225 w 297816"/>
              <a:gd name="connsiteY2" fmla="*/ 276225 h 1800225"/>
              <a:gd name="connsiteX3" fmla="*/ 0 w 297816"/>
              <a:gd name="connsiteY3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16" h="1800225">
                <a:moveTo>
                  <a:pt x="161925" y="1800225"/>
                </a:moveTo>
                <a:cubicBezTo>
                  <a:pt x="204787" y="1770062"/>
                  <a:pt x="247650" y="1739900"/>
                  <a:pt x="266700" y="1485900"/>
                </a:cubicBezTo>
                <a:cubicBezTo>
                  <a:pt x="285750" y="1231900"/>
                  <a:pt x="320675" y="523875"/>
                  <a:pt x="276225" y="276225"/>
                </a:cubicBezTo>
                <a:cubicBezTo>
                  <a:pt x="231775" y="28575"/>
                  <a:pt x="115887" y="14287"/>
                  <a:pt x="0" y="0"/>
                </a:cubicBezTo>
              </a:path>
            </a:pathLst>
          </a:custGeom>
          <a:ln w="76200">
            <a:solidFill>
              <a:srgbClr val="FF99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133600" y="4905375"/>
            <a:ext cx="752475" cy="276225"/>
          </a:xfrm>
          <a:custGeom>
            <a:avLst/>
            <a:gdLst>
              <a:gd name="connsiteX0" fmla="*/ 0 w 752475"/>
              <a:gd name="connsiteY0" fmla="*/ 0 h 276225"/>
              <a:gd name="connsiteX1" fmla="*/ 180975 w 752475"/>
              <a:gd name="connsiteY1" fmla="*/ 133350 h 276225"/>
              <a:gd name="connsiteX2" fmla="*/ 561975 w 752475"/>
              <a:gd name="connsiteY2" fmla="*/ 28575 h 276225"/>
              <a:gd name="connsiteX3" fmla="*/ 752475 w 752475"/>
              <a:gd name="connsiteY3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276225">
                <a:moveTo>
                  <a:pt x="0" y="0"/>
                </a:moveTo>
                <a:cubicBezTo>
                  <a:pt x="43656" y="64294"/>
                  <a:pt x="87313" y="128588"/>
                  <a:pt x="180975" y="133350"/>
                </a:cubicBezTo>
                <a:cubicBezTo>
                  <a:pt x="274637" y="138112"/>
                  <a:pt x="466725" y="4763"/>
                  <a:pt x="561975" y="28575"/>
                </a:cubicBezTo>
                <a:cubicBezTo>
                  <a:pt x="657225" y="52388"/>
                  <a:pt x="704850" y="164306"/>
                  <a:pt x="752475" y="276225"/>
                </a:cubicBezTo>
              </a:path>
            </a:pathLst>
          </a:cu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038475" y="5029200"/>
            <a:ext cx="1371600" cy="276603"/>
          </a:xfrm>
          <a:custGeom>
            <a:avLst/>
            <a:gdLst>
              <a:gd name="connsiteX0" fmla="*/ 0 w 1371600"/>
              <a:gd name="connsiteY0" fmla="*/ 9525 h 276603"/>
              <a:gd name="connsiteX1" fmla="*/ 495300 w 1371600"/>
              <a:gd name="connsiteY1" fmla="*/ 276225 h 276603"/>
              <a:gd name="connsiteX2" fmla="*/ 1066800 w 1371600"/>
              <a:gd name="connsiteY2" fmla="*/ 66675 h 276603"/>
              <a:gd name="connsiteX3" fmla="*/ 1371600 w 1371600"/>
              <a:gd name="connsiteY3" fmla="*/ 0 h 27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276603">
                <a:moveTo>
                  <a:pt x="0" y="9525"/>
                </a:moveTo>
                <a:cubicBezTo>
                  <a:pt x="158750" y="138112"/>
                  <a:pt x="317500" y="266700"/>
                  <a:pt x="495300" y="276225"/>
                </a:cubicBezTo>
                <a:cubicBezTo>
                  <a:pt x="673100" y="285750"/>
                  <a:pt x="920750" y="112712"/>
                  <a:pt x="1066800" y="66675"/>
                </a:cubicBezTo>
                <a:cubicBezTo>
                  <a:pt x="1212850" y="20638"/>
                  <a:pt x="1292225" y="10319"/>
                  <a:pt x="1371600" y="0"/>
                </a:cubicBezTo>
              </a:path>
            </a:pathLst>
          </a:cu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429000" y="5257800"/>
            <a:ext cx="504825" cy="467570"/>
          </a:xfrm>
          <a:custGeom>
            <a:avLst/>
            <a:gdLst>
              <a:gd name="connsiteX0" fmla="*/ 0 w 504825"/>
              <a:gd name="connsiteY0" fmla="*/ 47625 h 467570"/>
              <a:gd name="connsiteX1" fmla="*/ 123825 w 504825"/>
              <a:gd name="connsiteY1" fmla="*/ 142875 h 467570"/>
              <a:gd name="connsiteX2" fmla="*/ 66675 w 504825"/>
              <a:gd name="connsiteY2" fmla="*/ 371475 h 467570"/>
              <a:gd name="connsiteX3" fmla="*/ 104775 w 504825"/>
              <a:gd name="connsiteY3" fmla="*/ 466725 h 467570"/>
              <a:gd name="connsiteX4" fmla="*/ 257175 w 504825"/>
              <a:gd name="connsiteY4" fmla="*/ 323850 h 467570"/>
              <a:gd name="connsiteX5" fmla="*/ 381000 w 504825"/>
              <a:gd name="connsiteY5" fmla="*/ 238125 h 467570"/>
              <a:gd name="connsiteX6" fmla="*/ 504825 w 504825"/>
              <a:gd name="connsiteY6" fmla="*/ 0 h 46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825" h="467570">
                <a:moveTo>
                  <a:pt x="0" y="47625"/>
                </a:moveTo>
                <a:cubicBezTo>
                  <a:pt x="56356" y="68262"/>
                  <a:pt x="112713" y="88900"/>
                  <a:pt x="123825" y="142875"/>
                </a:cubicBezTo>
                <a:cubicBezTo>
                  <a:pt x="134937" y="196850"/>
                  <a:pt x="69850" y="317500"/>
                  <a:pt x="66675" y="371475"/>
                </a:cubicBezTo>
                <a:cubicBezTo>
                  <a:pt x="63500" y="425450"/>
                  <a:pt x="73025" y="474662"/>
                  <a:pt x="104775" y="466725"/>
                </a:cubicBezTo>
                <a:cubicBezTo>
                  <a:pt x="136525" y="458788"/>
                  <a:pt x="211138" y="361950"/>
                  <a:pt x="257175" y="323850"/>
                </a:cubicBezTo>
                <a:cubicBezTo>
                  <a:pt x="303212" y="285750"/>
                  <a:pt x="339725" y="292100"/>
                  <a:pt x="381000" y="238125"/>
                </a:cubicBezTo>
                <a:cubicBezTo>
                  <a:pt x="422275" y="184150"/>
                  <a:pt x="463550" y="92075"/>
                  <a:pt x="504825" y="0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648201" y="4314825"/>
            <a:ext cx="384578" cy="704850"/>
          </a:xfrm>
          <a:custGeom>
            <a:avLst/>
            <a:gdLst>
              <a:gd name="connsiteX0" fmla="*/ 676275 w 1060853"/>
              <a:gd name="connsiteY0" fmla="*/ 704850 h 704850"/>
              <a:gd name="connsiteX1" fmla="*/ 923925 w 1060853"/>
              <a:gd name="connsiteY1" fmla="*/ 476250 h 704850"/>
              <a:gd name="connsiteX2" fmla="*/ 1028700 w 1060853"/>
              <a:gd name="connsiteY2" fmla="*/ 276225 h 704850"/>
              <a:gd name="connsiteX3" fmla="*/ 1047750 w 1060853"/>
              <a:gd name="connsiteY3" fmla="*/ 66675 h 704850"/>
              <a:gd name="connsiteX4" fmla="*/ 847725 w 1060853"/>
              <a:gd name="connsiteY4" fmla="*/ 0 h 704850"/>
              <a:gd name="connsiteX5" fmla="*/ 485775 w 1060853"/>
              <a:gd name="connsiteY5" fmla="*/ 76200 h 704850"/>
              <a:gd name="connsiteX6" fmla="*/ 142875 w 1060853"/>
              <a:gd name="connsiteY6" fmla="*/ 219075 h 704850"/>
              <a:gd name="connsiteX7" fmla="*/ 0 w 1060853"/>
              <a:gd name="connsiteY7" fmla="*/ 438150 h 704850"/>
              <a:gd name="connsiteX0" fmla="*/ 533400 w 917978"/>
              <a:gd name="connsiteY0" fmla="*/ 704850 h 704850"/>
              <a:gd name="connsiteX1" fmla="*/ 781050 w 917978"/>
              <a:gd name="connsiteY1" fmla="*/ 476250 h 704850"/>
              <a:gd name="connsiteX2" fmla="*/ 885825 w 917978"/>
              <a:gd name="connsiteY2" fmla="*/ 276225 h 704850"/>
              <a:gd name="connsiteX3" fmla="*/ 904875 w 917978"/>
              <a:gd name="connsiteY3" fmla="*/ 66675 h 704850"/>
              <a:gd name="connsiteX4" fmla="*/ 704850 w 917978"/>
              <a:gd name="connsiteY4" fmla="*/ 0 h 704850"/>
              <a:gd name="connsiteX5" fmla="*/ 342900 w 917978"/>
              <a:gd name="connsiteY5" fmla="*/ 76200 h 704850"/>
              <a:gd name="connsiteX6" fmla="*/ 0 w 917978"/>
              <a:gd name="connsiteY6" fmla="*/ 219075 h 704850"/>
              <a:gd name="connsiteX0" fmla="*/ 190500 w 575078"/>
              <a:gd name="connsiteY0" fmla="*/ 704850 h 704850"/>
              <a:gd name="connsiteX1" fmla="*/ 438150 w 575078"/>
              <a:gd name="connsiteY1" fmla="*/ 476250 h 704850"/>
              <a:gd name="connsiteX2" fmla="*/ 542925 w 575078"/>
              <a:gd name="connsiteY2" fmla="*/ 276225 h 704850"/>
              <a:gd name="connsiteX3" fmla="*/ 561975 w 575078"/>
              <a:gd name="connsiteY3" fmla="*/ 66675 h 704850"/>
              <a:gd name="connsiteX4" fmla="*/ 361950 w 575078"/>
              <a:gd name="connsiteY4" fmla="*/ 0 h 704850"/>
              <a:gd name="connsiteX5" fmla="*/ 0 w 575078"/>
              <a:gd name="connsiteY5" fmla="*/ 76200 h 704850"/>
              <a:gd name="connsiteX0" fmla="*/ 0 w 384578"/>
              <a:gd name="connsiteY0" fmla="*/ 704850 h 704850"/>
              <a:gd name="connsiteX1" fmla="*/ 247650 w 384578"/>
              <a:gd name="connsiteY1" fmla="*/ 476250 h 704850"/>
              <a:gd name="connsiteX2" fmla="*/ 352425 w 384578"/>
              <a:gd name="connsiteY2" fmla="*/ 276225 h 704850"/>
              <a:gd name="connsiteX3" fmla="*/ 371475 w 384578"/>
              <a:gd name="connsiteY3" fmla="*/ 66675 h 704850"/>
              <a:gd name="connsiteX4" fmla="*/ 171450 w 384578"/>
              <a:gd name="connsiteY4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578" h="704850">
                <a:moveTo>
                  <a:pt x="0" y="704850"/>
                </a:moveTo>
                <a:cubicBezTo>
                  <a:pt x="94456" y="626268"/>
                  <a:pt x="188913" y="547687"/>
                  <a:pt x="247650" y="476250"/>
                </a:cubicBezTo>
                <a:cubicBezTo>
                  <a:pt x="306387" y="404813"/>
                  <a:pt x="331788" y="344487"/>
                  <a:pt x="352425" y="276225"/>
                </a:cubicBezTo>
                <a:cubicBezTo>
                  <a:pt x="373063" y="207962"/>
                  <a:pt x="401637" y="112712"/>
                  <a:pt x="371475" y="66675"/>
                </a:cubicBezTo>
                <a:cubicBezTo>
                  <a:pt x="341313" y="20638"/>
                  <a:pt x="265112" y="-1587"/>
                  <a:pt x="171450" y="0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286720" y="4654422"/>
            <a:ext cx="626063" cy="412878"/>
          </a:xfrm>
          <a:custGeom>
            <a:avLst/>
            <a:gdLst>
              <a:gd name="connsiteX0" fmla="*/ 618655 w 626063"/>
              <a:gd name="connsiteY0" fmla="*/ 117603 h 412878"/>
              <a:gd name="connsiteX1" fmla="*/ 551980 w 626063"/>
              <a:gd name="connsiteY1" fmla="*/ 3303 h 412878"/>
              <a:gd name="connsiteX2" fmla="*/ 85255 w 626063"/>
              <a:gd name="connsiteY2" fmla="*/ 231903 h 412878"/>
              <a:gd name="connsiteX3" fmla="*/ 9055 w 626063"/>
              <a:gd name="connsiteY3" fmla="*/ 327153 h 412878"/>
              <a:gd name="connsiteX4" fmla="*/ 199555 w 626063"/>
              <a:gd name="connsiteY4" fmla="*/ 412878 h 41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063" h="412878">
                <a:moveTo>
                  <a:pt x="618655" y="117603"/>
                </a:moveTo>
                <a:cubicBezTo>
                  <a:pt x="629767" y="50928"/>
                  <a:pt x="640880" y="-15747"/>
                  <a:pt x="551980" y="3303"/>
                </a:cubicBezTo>
                <a:cubicBezTo>
                  <a:pt x="463080" y="22353"/>
                  <a:pt x="175742" y="177928"/>
                  <a:pt x="85255" y="231903"/>
                </a:cubicBezTo>
                <a:cubicBezTo>
                  <a:pt x="-5232" y="285878"/>
                  <a:pt x="-9995" y="296991"/>
                  <a:pt x="9055" y="327153"/>
                </a:cubicBezTo>
                <a:cubicBezTo>
                  <a:pt x="28105" y="357316"/>
                  <a:pt x="113830" y="385097"/>
                  <a:pt x="199555" y="412878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981575" y="4435566"/>
            <a:ext cx="933450" cy="269784"/>
          </a:xfrm>
          <a:custGeom>
            <a:avLst/>
            <a:gdLst>
              <a:gd name="connsiteX0" fmla="*/ 0 w 933450"/>
              <a:gd name="connsiteY0" fmla="*/ 269784 h 269784"/>
              <a:gd name="connsiteX1" fmla="*/ 238125 w 933450"/>
              <a:gd name="connsiteY1" fmla="*/ 79284 h 269784"/>
              <a:gd name="connsiteX2" fmla="*/ 619125 w 933450"/>
              <a:gd name="connsiteY2" fmla="*/ 3084 h 269784"/>
              <a:gd name="connsiteX3" fmla="*/ 933450 w 933450"/>
              <a:gd name="connsiteY3" fmla="*/ 22134 h 26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269784">
                <a:moveTo>
                  <a:pt x="0" y="269784"/>
                </a:moveTo>
                <a:cubicBezTo>
                  <a:pt x="67469" y="196759"/>
                  <a:pt x="134938" y="123734"/>
                  <a:pt x="238125" y="79284"/>
                </a:cubicBezTo>
                <a:cubicBezTo>
                  <a:pt x="341312" y="34834"/>
                  <a:pt x="503238" y="12609"/>
                  <a:pt x="619125" y="3084"/>
                </a:cubicBezTo>
                <a:cubicBezTo>
                  <a:pt x="735013" y="-6441"/>
                  <a:pt x="834231" y="7846"/>
                  <a:pt x="933450" y="22134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803562" y="4800600"/>
            <a:ext cx="2569379" cy="1200329"/>
            <a:chOff x="5803562" y="4800600"/>
            <a:chExt cx="2569379" cy="1200329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5803562" y="4953000"/>
              <a:ext cx="77690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838825" y="5257800"/>
              <a:ext cx="77690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803562" y="5562600"/>
              <a:ext cx="776904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803562" y="5867400"/>
              <a:ext cx="776904" cy="0"/>
            </a:xfrm>
            <a:prstGeom prst="straightConnector1">
              <a:avLst/>
            </a:prstGeom>
            <a:ln w="3810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615729" y="4800600"/>
              <a:ext cx="17572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Surface Current</a:t>
              </a:r>
            </a:p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Bottom Current</a:t>
              </a:r>
            </a:p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Entrainment</a:t>
              </a:r>
            </a:p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Entrainment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52600" y="76200"/>
            <a:ext cx="5783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Circulation of the Baltic Sea</a:t>
            </a:r>
            <a:endParaRPr lang="en-US" sz="36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2775609" y="6368534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Elken</a:t>
            </a:r>
            <a:r>
              <a:rPr lang="en-US" dirty="0" smtClean="0"/>
              <a:t> and </a:t>
            </a:r>
            <a:r>
              <a:rPr lang="en-US" dirty="0" err="1" smtClean="0"/>
              <a:t>Matthäus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DD00-64B6-4610-9D12-04407A093FCC}" type="datetime1">
              <a:rPr lang="en-US" smtClean="0"/>
              <a:t>9/16/2011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201610" y="4307944"/>
            <a:ext cx="671332" cy="333504"/>
          </a:xfrm>
          <a:custGeom>
            <a:avLst/>
            <a:gdLst>
              <a:gd name="connsiteX0" fmla="*/ 671332 w 671332"/>
              <a:gd name="connsiteY0" fmla="*/ 9413 h 333504"/>
              <a:gd name="connsiteX1" fmla="*/ 520861 w 671332"/>
              <a:gd name="connsiteY1" fmla="*/ 20988 h 333504"/>
              <a:gd name="connsiteX2" fmla="*/ 162046 w 671332"/>
              <a:gd name="connsiteY2" fmla="*/ 194608 h 333504"/>
              <a:gd name="connsiteX3" fmla="*/ 0 w 671332"/>
              <a:gd name="connsiteY3" fmla="*/ 333504 h 33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332" h="333504">
                <a:moveTo>
                  <a:pt x="671332" y="9413"/>
                </a:moveTo>
                <a:cubicBezTo>
                  <a:pt x="638537" y="-233"/>
                  <a:pt x="605742" y="-9878"/>
                  <a:pt x="520861" y="20988"/>
                </a:cubicBezTo>
                <a:cubicBezTo>
                  <a:pt x="435980" y="51854"/>
                  <a:pt x="248856" y="142522"/>
                  <a:pt x="162046" y="194608"/>
                </a:cubicBezTo>
                <a:cubicBezTo>
                  <a:pt x="75236" y="246694"/>
                  <a:pt x="37618" y="290099"/>
                  <a:pt x="0" y="333504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894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685800" y="685800"/>
            <a:ext cx="7848600" cy="548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" b="1582"/>
          <a:stretch/>
        </p:blipFill>
        <p:spPr>
          <a:xfrm>
            <a:off x="828675" y="762000"/>
            <a:ext cx="7400925" cy="513397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81200" y="4799827"/>
            <a:ext cx="609600" cy="303252"/>
          </a:xfrm>
          <a:custGeom>
            <a:avLst/>
            <a:gdLst>
              <a:gd name="connsiteX0" fmla="*/ 20821 w 555334"/>
              <a:gd name="connsiteY0" fmla="*/ 134079 h 286894"/>
              <a:gd name="connsiteX1" fmla="*/ 11296 w 555334"/>
              <a:gd name="connsiteY1" fmla="*/ 248379 h 286894"/>
              <a:gd name="connsiteX2" fmla="*/ 173221 w 555334"/>
              <a:gd name="connsiteY2" fmla="*/ 267429 h 286894"/>
              <a:gd name="connsiteX3" fmla="*/ 297046 w 555334"/>
              <a:gd name="connsiteY3" fmla="*/ 286479 h 286894"/>
              <a:gd name="connsiteX4" fmla="*/ 392296 w 555334"/>
              <a:gd name="connsiteY4" fmla="*/ 248379 h 286894"/>
              <a:gd name="connsiteX5" fmla="*/ 430396 w 555334"/>
              <a:gd name="connsiteY5" fmla="*/ 172179 h 286894"/>
              <a:gd name="connsiteX6" fmla="*/ 535171 w 555334"/>
              <a:gd name="connsiteY6" fmla="*/ 143604 h 286894"/>
              <a:gd name="connsiteX7" fmla="*/ 535171 w 555334"/>
              <a:gd name="connsiteY7" fmla="*/ 29304 h 286894"/>
              <a:gd name="connsiteX8" fmla="*/ 325621 w 555334"/>
              <a:gd name="connsiteY8" fmla="*/ 10254 h 286894"/>
              <a:gd name="connsiteX9" fmla="*/ 220846 w 555334"/>
              <a:gd name="connsiteY9" fmla="*/ 729 h 286894"/>
              <a:gd name="connsiteX10" fmla="*/ 77971 w 555334"/>
              <a:gd name="connsiteY10" fmla="*/ 29304 h 286894"/>
              <a:gd name="connsiteX11" fmla="*/ 20821 w 555334"/>
              <a:gd name="connsiteY11" fmla="*/ 134079 h 28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5334" h="286894">
                <a:moveTo>
                  <a:pt x="20821" y="134079"/>
                </a:moveTo>
                <a:cubicBezTo>
                  <a:pt x="9709" y="170591"/>
                  <a:pt x="-14104" y="226154"/>
                  <a:pt x="11296" y="248379"/>
                </a:cubicBezTo>
                <a:cubicBezTo>
                  <a:pt x="36696" y="270604"/>
                  <a:pt x="125596" y="261079"/>
                  <a:pt x="173221" y="267429"/>
                </a:cubicBezTo>
                <a:cubicBezTo>
                  <a:pt x="220846" y="273779"/>
                  <a:pt x="260534" y="289654"/>
                  <a:pt x="297046" y="286479"/>
                </a:cubicBezTo>
                <a:cubicBezTo>
                  <a:pt x="333558" y="283304"/>
                  <a:pt x="370071" y="267429"/>
                  <a:pt x="392296" y="248379"/>
                </a:cubicBezTo>
                <a:cubicBezTo>
                  <a:pt x="414521" y="229329"/>
                  <a:pt x="406584" y="189641"/>
                  <a:pt x="430396" y="172179"/>
                </a:cubicBezTo>
                <a:cubicBezTo>
                  <a:pt x="454208" y="154717"/>
                  <a:pt x="517709" y="167416"/>
                  <a:pt x="535171" y="143604"/>
                </a:cubicBezTo>
                <a:cubicBezTo>
                  <a:pt x="552633" y="119792"/>
                  <a:pt x="570096" y="51529"/>
                  <a:pt x="535171" y="29304"/>
                </a:cubicBezTo>
                <a:cubicBezTo>
                  <a:pt x="500246" y="7079"/>
                  <a:pt x="325621" y="10254"/>
                  <a:pt x="325621" y="10254"/>
                </a:cubicBezTo>
                <a:cubicBezTo>
                  <a:pt x="273234" y="5492"/>
                  <a:pt x="262121" y="-2446"/>
                  <a:pt x="220846" y="729"/>
                </a:cubicBezTo>
                <a:cubicBezTo>
                  <a:pt x="179571" y="3904"/>
                  <a:pt x="111308" y="13429"/>
                  <a:pt x="77971" y="29304"/>
                </a:cubicBezTo>
                <a:cubicBezTo>
                  <a:pt x="44634" y="45179"/>
                  <a:pt x="31933" y="97567"/>
                  <a:pt x="20821" y="13407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19800000" lon="0" rev="0"/>
            </a:camera>
            <a:lightRig rig="harsh" dir="t"/>
          </a:scene3d>
          <a:sp3d z="57150" extrusionH="38100" prstMaterial="powder">
            <a:bevelT w="260350" h="50800" prst="softRound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86000" y="3919351"/>
            <a:ext cx="5072833" cy="2064204"/>
          </a:xfrm>
          <a:custGeom>
            <a:avLst/>
            <a:gdLst>
              <a:gd name="connsiteX0" fmla="*/ 377285 w 4694177"/>
              <a:gd name="connsiteY0" fmla="*/ 687252 h 1687400"/>
              <a:gd name="connsiteX1" fmla="*/ 348710 w 4694177"/>
              <a:gd name="connsiteY1" fmla="*/ 811077 h 1687400"/>
              <a:gd name="connsiteX2" fmla="*/ 358235 w 4694177"/>
              <a:gd name="connsiteY2" fmla="*/ 896802 h 1687400"/>
              <a:gd name="connsiteX3" fmla="*/ 329660 w 4694177"/>
              <a:gd name="connsiteY3" fmla="*/ 953952 h 1687400"/>
              <a:gd name="connsiteX4" fmla="*/ 253460 w 4694177"/>
              <a:gd name="connsiteY4" fmla="*/ 963477 h 1687400"/>
              <a:gd name="connsiteX5" fmla="*/ 158210 w 4694177"/>
              <a:gd name="connsiteY5" fmla="*/ 973002 h 1687400"/>
              <a:gd name="connsiteX6" fmla="*/ 5810 w 4694177"/>
              <a:gd name="connsiteY6" fmla="*/ 1049202 h 1687400"/>
              <a:gd name="connsiteX7" fmla="*/ 43910 w 4694177"/>
              <a:gd name="connsiteY7" fmla="*/ 1115877 h 1687400"/>
              <a:gd name="connsiteX8" fmla="*/ 158210 w 4694177"/>
              <a:gd name="connsiteY8" fmla="*/ 1153977 h 1687400"/>
              <a:gd name="connsiteX9" fmla="*/ 234410 w 4694177"/>
              <a:gd name="connsiteY9" fmla="*/ 1258752 h 1687400"/>
              <a:gd name="connsiteX10" fmla="*/ 405860 w 4694177"/>
              <a:gd name="connsiteY10" fmla="*/ 1182552 h 1687400"/>
              <a:gd name="connsiteX11" fmla="*/ 596360 w 4694177"/>
              <a:gd name="connsiteY11" fmla="*/ 1134927 h 1687400"/>
              <a:gd name="connsiteX12" fmla="*/ 710660 w 4694177"/>
              <a:gd name="connsiteY12" fmla="*/ 1077777 h 1687400"/>
              <a:gd name="connsiteX13" fmla="*/ 767810 w 4694177"/>
              <a:gd name="connsiteY13" fmla="*/ 1115877 h 1687400"/>
              <a:gd name="connsiteX14" fmla="*/ 920210 w 4694177"/>
              <a:gd name="connsiteY14" fmla="*/ 1173027 h 1687400"/>
              <a:gd name="connsiteX15" fmla="*/ 1053560 w 4694177"/>
              <a:gd name="connsiteY15" fmla="*/ 1201602 h 1687400"/>
              <a:gd name="connsiteX16" fmla="*/ 1158335 w 4694177"/>
              <a:gd name="connsiteY16" fmla="*/ 1268277 h 1687400"/>
              <a:gd name="connsiteX17" fmla="*/ 1205960 w 4694177"/>
              <a:gd name="connsiteY17" fmla="*/ 1344477 h 1687400"/>
              <a:gd name="connsiteX18" fmla="*/ 1120235 w 4694177"/>
              <a:gd name="connsiteY18" fmla="*/ 1401627 h 1687400"/>
              <a:gd name="connsiteX19" fmla="*/ 1091660 w 4694177"/>
              <a:gd name="connsiteY19" fmla="*/ 1563552 h 1687400"/>
              <a:gd name="connsiteX20" fmla="*/ 1282160 w 4694177"/>
              <a:gd name="connsiteY20" fmla="*/ 1687377 h 1687400"/>
              <a:gd name="connsiteX21" fmla="*/ 1434560 w 4694177"/>
              <a:gd name="connsiteY21" fmla="*/ 1573077 h 1687400"/>
              <a:gd name="connsiteX22" fmla="*/ 1520285 w 4694177"/>
              <a:gd name="connsiteY22" fmla="*/ 1477827 h 1687400"/>
              <a:gd name="connsiteX23" fmla="*/ 1786985 w 4694177"/>
              <a:gd name="connsiteY23" fmla="*/ 1392102 h 1687400"/>
              <a:gd name="connsiteX24" fmla="*/ 1939385 w 4694177"/>
              <a:gd name="connsiteY24" fmla="*/ 1296852 h 1687400"/>
              <a:gd name="connsiteX25" fmla="*/ 1882235 w 4694177"/>
              <a:gd name="connsiteY25" fmla="*/ 1211127 h 1687400"/>
              <a:gd name="connsiteX26" fmla="*/ 1729835 w 4694177"/>
              <a:gd name="connsiteY26" fmla="*/ 1115877 h 1687400"/>
              <a:gd name="connsiteX27" fmla="*/ 1806035 w 4694177"/>
              <a:gd name="connsiteY27" fmla="*/ 1020627 h 1687400"/>
              <a:gd name="connsiteX28" fmla="*/ 2091785 w 4694177"/>
              <a:gd name="connsiteY28" fmla="*/ 1030152 h 1687400"/>
              <a:gd name="connsiteX29" fmla="*/ 2206085 w 4694177"/>
              <a:gd name="connsiteY29" fmla="*/ 992052 h 1687400"/>
              <a:gd name="connsiteX30" fmla="*/ 2320385 w 4694177"/>
              <a:gd name="connsiteY30" fmla="*/ 944427 h 1687400"/>
              <a:gd name="connsiteX31" fmla="*/ 2453735 w 4694177"/>
              <a:gd name="connsiteY31" fmla="*/ 830127 h 1687400"/>
              <a:gd name="connsiteX32" fmla="*/ 2606135 w 4694177"/>
              <a:gd name="connsiteY32" fmla="*/ 715827 h 1687400"/>
              <a:gd name="connsiteX33" fmla="*/ 2701385 w 4694177"/>
              <a:gd name="connsiteY33" fmla="*/ 658677 h 1687400"/>
              <a:gd name="connsiteX34" fmla="*/ 2777585 w 4694177"/>
              <a:gd name="connsiteY34" fmla="*/ 563427 h 1687400"/>
              <a:gd name="connsiteX35" fmla="*/ 2815685 w 4694177"/>
              <a:gd name="connsiteY35" fmla="*/ 525327 h 1687400"/>
              <a:gd name="connsiteX36" fmla="*/ 2796635 w 4694177"/>
              <a:gd name="connsiteY36" fmla="*/ 487227 h 1687400"/>
              <a:gd name="connsiteX37" fmla="*/ 2863310 w 4694177"/>
              <a:gd name="connsiteY37" fmla="*/ 458652 h 1687400"/>
              <a:gd name="connsiteX38" fmla="*/ 2939510 w 4694177"/>
              <a:gd name="connsiteY38" fmla="*/ 477702 h 1687400"/>
              <a:gd name="connsiteX39" fmla="*/ 3110960 w 4694177"/>
              <a:gd name="connsiteY39" fmla="*/ 458652 h 1687400"/>
              <a:gd name="connsiteX40" fmla="*/ 3196685 w 4694177"/>
              <a:gd name="connsiteY40" fmla="*/ 344352 h 1687400"/>
              <a:gd name="connsiteX41" fmla="*/ 3291935 w 4694177"/>
              <a:gd name="connsiteY41" fmla="*/ 315777 h 1687400"/>
              <a:gd name="connsiteX42" fmla="*/ 3387185 w 4694177"/>
              <a:gd name="connsiteY42" fmla="*/ 315777 h 1687400"/>
              <a:gd name="connsiteX43" fmla="*/ 3472910 w 4694177"/>
              <a:gd name="connsiteY43" fmla="*/ 334827 h 1687400"/>
              <a:gd name="connsiteX44" fmla="*/ 3549110 w 4694177"/>
              <a:gd name="connsiteY44" fmla="*/ 306252 h 1687400"/>
              <a:gd name="connsiteX45" fmla="*/ 3663410 w 4694177"/>
              <a:gd name="connsiteY45" fmla="*/ 391977 h 1687400"/>
              <a:gd name="connsiteX46" fmla="*/ 3768185 w 4694177"/>
              <a:gd name="connsiteY46" fmla="*/ 391977 h 1687400"/>
              <a:gd name="connsiteX47" fmla="*/ 3901535 w 4694177"/>
              <a:gd name="connsiteY47" fmla="*/ 401502 h 1687400"/>
              <a:gd name="connsiteX48" fmla="*/ 4072985 w 4694177"/>
              <a:gd name="connsiteY48" fmla="*/ 411027 h 1687400"/>
              <a:gd name="connsiteX49" fmla="*/ 4234910 w 4694177"/>
              <a:gd name="connsiteY49" fmla="*/ 411027 h 1687400"/>
              <a:gd name="connsiteX50" fmla="*/ 4320635 w 4694177"/>
              <a:gd name="connsiteY50" fmla="*/ 468177 h 1687400"/>
              <a:gd name="connsiteX51" fmla="*/ 4473035 w 4694177"/>
              <a:gd name="connsiteY51" fmla="*/ 506277 h 1687400"/>
              <a:gd name="connsiteX52" fmla="*/ 4530185 w 4694177"/>
              <a:gd name="connsiteY52" fmla="*/ 506277 h 1687400"/>
              <a:gd name="connsiteX53" fmla="*/ 4663535 w 4694177"/>
              <a:gd name="connsiteY53" fmla="*/ 563427 h 1687400"/>
              <a:gd name="connsiteX54" fmla="*/ 4692110 w 4694177"/>
              <a:gd name="connsiteY54" fmla="*/ 515802 h 1687400"/>
              <a:gd name="connsiteX55" fmla="*/ 4625435 w 4694177"/>
              <a:gd name="connsiteY55" fmla="*/ 411027 h 1687400"/>
              <a:gd name="connsiteX56" fmla="*/ 4511135 w 4694177"/>
              <a:gd name="connsiteY56" fmla="*/ 372927 h 1687400"/>
              <a:gd name="connsiteX57" fmla="*/ 4358735 w 4694177"/>
              <a:gd name="connsiteY57" fmla="*/ 344352 h 1687400"/>
              <a:gd name="connsiteX58" fmla="*/ 4177760 w 4694177"/>
              <a:gd name="connsiteY58" fmla="*/ 353877 h 1687400"/>
              <a:gd name="connsiteX59" fmla="*/ 4101560 w 4694177"/>
              <a:gd name="connsiteY59" fmla="*/ 325302 h 1687400"/>
              <a:gd name="connsiteX60" fmla="*/ 3949160 w 4694177"/>
              <a:gd name="connsiteY60" fmla="*/ 306252 h 1687400"/>
              <a:gd name="connsiteX61" fmla="*/ 3768185 w 4694177"/>
              <a:gd name="connsiteY61" fmla="*/ 258627 h 1687400"/>
              <a:gd name="connsiteX62" fmla="*/ 3549110 w 4694177"/>
              <a:gd name="connsiteY62" fmla="*/ 220527 h 1687400"/>
              <a:gd name="connsiteX63" fmla="*/ 3453860 w 4694177"/>
              <a:gd name="connsiteY63" fmla="*/ 211002 h 1687400"/>
              <a:gd name="connsiteX64" fmla="*/ 3310985 w 4694177"/>
              <a:gd name="connsiteY64" fmla="*/ 115752 h 1687400"/>
              <a:gd name="connsiteX65" fmla="*/ 3291935 w 4694177"/>
              <a:gd name="connsiteY65" fmla="*/ 68127 h 1687400"/>
              <a:gd name="connsiteX66" fmla="*/ 3158585 w 4694177"/>
              <a:gd name="connsiteY66" fmla="*/ 68127 h 1687400"/>
              <a:gd name="connsiteX67" fmla="*/ 3158585 w 4694177"/>
              <a:gd name="connsiteY67" fmla="*/ 172902 h 1687400"/>
              <a:gd name="connsiteX68" fmla="*/ 3120485 w 4694177"/>
              <a:gd name="connsiteY68" fmla="*/ 96702 h 1687400"/>
              <a:gd name="connsiteX69" fmla="*/ 3091910 w 4694177"/>
              <a:gd name="connsiteY69" fmla="*/ 39552 h 1687400"/>
              <a:gd name="connsiteX70" fmla="*/ 2891885 w 4694177"/>
              <a:gd name="connsiteY70" fmla="*/ 39552 h 1687400"/>
              <a:gd name="connsiteX71" fmla="*/ 2768060 w 4694177"/>
              <a:gd name="connsiteY71" fmla="*/ 20502 h 1687400"/>
              <a:gd name="connsiteX72" fmla="*/ 2701385 w 4694177"/>
              <a:gd name="connsiteY72" fmla="*/ 30027 h 1687400"/>
              <a:gd name="connsiteX73" fmla="*/ 2606135 w 4694177"/>
              <a:gd name="connsiteY73" fmla="*/ 30027 h 1687400"/>
              <a:gd name="connsiteX74" fmla="*/ 2472785 w 4694177"/>
              <a:gd name="connsiteY74" fmla="*/ 49077 h 1687400"/>
              <a:gd name="connsiteX75" fmla="*/ 2387060 w 4694177"/>
              <a:gd name="connsiteY75" fmla="*/ 39552 h 1687400"/>
              <a:gd name="connsiteX76" fmla="*/ 2329910 w 4694177"/>
              <a:gd name="connsiteY76" fmla="*/ 10977 h 1687400"/>
              <a:gd name="connsiteX77" fmla="*/ 2291810 w 4694177"/>
              <a:gd name="connsiteY77" fmla="*/ 1452 h 1687400"/>
              <a:gd name="connsiteX78" fmla="*/ 2196560 w 4694177"/>
              <a:gd name="connsiteY78" fmla="*/ 39552 h 1687400"/>
              <a:gd name="connsiteX79" fmla="*/ 2072735 w 4694177"/>
              <a:gd name="connsiteY79" fmla="*/ 39552 h 1687400"/>
              <a:gd name="connsiteX80" fmla="*/ 1967960 w 4694177"/>
              <a:gd name="connsiteY80" fmla="*/ 58602 h 1687400"/>
              <a:gd name="connsiteX81" fmla="*/ 1910810 w 4694177"/>
              <a:gd name="connsiteY81" fmla="*/ 144327 h 1687400"/>
              <a:gd name="connsiteX82" fmla="*/ 1825085 w 4694177"/>
              <a:gd name="connsiteY82" fmla="*/ 134802 h 1687400"/>
              <a:gd name="connsiteX83" fmla="*/ 1720310 w 4694177"/>
              <a:gd name="connsiteY83" fmla="*/ 249102 h 1687400"/>
              <a:gd name="connsiteX84" fmla="*/ 1606010 w 4694177"/>
              <a:gd name="connsiteY84" fmla="*/ 372927 h 1687400"/>
              <a:gd name="connsiteX85" fmla="*/ 1663160 w 4694177"/>
              <a:gd name="connsiteY85" fmla="*/ 449127 h 1687400"/>
              <a:gd name="connsiteX86" fmla="*/ 1520285 w 4694177"/>
              <a:gd name="connsiteY86" fmla="*/ 515802 h 1687400"/>
              <a:gd name="connsiteX87" fmla="*/ 1425035 w 4694177"/>
              <a:gd name="connsiteY87" fmla="*/ 563427 h 1687400"/>
              <a:gd name="connsiteX88" fmla="*/ 1282160 w 4694177"/>
              <a:gd name="connsiteY88" fmla="*/ 639627 h 1687400"/>
              <a:gd name="connsiteX89" fmla="*/ 1167860 w 4694177"/>
              <a:gd name="connsiteY89" fmla="*/ 715827 h 1687400"/>
              <a:gd name="connsiteX90" fmla="*/ 1263110 w 4694177"/>
              <a:gd name="connsiteY90" fmla="*/ 715827 h 1687400"/>
              <a:gd name="connsiteX91" fmla="*/ 1472660 w 4694177"/>
              <a:gd name="connsiteY91" fmla="*/ 696777 h 1687400"/>
              <a:gd name="connsiteX92" fmla="*/ 1634585 w 4694177"/>
              <a:gd name="connsiteY92" fmla="*/ 658677 h 1687400"/>
              <a:gd name="connsiteX93" fmla="*/ 1777460 w 4694177"/>
              <a:gd name="connsiteY93" fmla="*/ 544377 h 1687400"/>
              <a:gd name="connsiteX94" fmla="*/ 1891760 w 4694177"/>
              <a:gd name="connsiteY94" fmla="*/ 439602 h 1687400"/>
              <a:gd name="connsiteX95" fmla="*/ 2015585 w 4694177"/>
              <a:gd name="connsiteY95" fmla="*/ 401502 h 1687400"/>
              <a:gd name="connsiteX96" fmla="*/ 2148935 w 4694177"/>
              <a:gd name="connsiteY96" fmla="*/ 363402 h 1687400"/>
              <a:gd name="connsiteX97" fmla="*/ 2291810 w 4694177"/>
              <a:gd name="connsiteY97" fmla="*/ 420552 h 1687400"/>
              <a:gd name="connsiteX98" fmla="*/ 2358485 w 4694177"/>
              <a:gd name="connsiteY98" fmla="*/ 391977 h 1687400"/>
              <a:gd name="connsiteX99" fmla="*/ 2396585 w 4694177"/>
              <a:gd name="connsiteY99" fmla="*/ 287202 h 1687400"/>
              <a:gd name="connsiteX100" fmla="*/ 2463260 w 4694177"/>
              <a:gd name="connsiteY100" fmla="*/ 268152 h 1687400"/>
              <a:gd name="connsiteX101" fmla="*/ 2539460 w 4694177"/>
              <a:gd name="connsiteY101" fmla="*/ 239577 h 1687400"/>
              <a:gd name="connsiteX102" fmla="*/ 2472785 w 4694177"/>
              <a:gd name="connsiteY102" fmla="*/ 372927 h 1687400"/>
              <a:gd name="connsiteX103" fmla="*/ 2396585 w 4694177"/>
              <a:gd name="connsiteY103" fmla="*/ 468177 h 1687400"/>
              <a:gd name="connsiteX104" fmla="*/ 2177510 w 4694177"/>
              <a:gd name="connsiteY104" fmla="*/ 611052 h 1687400"/>
              <a:gd name="connsiteX105" fmla="*/ 2034635 w 4694177"/>
              <a:gd name="connsiteY105" fmla="*/ 611052 h 1687400"/>
              <a:gd name="connsiteX106" fmla="*/ 1891760 w 4694177"/>
              <a:gd name="connsiteY106" fmla="*/ 706302 h 1687400"/>
              <a:gd name="connsiteX107" fmla="*/ 1815560 w 4694177"/>
              <a:gd name="connsiteY107" fmla="*/ 811077 h 1687400"/>
              <a:gd name="connsiteX108" fmla="*/ 1586960 w 4694177"/>
              <a:gd name="connsiteY108" fmla="*/ 858702 h 1687400"/>
              <a:gd name="connsiteX109" fmla="*/ 1510760 w 4694177"/>
              <a:gd name="connsiteY109" fmla="*/ 915852 h 1687400"/>
              <a:gd name="connsiteX110" fmla="*/ 1358360 w 4694177"/>
              <a:gd name="connsiteY110" fmla="*/ 953952 h 1687400"/>
              <a:gd name="connsiteX111" fmla="*/ 1348835 w 4694177"/>
              <a:gd name="connsiteY111" fmla="*/ 868227 h 1687400"/>
              <a:gd name="connsiteX112" fmla="*/ 1320260 w 4694177"/>
              <a:gd name="connsiteY112" fmla="*/ 877752 h 1687400"/>
              <a:gd name="connsiteX113" fmla="*/ 1225010 w 4694177"/>
              <a:gd name="connsiteY113" fmla="*/ 934902 h 1687400"/>
              <a:gd name="connsiteX114" fmla="*/ 1177385 w 4694177"/>
              <a:gd name="connsiteY114" fmla="*/ 1001577 h 1687400"/>
              <a:gd name="connsiteX115" fmla="*/ 1091660 w 4694177"/>
              <a:gd name="connsiteY115" fmla="*/ 1077777 h 1687400"/>
              <a:gd name="connsiteX116" fmla="*/ 1015460 w 4694177"/>
              <a:gd name="connsiteY116" fmla="*/ 1049202 h 1687400"/>
              <a:gd name="connsiteX117" fmla="*/ 958310 w 4694177"/>
              <a:gd name="connsiteY117" fmla="*/ 934902 h 1687400"/>
              <a:gd name="connsiteX118" fmla="*/ 977360 w 4694177"/>
              <a:gd name="connsiteY118" fmla="*/ 839652 h 1687400"/>
              <a:gd name="connsiteX119" fmla="*/ 910685 w 4694177"/>
              <a:gd name="connsiteY119" fmla="*/ 792027 h 1687400"/>
              <a:gd name="connsiteX120" fmla="*/ 901160 w 4694177"/>
              <a:gd name="connsiteY120" fmla="*/ 753927 h 1687400"/>
              <a:gd name="connsiteX121" fmla="*/ 729710 w 4694177"/>
              <a:gd name="connsiteY121" fmla="*/ 734877 h 1687400"/>
              <a:gd name="connsiteX122" fmla="*/ 720185 w 4694177"/>
              <a:gd name="connsiteY122" fmla="*/ 658677 h 1687400"/>
              <a:gd name="connsiteX123" fmla="*/ 653510 w 4694177"/>
              <a:gd name="connsiteY123" fmla="*/ 658677 h 1687400"/>
              <a:gd name="connsiteX124" fmla="*/ 605885 w 4694177"/>
              <a:gd name="connsiteY124" fmla="*/ 706302 h 1687400"/>
              <a:gd name="connsiteX125" fmla="*/ 491585 w 4694177"/>
              <a:gd name="connsiteY125" fmla="*/ 639627 h 1687400"/>
              <a:gd name="connsiteX126" fmla="*/ 453485 w 4694177"/>
              <a:gd name="connsiteY126" fmla="*/ 668202 h 1687400"/>
              <a:gd name="connsiteX127" fmla="*/ 377285 w 4694177"/>
              <a:gd name="connsiteY127" fmla="*/ 687252 h 16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694177" h="1687400">
                <a:moveTo>
                  <a:pt x="377285" y="687252"/>
                </a:moveTo>
                <a:cubicBezTo>
                  <a:pt x="359823" y="711064"/>
                  <a:pt x="351885" y="776152"/>
                  <a:pt x="348710" y="811077"/>
                </a:cubicBezTo>
                <a:cubicBezTo>
                  <a:pt x="345535" y="846002"/>
                  <a:pt x="361410" y="872990"/>
                  <a:pt x="358235" y="896802"/>
                </a:cubicBezTo>
                <a:cubicBezTo>
                  <a:pt x="355060" y="920615"/>
                  <a:pt x="347122" y="942840"/>
                  <a:pt x="329660" y="953952"/>
                </a:cubicBezTo>
                <a:cubicBezTo>
                  <a:pt x="312198" y="965064"/>
                  <a:pt x="282035" y="960302"/>
                  <a:pt x="253460" y="963477"/>
                </a:cubicBezTo>
                <a:cubicBezTo>
                  <a:pt x="224885" y="966652"/>
                  <a:pt x="199485" y="958715"/>
                  <a:pt x="158210" y="973002"/>
                </a:cubicBezTo>
                <a:cubicBezTo>
                  <a:pt x="116935" y="987290"/>
                  <a:pt x="24860" y="1025390"/>
                  <a:pt x="5810" y="1049202"/>
                </a:cubicBezTo>
                <a:cubicBezTo>
                  <a:pt x="-13240" y="1073014"/>
                  <a:pt x="18510" y="1098414"/>
                  <a:pt x="43910" y="1115877"/>
                </a:cubicBezTo>
                <a:cubicBezTo>
                  <a:pt x="69310" y="1133340"/>
                  <a:pt x="126460" y="1130165"/>
                  <a:pt x="158210" y="1153977"/>
                </a:cubicBezTo>
                <a:cubicBezTo>
                  <a:pt x="189960" y="1177789"/>
                  <a:pt x="193135" y="1253990"/>
                  <a:pt x="234410" y="1258752"/>
                </a:cubicBezTo>
                <a:cubicBezTo>
                  <a:pt x="275685" y="1263514"/>
                  <a:pt x="345535" y="1203189"/>
                  <a:pt x="405860" y="1182552"/>
                </a:cubicBezTo>
                <a:cubicBezTo>
                  <a:pt x="466185" y="1161915"/>
                  <a:pt x="545560" y="1152389"/>
                  <a:pt x="596360" y="1134927"/>
                </a:cubicBezTo>
                <a:cubicBezTo>
                  <a:pt x="647160" y="1117465"/>
                  <a:pt x="682085" y="1080952"/>
                  <a:pt x="710660" y="1077777"/>
                </a:cubicBezTo>
                <a:cubicBezTo>
                  <a:pt x="739235" y="1074602"/>
                  <a:pt x="732885" y="1100002"/>
                  <a:pt x="767810" y="1115877"/>
                </a:cubicBezTo>
                <a:cubicBezTo>
                  <a:pt x="802735" y="1131752"/>
                  <a:pt x="872585" y="1158740"/>
                  <a:pt x="920210" y="1173027"/>
                </a:cubicBezTo>
                <a:cubicBezTo>
                  <a:pt x="967835" y="1187314"/>
                  <a:pt x="1013873" y="1185727"/>
                  <a:pt x="1053560" y="1201602"/>
                </a:cubicBezTo>
                <a:cubicBezTo>
                  <a:pt x="1093247" y="1217477"/>
                  <a:pt x="1132935" y="1244465"/>
                  <a:pt x="1158335" y="1268277"/>
                </a:cubicBezTo>
                <a:cubicBezTo>
                  <a:pt x="1183735" y="1292090"/>
                  <a:pt x="1212310" y="1322252"/>
                  <a:pt x="1205960" y="1344477"/>
                </a:cubicBezTo>
                <a:cubicBezTo>
                  <a:pt x="1199610" y="1366702"/>
                  <a:pt x="1139285" y="1365115"/>
                  <a:pt x="1120235" y="1401627"/>
                </a:cubicBezTo>
                <a:cubicBezTo>
                  <a:pt x="1101185" y="1438139"/>
                  <a:pt x="1064673" y="1515927"/>
                  <a:pt x="1091660" y="1563552"/>
                </a:cubicBezTo>
                <a:cubicBezTo>
                  <a:pt x="1118647" y="1611177"/>
                  <a:pt x="1225010" y="1685790"/>
                  <a:pt x="1282160" y="1687377"/>
                </a:cubicBezTo>
                <a:cubicBezTo>
                  <a:pt x="1339310" y="1688965"/>
                  <a:pt x="1394873" y="1608002"/>
                  <a:pt x="1434560" y="1573077"/>
                </a:cubicBezTo>
                <a:cubicBezTo>
                  <a:pt x="1474247" y="1538152"/>
                  <a:pt x="1461547" y="1507990"/>
                  <a:pt x="1520285" y="1477827"/>
                </a:cubicBezTo>
                <a:cubicBezTo>
                  <a:pt x="1579023" y="1447664"/>
                  <a:pt x="1717135" y="1422265"/>
                  <a:pt x="1786985" y="1392102"/>
                </a:cubicBezTo>
                <a:cubicBezTo>
                  <a:pt x="1856835" y="1361939"/>
                  <a:pt x="1923510" y="1327014"/>
                  <a:pt x="1939385" y="1296852"/>
                </a:cubicBezTo>
                <a:cubicBezTo>
                  <a:pt x="1955260" y="1266690"/>
                  <a:pt x="1917160" y="1241290"/>
                  <a:pt x="1882235" y="1211127"/>
                </a:cubicBezTo>
                <a:cubicBezTo>
                  <a:pt x="1847310" y="1180965"/>
                  <a:pt x="1742535" y="1147627"/>
                  <a:pt x="1729835" y="1115877"/>
                </a:cubicBezTo>
                <a:cubicBezTo>
                  <a:pt x="1717135" y="1084127"/>
                  <a:pt x="1745710" y="1034914"/>
                  <a:pt x="1806035" y="1020627"/>
                </a:cubicBezTo>
                <a:cubicBezTo>
                  <a:pt x="1866360" y="1006340"/>
                  <a:pt x="2025110" y="1034915"/>
                  <a:pt x="2091785" y="1030152"/>
                </a:cubicBezTo>
                <a:cubicBezTo>
                  <a:pt x="2158460" y="1025390"/>
                  <a:pt x="2167985" y="1006339"/>
                  <a:pt x="2206085" y="992052"/>
                </a:cubicBezTo>
                <a:cubicBezTo>
                  <a:pt x="2244185" y="977765"/>
                  <a:pt x="2279110" y="971414"/>
                  <a:pt x="2320385" y="944427"/>
                </a:cubicBezTo>
                <a:cubicBezTo>
                  <a:pt x="2361660" y="917440"/>
                  <a:pt x="2406110" y="868227"/>
                  <a:pt x="2453735" y="830127"/>
                </a:cubicBezTo>
                <a:cubicBezTo>
                  <a:pt x="2501360" y="792027"/>
                  <a:pt x="2564860" y="744402"/>
                  <a:pt x="2606135" y="715827"/>
                </a:cubicBezTo>
                <a:cubicBezTo>
                  <a:pt x="2647410" y="687252"/>
                  <a:pt x="2672810" y="684077"/>
                  <a:pt x="2701385" y="658677"/>
                </a:cubicBezTo>
                <a:cubicBezTo>
                  <a:pt x="2729960" y="633277"/>
                  <a:pt x="2758535" y="585652"/>
                  <a:pt x="2777585" y="563427"/>
                </a:cubicBezTo>
                <a:cubicBezTo>
                  <a:pt x="2796635" y="541202"/>
                  <a:pt x="2812510" y="538027"/>
                  <a:pt x="2815685" y="525327"/>
                </a:cubicBezTo>
                <a:cubicBezTo>
                  <a:pt x="2818860" y="512627"/>
                  <a:pt x="2788698" y="498339"/>
                  <a:pt x="2796635" y="487227"/>
                </a:cubicBezTo>
                <a:cubicBezTo>
                  <a:pt x="2804573" y="476114"/>
                  <a:pt x="2839497" y="460240"/>
                  <a:pt x="2863310" y="458652"/>
                </a:cubicBezTo>
                <a:cubicBezTo>
                  <a:pt x="2887123" y="457064"/>
                  <a:pt x="2898235" y="477702"/>
                  <a:pt x="2939510" y="477702"/>
                </a:cubicBezTo>
                <a:cubicBezTo>
                  <a:pt x="2980785" y="477702"/>
                  <a:pt x="3068098" y="480877"/>
                  <a:pt x="3110960" y="458652"/>
                </a:cubicBezTo>
                <a:cubicBezTo>
                  <a:pt x="3153822" y="436427"/>
                  <a:pt x="3166523" y="368164"/>
                  <a:pt x="3196685" y="344352"/>
                </a:cubicBezTo>
                <a:cubicBezTo>
                  <a:pt x="3226847" y="320540"/>
                  <a:pt x="3260185" y="320539"/>
                  <a:pt x="3291935" y="315777"/>
                </a:cubicBezTo>
                <a:cubicBezTo>
                  <a:pt x="3323685" y="311015"/>
                  <a:pt x="3357022" y="312602"/>
                  <a:pt x="3387185" y="315777"/>
                </a:cubicBezTo>
                <a:cubicBezTo>
                  <a:pt x="3417348" y="318952"/>
                  <a:pt x="3445923" y="336414"/>
                  <a:pt x="3472910" y="334827"/>
                </a:cubicBezTo>
                <a:cubicBezTo>
                  <a:pt x="3499897" y="333240"/>
                  <a:pt x="3517360" y="296727"/>
                  <a:pt x="3549110" y="306252"/>
                </a:cubicBezTo>
                <a:cubicBezTo>
                  <a:pt x="3580860" y="315777"/>
                  <a:pt x="3626898" y="377690"/>
                  <a:pt x="3663410" y="391977"/>
                </a:cubicBezTo>
                <a:cubicBezTo>
                  <a:pt x="3699922" y="406264"/>
                  <a:pt x="3728498" y="390390"/>
                  <a:pt x="3768185" y="391977"/>
                </a:cubicBezTo>
                <a:cubicBezTo>
                  <a:pt x="3807872" y="393564"/>
                  <a:pt x="3901535" y="401502"/>
                  <a:pt x="3901535" y="401502"/>
                </a:cubicBezTo>
                <a:cubicBezTo>
                  <a:pt x="3952335" y="404677"/>
                  <a:pt x="4017423" y="409440"/>
                  <a:pt x="4072985" y="411027"/>
                </a:cubicBezTo>
                <a:cubicBezTo>
                  <a:pt x="4128547" y="412614"/>
                  <a:pt x="4193635" y="401502"/>
                  <a:pt x="4234910" y="411027"/>
                </a:cubicBezTo>
                <a:cubicBezTo>
                  <a:pt x="4276185" y="420552"/>
                  <a:pt x="4280948" y="452302"/>
                  <a:pt x="4320635" y="468177"/>
                </a:cubicBezTo>
                <a:cubicBezTo>
                  <a:pt x="4360322" y="484052"/>
                  <a:pt x="4438110" y="499927"/>
                  <a:pt x="4473035" y="506277"/>
                </a:cubicBezTo>
                <a:cubicBezTo>
                  <a:pt x="4507960" y="512627"/>
                  <a:pt x="4498435" y="496752"/>
                  <a:pt x="4530185" y="506277"/>
                </a:cubicBezTo>
                <a:cubicBezTo>
                  <a:pt x="4561935" y="515802"/>
                  <a:pt x="4636548" y="561840"/>
                  <a:pt x="4663535" y="563427"/>
                </a:cubicBezTo>
                <a:cubicBezTo>
                  <a:pt x="4690522" y="565014"/>
                  <a:pt x="4698460" y="541202"/>
                  <a:pt x="4692110" y="515802"/>
                </a:cubicBezTo>
                <a:cubicBezTo>
                  <a:pt x="4685760" y="490402"/>
                  <a:pt x="4655597" y="434839"/>
                  <a:pt x="4625435" y="411027"/>
                </a:cubicBezTo>
                <a:cubicBezTo>
                  <a:pt x="4595273" y="387215"/>
                  <a:pt x="4555585" y="384040"/>
                  <a:pt x="4511135" y="372927"/>
                </a:cubicBezTo>
                <a:cubicBezTo>
                  <a:pt x="4466685" y="361814"/>
                  <a:pt x="4414297" y="347527"/>
                  <a:pt x="4358735" y="344352"/>
                </a:cubicBezTo>
                <a:cubicBezTo>
                  <a:pt x="4303173" y="341177"/>
                  <a:pt x="4220622" y="357052"/>
                  <a:pt x="4177760" y="353877"/>
                </a:cubicBezTo>
                <a:cubicBezTo>
                  <a:pt x="4134898" y="350702"/>
                  <a:pt x="4139660" y="333239"/>
                  <a:pt x="4101560" y="325302"/>
                </a:cubicBezTo>
                <a:cubicBezTo>
                  <a:pt x="4063460" y="317365"/>
                  <a:pt x="4004723" y="317365"/>
                  <a:pt x="3949160" y="306252"/>
                </a:cubicBezTo>
                <a:cubicBezTo>
                  <a:pt x="3893597" y="295139"/>
                  <a:pt x="3834860" y="272914"/>
                  <a:pt x="3768185" y="258627"/>
                </a:cubicBezTo>
                <a:cubicBezTo>
                  <a:pt x="3701510" y="244340"/>
                  <a:pt x="3601497" y="228464"/>
                  <a:pt x="3549110" y="220527"/>
                </a:cubicBezTo>
                <a:cubicBezTo>
                  <a:pt x="3496723" y="212590"/>
                  <a:pt x="3493548" y="228464"/>
                  <a:pt x="3453860" y="211002"/>
                </a:cubicBezTo>
                <a:cubicBezTo>
                  <a:pt x="3414173" y="193539"/>
                  <a:pt x="3337972" y="139564"/>
                  <a:pt x="3310985" y="115752"/>
                </a:cubicBezTo>
                <a:cubicBezTo>
                  <a:pt x="3283998" y="91940"/>
                  <a:pt x="3317335" y="76064"/>
                  <a:pt x="3291935" y="68127"/>
                </a:cubicBezTo>
                <a:cubicBezTo>
                  <a:pt x="3266535" y="60190"/>
                  <a:pt x="3180810" y="50665"/>
                  <a:pt x="3158585" y="68127"/>
                </a:cubicBezTo>
                <a:cubicBezTo>
                  <a:pt x="3136360" y="85589"/>
                  <a:pt x="3164935" y="168140"/>
                  <a:pt x="3158585" y="172902"/>
                </a:cubicBezTo>
                <a:cubicBezTo>
                  <a:pt x="3152235" y="177664"/>
                  <a:pt x="3120485" y="96702"/>
                  <a:pt x="3120485" y="96702"/>
                </a:cubicBezTo>
                <a:cubicBezTo>
                  <a:pt x="3109373" y="74477"/>
                  <a:pt x="3130010" y="49077"/>
                  <a:pt x="3091910" y="39552"/>
                </a:cubicBezTo>
                <a:cubicBezTo>
                  <a:pt x="3053810" y="30027"/>
                  <a:pt x="2945860" y="42727"/>
                  <a:pt x="2891885" y="39552"/>
                </a:cubicBezTo>
                <a:cubicBezTo>
                  <a:pt x="2837910" y="36377"/>
                  <a:pt x="2799810" y="22090"/>
                  <a:pt x="2768060" y="20502"/>
                </a:cubicBezTo>
                <a:cubicBezTo>
                  <a:pt x="2736310" y="18914"/>
                  <a:pt x="2728372" y="28440"/>
                  <a:pt x="2701385" y="30027"/>
                </a:cubicBezTo>
                <a:cubicBezTo>
                  <a:pt x="2674398" y="31614"/>
                  <a:pt x="2644235" y="26852"/>
                  <a:pt x="2606135" y="30027"/>
                </a:cubicBezTo>
                <a:cubicBezTo>
                  <a:pt x="2568035" y="33202"/>
                  <a:pt x="2509297" y="47490"/>
                  <a:pt x="2472785" y="49077"/>
                </a:cubicBezTo>
                <a:cubicBezTo>
                  <a:pt x="2436273" y="50664"/>
                  <a:pt x="2410872" y="45902"/>
                  <a:pt x="2387060" y="39552"/>
                </a:cubicBezTo>
                <a:cubicBezTo>
                  <a:pt x="2363248" y="33202"/>
                  <a:pt x="2345785" y="17327"/>
                  <a:pt x="2329910" y="10977"/>
                </a:cubicBezTo>
                <a:cubicBezTo>
                  <a:pt x="2314035" y="4627"/>
                  <a:pt x="2314035" y="-3311"/>
                  <a:pt x="2291810" y="1452"/>
                </a:cubicBezTo>
                <a:cubicBezTo>
                  <a:pt x="2269585" y="6214"/>
                  <a:pt x="2233072" y="33202"/>
                  <a:pt x="2196560" y="39552"/>
                </a:cubicBezTo>
                <a:cubicBezTo>
                  <a:pt x="2160048" y="45902"/>
                  <a:pt x="2110835" y="36377"/>
                  <a:pt x="2072735" y="39552"/>
                </a:cubicBezTo>
                <a:cubicBezTo>
                  <a:pt x="2034635" y="42727"/>
                  <a:pt x="1994948" y="41139"/>
                  <a:pt x="1967960" y="58602"/>
                </a:cubicBezTo>
                <a:cubicBezTo>
                  <a:pt x="1940972" y="76065"/>
                  <a:pt x="1934623" y="131627"/>
                  <a:pt x="1910810" y="144327"/>
                </a:cubicBezTo>
                <a:cubicBezTo>
                  <a:pt x="1886998" y="157027"/>
                  <a:pt x="1856835" y="117340"/>
                  <a:pt x="1825085" y="134802"/>
                </a:cubicBezTo>
                <a:cubicBezTo>
                  <a:pt x="1793335" y="152264"/>
                  <a:pt x="1720310" y="249102"/>
                  <a:pt x="1720310" y="249102"/>
                </a:cubicBezTo>
                <a:cubicBezTo>
                  <a:pt x="1683798" y="288789"/>
                  <a:pt x="1615535" y="339589"/>
                  <a:pt x="1606010" y="372927"/>
                </a:cubicBezTo>
                <a:cubicBezTo>
                  <a:pt x="1596485" y="406264"/>
                  <a:pt x="1677447" y="425315"/>
                  <a:pt x="1663160" y="449127"/>
                </a:cubicBezTo>
                <a:cubicBezTo>
                  <a:pt x="1648873" y="472939"/>
                  <a:pt x="1559973" y="496752"/>
                  <a:pt x="1520285" y="515802"/>
                </a:cubicBezTo>
                <a:cubicBezTo>
                  <a:pt x="1480597" y="534852"/>
                  <a:pt x="1464723" y="542789"/>
                  <a:pt x="1425035" y="563427"/>
                </a:cubicBezTo>
                <a:cubicBezTo>
                  <a:pt x="1385348" y="584064"/>
                  <a:pt x="1325022" y="614227"/>
                  <a:pt x="1282160" y="639627"/>
                </a:cubicBezTo>
                <a:cubicBezTo>
                  <a:pt x="1239298" y="665027"/>
                  <a:pt x="1171035" y="703127"/>
                  <a:pt x="1167860" y="715827"/>
                </a:cubicBezTo>
                <a:cubicBezTo>
                  <a:pt x="1164685" y="728527"/>
                  <a:pt x="1212310" y="719002"/>
                  <a:pt x="1263110" y="715827"/>
                </a:cubicBezTo>
                <a:cubicBezTo>
                  <a:pt x="1313910" y="712652"/>
                  <a:pt x="1410748" y="706302"/>
                  <a:pt x="1472660" y="696777"/>
                </a:cubicBezTo>
                <a:cubicBezTo>
                  <a:pt x="1534573" y="687252"/>
                  <a:pt x="1583785" y="684077"/>
                  <a:pt x="1634585" y="658677"/>
                </a:cubicBezTo>
                <a:cubicBezTo>
                  <a:pt x="1685385" y="633277"/>
                  <a:pt x="1734598" y="580889"/>
                  <a:pt x="1777460" y="544377"/>
                </a:cubicBezTo>
                <a:cubicBezTo>
                  <a:pt x="1820323" y="507864"/>
                  <a:pt x="1852073" y="463414"/>
                  <a:pt x="1891760" y="439602"/>
                </a:cubicBezTo>
                <a:cubicBezTo>
                  <a:pt x="1931448" y="415789"/>
                  <a:pt x="1972723" y="414202"/>
                  <a:pt x="2015585" y="401502"/>
                </a:cubicBezTo>
                <a:cubicBezTo>
                  <a:pt x="2058448" y="388802"/>
                  <a:pt x="2102898" y="360227"/>
                  <a:pt x="2148935" y="363402"/>
                </a:cubicBezTo>
                <a:cubicBezTo>
                  <a:pt x="2194972" y="366577"/>
                  <a:pt x="2256885" y="415789"/>
                  <a:pt x="2291810" y="420552"/>
                </a:cubicBezTo>
                <a:cubicBezTo>
                  <a:pt x="2326735" y="425314"/>
                  <a:pt x="2341023" y="414202"/>
                  <a:pt x="2358485" y="391977"/>
                </a:cubicBezTo>
                <a:cubicBezTo>
                  <a:pt x="2375947" y="369752"/>
                  <a:pt x="2379123" y="307839"/>
                  <a:pt x="2396585" y="287202"/>
                </a:cubicBezTo>
                <a:cubicBezTo>
                  <a:pt x="2414047" y="266565"/>
                  <a:pt x="2439448" y="276089"/>
                  <a:pt x="2463260" y="268152"/>
                </a:cubicBezTo>
                <a:cubicBezTo>
                  <a:pt x="2487073" y="260214"/>
                  <a:pt x="2537873" y="222115"/>
                  <a:pt x="2539460" y="239577"/>
                </a:cubicBezTo>
                <a:cubicBezTo>
                  <a:pt x="2541047" y="257039"/>
                  <a:pt x="2496597" y="334827"/>
                  <a:pt x="2472785" y="372927"/>
                </a:cubicBezTo>
                <a:cubicBezTo>
                  <a:pt x="2448973" y="411027"/>
                  <a:pt x="2445798" y="428489"/>
                  <a:pt x="2396585" y="468177"/>
                </a:cubicBezTo>
                <a:cubicBezTo>
                  <a:pt x="2347373" y="507864"/>
                  <a:pt x="2237835" y="587240"/>
                  <a:pt x="2177510" y="611052"/>
                </a:cubicBezTo>
                <a:cubicBezTo>
                  <a:pt x="2117185" y="634864"/>
                  <a:pt x="2082260" y="595177"/>
                  <a:pt x="2034635" y="611052"/>
                </a:cubicBezTo>
                <a:cubicBezTo>
                  <a:pt x="1987010" y="626927"/>
                  <a:pt x="1928273" y="672964"/>
                  <a:pt x="1891760" y="706302"/>
                </a:cubicBezTo>
                <a:cubicBezTo>
                  <a:pt x="1855248" y="739640"/>
                  <a:pt x="1866360" y="785677"/>
                  <a:pt x="1815560" y="811077"/>
                </a:cubicBezTo>
                <a:cubicBezTo>
                  <a:pt x="1764760" y="836477"/>
                  <a:pt x="1637760" y="841240"/>
                  <a:pt x="1586960" y="858702"/>
                </a:cubicBezTo>
                <a:cubicBezTo>
                  <a:pt x="1536160" y="876164"/>
                  <a:pt x="1548860" y="899977"/>
                  <a:pt x="1510760" y="915852"/>
                </a:cubicBezTo>
                <a:cubicBezTo>
                  <a:pt x="1472660" y="931727"/>
                  <a:pt x="1385347" y="961889"/>
                  <a:pt x="1358360" y="953952"/>
                </a:cubicBezTo>
                <a:cubicBezTo>
                  <a:pt x="1331373" y="946015"/>
                  <a:pt x="1355185" y="880927"/>
                  <a:pt x="1348835" y="868227"/>
                </a:cubicBezTo>
                <a:cubicBezTo>
                  <a:pt x="1342485" y="855527"/>
                  <a:pt x="1340897" y="866640"/>
                  <a:pt x="1320260" y="877752"/>
                </a:cubicBezTo>
                <a:cubicBezTo>
                  <a:pt x="1299623" y="888864"/>
                  <a:pt x="1248822" y="914265"/>
                  <a:pt x="1225010" y="934902"/>
                </a:cubicBezTo>
                <a:cubicBezTo>
                  <a:pt x="1201198" y="955539"/>
                  <a:pt x="1199610" y="977765"/>
                  <a:pt x="1177385" y="1001577"/>
                </a:cubicBezTo>
                <a:cubicBezTo>
                  <a:pt x="1155160" y="1025389"/>
                  <a:pt x="1118647" y="1069840"/>
                  <a:pt x="1091660" y="1077777"/>
                </a:cubicBezTo>
                <a:cubicBezTo>
                  <a:pt x="1064673" y="1085714"/>
                  <a:pt x="1037685" y="1073014"/>
                  <a:pt x="1015460" y="1049202"/>
                </a:cubicBezTo>
                <a:cubicBezTo>
                  <a:pt x="993235" y="1025390"/>
                  <a:pt x="964660" y="969827"/>
                  <a:pt x="958310" y="934902"/>
                </a:cubicBezTo>
                <a:cubicBezTo>
                  <a:pt x="951960" y="899977"/>
                  <a:pt x="985298" y="863465"/>
                  <a:pt x="977360" y="839652"/>
                </a:cubicBezTo>
                <a:cubicBezTo>
                  <a:pt x="969423" y="815840"/>
                  <a:pt x="923385" y="806315"/>
                  <a:pt x="910685" y="792027"/>
                </a:cubicBezTo>
                <a:cubicBezTo>
                  <a:pt x="897985" y="777740"/>
                  <a:pt x="931322" y="763452"/>
                  <a:pt x="901160" y="753927"/>
                </a:cubicBezTo>
                <a:cubicBezTo>
                  <a:pt x="870998" y="744402"/>
                  <a:pt x="759872" y="750752"/>
                  <a:pt x="729710" y="734877"/>
                </a:cubicBezTo>
                <a:cubicBezTo>
                  <a:pt x="699548" y="719002"/>
                  <a:pt x="732885" y="671377"/>
                  <a:pt x="720185" y="658677"/>
                </a:cubicBezTo>
                <a:cubicBezTo>
                  <a:pt x="707485" y="645977"/>
                  <a:pt x="672560" y="650740"/>
                  <a:pt x="653510" y="658677"/>
                </a:cubicBezTo>
                <a:cubicBezTo>
                  <a:pt x="634460" y="666614"/>
                  <a:pt x="632873" y="709477"/>
                  <a:pt x="605885" y="706302"/>
                </a:cubicBezTo>
                <a:cubicBezTo>
                  <a:pt x="578897" y="703127"/>
                  <a:pt x="516985" y="645977"/>
                  <a:pt x="491585" y="639627"/>
                </a:cubicBezTo>
                <a:cubicBezTo>
                  <a:pt x="466185" y="633277"/>
                  <a:pt x="472535" y="663440"/>
                  <a:pt x="453485" y="668202"/>
                </a:cubicBezTo>
                <a:cubicBezTo>
                  <a:pt x="434435" y="672964"/>
                  <a:pt x="394747" y="663440"/>
                  <a:pt x="377285" y="68725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2"/>
            </a:solidFill>
          </a:ln>
          <a:effectLst>
            <a:glow>
              <a:schemeClr val="accent1"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RelaxedModerately" fov="4800000">
              <a:rot lat="19490639" lon="0" rev="0"/>
            </a:camera>
            <a:lightRig rig="harsh" dir="t"/>
          </a:scene3d>
          <a:sp3d z="63500" extrusionH="38100" prstMaterial="powder">
            <a:bevelT w="260350" h="50800" prst="softRound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207586" y="932613"/>
            <a:ext cx="7023131" cy="3281108"/>
          </a:xfrm>
          <a:custGeom>
            <a:avLst/>
            <a:gdLst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135689 w 7023131"/>
              <a:gd name="connsiteY375" fmla="*/ 2048712 h 3281108"/>
              <a:gd name="connsiteX376" fmla="*/ 2230939 w 7023131"/>
              <a:gd name="connsiteY376" fmla="*/ 2029662 h 3281108"/>
              <a:gd name="connsiteX377" fmla="*/ 2354764 w 7023131"/>
              <a:gd name="connsiteY377" fmla="*/ 1953462 h 3281108"/>
              <a:gd name="connsiteX378" fmla="*/ 2411914 w 7023131"/>
              <a:gd name="connsiteY378" fmla="*/ 1896312 h 3281108"/>
              <a:gd name="connsiteX379" fmla="*/ 2526214 w 7023131"/>
              <a:gd name="connsiteY379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230939 w 7023131"/>
              <a:gd name="connsiteY375" fmla="*/ 2029662 h 3281108"/>
              <a:gd name="connsiteX376" fmla="*/ 2354764 w 7023131"/>
              <a:gd name="connsiteY376" fmla="*/ 1953462 h 3281108"/>
              <a:gd name="connsiteX377" fmla="*/ 2411914 w 7023131"/>
              <a:gd name="connsiteY377" fmla="*/ 1896312 h 3281108"/>
              <a:gd name="connsiteX378" fmla="*/ 2526214 w 7023131"/>
              <a:gd name="connsiteY378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354764 w 7023131"/>
              <a:gd name="connsiteY375" fmla="*/ 1953462 h 3281108"/>
              <a:gd name="connsiteX376" fmla="*/ 2411914 w 7023131"/>
              <a:gd name="connsiteY376" fmla="*/ 1896312 h 3281108"/>
              <a:gd name="connsiteX377" fmla="*/ 2526214 w 7023131"/>
              <a:gd name="connsiteY377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411914 w 7023131"/>
              <a:gd name="connsiteY375" fmla="*/ 1896312 h 3281108"/>
              <a:gd name="connsiteX376" fmla="*/ 2526214 w 7023131"/>
              <a:gd name="connsiteY376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375" fmla="*/ 2526214 w 7023131"/>
              <a:gd name="connsiteY375" fmla="*/ 1829637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11864 w 7023131"/>
              <a:gd name="connsiteY47" fmla="*/ 2086812 h 3281108"/>
              <a:gd name="connsiteX48" fmla="*/ 2049964 w 7023131"/>
              <a:gd name="connsiteY48" fmla="*/ 2115387 h 3281108"/>
              <a:gd name="connsiteX49" fmla="*/ 2240464 w 7023131"/>
              <a:gd name="connsiteY49" fmla="*/ 2039187 h 3281108"/>
              <a:gd name="connsiteX50" fmla="*/ 2345239 w 7023131"/>
              <a:gd name="connsiteY50" fmla="*/ 2010612 h 3281108"/>
              <a:gd name="connsiteX51" fmla="*/ 2411914 w 7023131"/>
              <a:gd name="connsiteY51" fmla="*/ 1943937 h 3281108"/>
              <a:gd name="connsiteX52" fmla="*/ 2459539 w 7023131"/>
              <a:gd name="connsiteY52" fmla="*/ 1896312 h 3281108"/>
              <a:gd name="connsiteX53" fmla="*/ 2507164 w 7023131"/>
              <a:gd name="connsiteY53" fmla="*/ 1829637 h 3281108"/>
              <a:gd name="connsiteX54" fmla="*/ 2535739 w 7023131"/>
              <a:gd name="connsiteY54" fmla="*/ 1810587 h 3281108"/>
              <a:gd name="connsiteX55" fmla="*/ 2659564 w 7023131"/>
              <a:gd name="connsiteY55" fmla="*/ 1791537 h 3281108"/>
              <a:gd name="connsiteX56" fmla="*/ 2669089 w 7023131"/>
              <a:gd name="connsiteY56" fmla="*/ 1715337 h 3281108"/>
              <a:gd name="connsiteX57" fmla="*/ 2697664 w 7023131"/>
              <a:gd name="connsiteY57" fmla="*/ 1696287 h 3281108"/>
              <a:gd name="connsiteX58" fmla="*/ 2745289 w 7023131"/>
              <a:gd name="connsiteY58" fmla="*/ 1658187 h 3281108"/>
              <a:gd name="connsiteX59" fmla="*/ 2802439 w 7023131"/>
              <a:gd name="connsiteY59" fmla="*/ 1629612 h 3281108"/>
              <a:gd name="connsiteX60" fmla="*/ 2888164 w 7023131"/>
              <a:gd name="connsiteY60" fmla="*/ 1572462 h 3281108"/>
              <a:gd name="connsiteX61" fmla="*/ 2954839 w 7023131"/>
              <a:gd name="connsiteY61" fmla="*/ 1505787 h 3281108"/>
              <a:gd name="connsiteX62" fmla="*/ 2964364 w 7023131"/>
              <a:gd name="connsiteY62" fmla="*/ 1429587 h 3281108"/>
              <a:gd name="connsiteX63" fmla="*/ 3002464 w 7023131"/>
              <a:gd name="connsiteY63" fmla="*/ 1429587 h 3281108"/>
              <a:gd name="connsiteX64" fmla="*/ 2983414 w 7023131"/>
              <a:gd name="connsiteY64" fmla="*/ 1362912 h 3281108"/>
              <a:gd name="connsiteX65" fmla="*/ 3078664 w 7023131"/>
              <a:gd name="connsiteY65" fmla="*/ 1439112 h 3281108"/>
              <a:gd name="connsiteX66" fmla="*/ 3192964 w 7023131"/>
              <a:gd name="connsiteY66" fmla="*/ 1401012 h 3281108"/>
              <a:gd name="connsiteX67" fmla="*/ 3345364 w 7023131"/>
              <a:gd name="connsiteY67" fmla="*/ 1401012 h 3281108"/>
              <a:gd name="connsiteX68" fmla="*/ 3402514 w 7023131"/>
              <a:gd name="connsiteY68" fmla="*/ 1372437 h 3281108"/>
              <a:gd name="connsiteX69" fmla="*/ 3412039 w 7023131"/>
              <a:gd name="connsiteY69" fmla="*/ 1343862 h 3281108"/>
              <a:gd name="connsiteX70" fmla="*/ 3412039 w 7023131"/>
              <a:gd name="connsiteY70" fmla="*/ 1439112 h 3281108"/>
              <a:gd name="connsiteX71" fmla="*/ 3469189 w 7023131"/>
              <a:gd name="connsiteY71" fmla="*/ 1420062 h 3281108"/>
              <a:gd name="connsiteX72" fmla="*/ 3573964 w 7023131"/>
              <a:gd name="connsiteY72" fmla="*/ 1410537 h 3281108"/>
              <a:gd name="connsiteX73" fmla="*/ 3612064 w 7023131"/>
              <a:gd name="connsiteY73" fmla="*/ 1334337 h 3281108"/>
              <a:gd name="connsiteX74" fmla="*/ 3754939 w 7023131"/>
              <a:gd name="connsiteY74" fmla="*/ 1391487 h 3281108"/>
              <a:gd name="connsiteX75" fmla="*/ 3802564 w 7023131"/>
              <a:gd name="connsiteY75" fmla="*/ 1286712 h 3281108"/>
              <a:gd name="connsiteX76" fmla="*/ 3935914 w 7023131"/>
              <a:gd name="connsiteY76" fmla="*/ 1267662 h 3281108"/>
              <a:gd name="connsiteX77" fmla="*/ 3974014 w 7023131"/>
              <a:gd name="connsiteY77" fmla="*/ 1181937 h 3281108"/>
              <a:gd name="connsiteX78" fmla="*/ 3935914 w 7023131"/>
              <a:gd name="connsiteY78" fmla="*/ 1105737 h 3281108"/>
              <a:gd name="connsiteX79" fmla="*/ 3916864 w 7023131"/>
              <a:gd name="connsiteY79" fmla="*/ 1039062 h 3281108"/>
              <a:gd name="connsiteX80" fmla="*/ 3840664 w 7023131"/>
              <a:gd name="connsiteY80" fmla="*/ 962862 h 3281108"/>
              <a:gd name="connsiteX81" fmla="*/ 3764464 w 7023131"/>
              <a:gd name="connsiteY81" fmla="*/ 915237 h 3281108"/>
              <a:gd name="connsiteX82" fmla="*/ 3840664 w 7023131"/>
              <a:gd name="connsiteY82" fmla="*/ 734262 h 3281108"/>
              <a:gd name="connsiteX83" fmla="*/ 3897814 w 7023131"/>
              <a:gd name="connsiteY83" fmla="*/ 648537 h 3281108"/>
              <a:gd name="connsiteX84" fmla="*/ 3983539 w 7023131"/>
              <a:gd name="connsiteY84" fmla="*/ 591387 h 3281108"/>
              <a:gd name="connsiteX85" fmla="*/ 4069264 w 7023131"/>
              <a:gd name="connsiteY85" fmla="*/ 600912 h 3281108"/>
              <a:gd name="connsiteX86" fmla="*/ 4097839 w 7023131"/>
              <a:gd name="connsiteY86" fmla="*/ 553287 h 3281108"/>
              <a:gd name="connsiteX87" fmla="*/ 4154989 w 7023131"/>
              <a:gd name="connsiteY87" fmla="*/ 505662 h 3281108"/>
              <a:gd name="connsiteX88" fmla="*/ 4174039 w 7023131"/>
              <a:gd name="connsiteY88" fmla="*/ 496137 h 3281108"/>
              <a:gd name="connsiteX89" fmla="*/ 4259764 w 7023131"/>
              <a:gd name="connsiteY89" fmla="*/ 391362 h 3281108"/>
              <a:gd name="connsiteX90" fmla="*/ 4335964 w 7023131"/>
              <a:gd name="connsiteY90" fmla="*/ 429462 h 3281108"/>
              <a:gd name="connsiteX91" fmla="*/ 4431214 w 7023131"/>
              <a:gd name="connsiteY91" fmla="*/ 391362 h 3281108"/>
              <a:gd name="connsiteX92" fmla="*/ 4535989 w 7023131"/>
              <a:gd name="connsiteY92" fmla="*/ 391362 h 3281108"/>
              <a:gd name="connsiteX93" fmla="*/ 4583614 w 7023131"/>
              <a:gd name="connsiteY93" fmla="*/ 362787 h 3281108"/>
              <a:gd name="connsiteX94" fmla="*/ 4659814 w 7023131"/>
              <a:gd name="connsiteY94" fmla="*/ 343737 h 3281108"/>
              <a:gd name="connsiteX95" fmla="*/ 4697914 w 7023131"/>
              <a:gd name="connsiteY95" fmla="*/ 305637 h 3281108"/>
              <a:gd name="connsiteX96" fmla="*/ 4755064 w 7023131"/>
              <a:gd name="connsiteY96" fmla="*/ 343737 h 3281108"/>
              <a:gd name="connsiteX97" fmla="*/ 4840789 w 7023131"/>
              <a:gd name="connsiteY97" fmla="*/ 343737 h 3281108"/>
              <a:gd name="connsiteX98" fmla="*/ 4888414 w 7023131"/>
              <a:gd name="connsiteY98" fmla="*/ 315162 h 3281108"/>
              <a:gd name="connsiteX99" fmla="*/ 4936039 w 7023131"/>
              <a:gd name="connsiteY99" fmla="*/ 324687 h 3281108"/>
              <a:gd name="connsiteX100" fmla="*/ 5040814 w 7023131"/>
              <a:gd name="connsiteY100" fmla="*/ 324687 h 3281108"/>
              <a:gd name="connsiteX101" fmla="*/ 5097964 w 7023131"/>
              <a:gd name="connsiteY101" fmla="*/ 324687 h 3281108"/>
              <a:gd name="connsiteX102" fmla="*/ 5202739 w 7023131"/>
              <a:gd name="connsiteY102" fmla="*/ 334212 h 3281108"/>
              <a:gd name="connsiteX103" fmla="*/ 5307514 w 7023131"/>
              <a:gd name="connsiteY103" fmla="*/ 334212 h 3281108"/>
              <a:gd name="connsiteX104" fmla="*/ 5393239 w 7023131"/>
              <a:gd name="connsiteY104" fmla="*/ 258012 h 3281108"/>
              <a:gd name="connsiteX105" fmla="*/ 5459914 w 7023131"/>
              <a:gd name="connsiteY105" fmla="*/ 258012 h 3281108"/>
              <a:gd name="connsiteX106" fmla="*/ 5564689 w 7023131"/>
              <a:gd name="connsiteY106" fmla="*/ 267537 h 3281108"/>
              <a:gd name="connsiteX107" fmla="*/ 5602789 w 7023131"/>
              <a:gd name="connsiteY107" fmla="*/ 238962 h 3281108"/>
              <a:gd name="connsiteX108" fmla="*/ 5583739 w 7023131"/>
              <a:gd name="connsiteY108" fmla="*/ 162762 h 3281108"/>
              <a:gd name="connsiteX109" fmla="*/ 5545639 w 7023131"/>
              <a:gd name="connsiteY109" fmla="*/ 124662 h 3281108"/>
              <a:gd name="connsiteX110" fmla="*/ 5640889 w 7023131"/>
              <a:gd name="connsiteY110" fmla="*/ 124662 h 3281108"/>
              <a:gd name="connsiteX111" fmla="*/ 5717089 w 7023131"/>
              <a:gd name="connsiteY111" fmla="*/ 77037 h 3281108"/>
              <a:gd name="connsiteX112" fmla="*/ 5736139 w 7023131"/>
              <a:gd name="connsiteY112" fmla="*/ 29412 h 3281108"/>
              <a:gd name="connsiteX113" fmla="*/ 5802814 w 7023131"/>
              <a:gd name="connsiteY113" fmla="*/ 48462 h 3281108"/>
              <a:gd name="connsiteX114" fmla="*/ 5898064 w 7023131"/>
              <a:gd name="connsiteY114" fmla="*/ 67512 h 3281108"/>
              <a:gd name="connsiteX115" fmla="*/ 5898064 w 7023131"/>
              <a:gd name="connsiteY115" fmla="*/ 837 h 3281108"/>
              <a:gd name="connsiteX116" fmla="*/ 6012364 w 7023131"/>
              <a:gd name="connsiteY116" fmla="*/ 29412 h 3281108"/>
              <a:gd name="connsiteX117" fmla="*/ 6059989 w 7023131"/>
              <a:gd name="connsiteY117" fmla="*/ 19887 h 3281108"/>
              <a:gd name="connsiteX118" fmla="*/ 6126664 w 7023131"/>
              <a:gd name="connsiteY118" fmla="*/ 48462 h 3281108"/>
              <a:gd name="connsiteX119" fmla="*/ 6269539 w 7023131"/>
              <a:gd name="connsiteY119" fmla="*/ 96087 h 3281108"/>
              <a:gd name="connsiteX120" fmla="*/ 6364789 w 7023131"/>
              <a:gd name="connsiteY120" fmla="*/ 96087 h 3281108"/>
              <a:gd name="connsiteX121" fmla="*/ 6545764 w 7023131"/>
              <a:gd name="connsiteY121" fmla="*/ 143712 h 3281108"/>
              <a:gd name="connsiteX122" fmla="*/ 6650539 w 7023131"/>
              <a:gd name="connsiteY122" fmla="*/ 267537 h 3281108"/>
              <a:gd name="connsiteX123" fmla="*/ 6631489 w 7023131"/>
              <a:gd name="connsiteY123" fmla="*/ 315162 h 3281108"/>
              <a:gd name="connsiteX124" fmla="*/ 6621964 w 7023131"/>
              <a:gd name="connsiteY124" fmla="*/ 381837 h 3281108"/>
              <a:gd name="connsiteX125" fmla="*/ 6593389 w 7023131"/>
              <a:gd name="connsiteY125" fmla="*/ 410412 h 3281108"/>
              <a:gd name="connsiteX126" fmla="*/ 6469564 w 7023131"/>
              <a:gd name="connsiteY126" fmla="*/ 334212 h 3281108"/>
              <a:gd name="connsiteX127" fmla="*/ 6460039 w 7023131"/>
              <a:gd name="connsiteY127" fmla="*/ 391362 h 3281108"/>
              <a:gd name="connsiteX128" fmla="*/ 6345739 w 7023131"/>
              <a:gd name="connsiteY128" fmla="*/ 391362 h 3281108"/>
              <a:gd name="connsiteX129" fmla="*/ 6288589 w 7023131"/>
              <a:gd name="connsiteY129" fmla="*/ 419937 h 3281108"/>
              <a:gd name="connsiteX130" fmla="*/ 6145714 w 7023131"/>
              <a:gd name="connsiteY130" fmla="*/ 477087 h 3281108"/>
              <a:gd name="connsiteX131" fmla="*/ 6079039 w 7023131"/>
              <a:gd name="connsiteY131" fmla="*/ 467562 h 3281108"/>
              <a:gd name="connsiteX132" fmla="*/ 6031414 w 7023131"/>
              <a:gd name="connsiteY132" fmla="*/ 467562 h 3281108"/>
              <a:gd name="connsiteX133" fmla="*/ 5964739 w 7023131"/>
              <a:gd name="connsiteY133" fmla="*/ 515187 h 3281108"/>
              <a:gd name="connsiteX134" fmla="*/ 5831389 w 7023131"/>
              <a:gd name="connsiteY134" fmla="*/ 486612 h 3281108"/>
              <a:gd name="connsiteX135" fmla="*/ 5745664 w 7023131"/>
              <a:gd name="connsiteY135" fmla="*/ 486612 h 3281108"/>
              <a:gd name="connsiteX136" fmla="*/ 5621839 w 7023131"/>
              <a:gd name="connsiteY136" fmla="*/ 543762 h 3281108"/>
              <a:gd name="connsiteX137" fmla="*/ 5612314 w 7023131"/>
              <a:gd name="connsiteY137" fmla="*/ 562812 h 3281108"/>
              <a:gd name="connsiteX138" fmla="*/ 5564689 w 7023131"/>
              <a:gd name="connsiteY138" fmla="*/ 572337 h 3281108"/>
              <a:gd name="connsiteX139" fmla="*/ 5440864 w 7023131"/>
              <a:gd name="connsiteY139" fmla="*/ 543762 h 3281108"/>
              <a:gd name="connsiteX140" fmla="*/ 5364664 w 7023131"/>
              <a:gd name="connsiteY140" fmla="*/ 534237 h 3281108"/>
              <a:gd name="connsiteX141" fmla="*/ 5355139 w 7023131"/>
              <a:gd name="connsiteY141" fmla="*/ 562812 h 3281108"/>
              <a:gd name="connsiteX142" fmla="*/ 5317039 w 7023131"/>
              <a:gd name="connsiteY142" fmla="*/ 581862 h 3281108"/>
              <a:gd name="connsiteX143" fmla="*/ 5307514 w 7023131"/>
              <a:gd name="connsiteY143" fmla="*/ 591387 h 3281108"/>
              <a:gd name="connsiteX144" fmla="*/ 5202739 w 7023131"/>
              <a:gd name="connsiteY144" fmla="*/ 591387 h 3281108"/>
              <a:gd name="connsiteX145" fmla="*/ 5136064 w 7023131"/>
              <a:gd name="connsiteY145" fmla="*/ 677112 h 3281108"/>
              <a:gd name="connsiteX146" fmla="*/ 5126539 w 7023131"/>
              <a:gd name="connsiteY146" fmla="*/ 724737 h 3281108"/>
              <a:gd name="connsiteX147" fmla="*/ 5136064 w 7023131"/>
              <a:gd name="connsiteY147" fmla="*/ 753312 h 3281108"/>
              <a:gd name="connsiteX148" fmla="*/ 5088439 w 7023131"/>
              <a:gd name="connsiteY148" fmla="*/ 810462 h 3281108"/>
              <a:gd name="connsiteX149" fmla="*/ 5050339 w 7023131"/>
              <a:gd name="connsiteY149" fmla="*/ 819987 h 3281108"/>
              <a:gd name="connsiteX150" fmla="*/ 5069389 w 7023131"/>
              <a:gd name="connsiteY150" fmla="*/ 886662 h 3281108"/>
              <a:gd name="connsiteX151" fmla="*/ 5050339 w 7023131"/>
              <a:gd name="connsiteY151" fmla="*/ 953337 h 3281108"/>
              <a:gd name="connsiteX152" fmla="*/ 5021764 w 7023131"/>
              <a:gd name="connsiteY152" fmla="*/ 991437 h 3281108"/>
              <a:gd name="connsiteX153" fmla="*/ 4955089 w 7023131"/>
              <a:gd name="connsiteY153" fmla="*/ 1029537 h 3281108"/>
              <a:gd name="connsiteX154" fmla="*/ 4878889 w 7023131"/>
              <a:gd name="connsiteY154" fmla="*/ 1086687 h 3281108"/>
              <a:gd name="connsiteX155" fmla="*/ 4859839 w 7023131"/>
              <a:gd name="connsiteY155" fmla="*/ 1105737 h 3281108"/>
              <a:gd name="connsiteX156" fmla="*/ 4821739 w 7023131"/>
              <a:gd name="connsiteY156" fmla="*/ 1134312 h 3281108"/>
              <a:gd name="connsiteX157" fmla="*/ 4783639 w 7023131"/>
              <a:gd name="connsiteY157" fmla="*/ 1134312 h 3281108"/>
              <a:gd name="connsiteX158" fmla="*/ 4755064 w 7023131"/>
              <a:gd name="connsiteY158" fmla="*/ 1220037 h 3281108"/>
              <a:gd name="connsiteX159" fmla="*/ 4793164 w 7023131"/>
              <a:gd name="connsiteY159" fmla="*/ 1258137 h 3281108"/>
              <a:gd name="connsiteX160" fmla="*/ 4840789 w 7023131"/>
              <a:gd name="connsiteY160" fmla="*/ 1305762 h 3281108"/>
              <a:gd name="connsiteX161" fmla="*/ 4888414 w 7023131"/>
              <a:gd name="connsiteY161" fmla="*/ 1343862 h 3281108"/>
              <a:gd name="connsiteX162" fmla="*/ 4926514 w 7023131"/>
              <a:gd name="connsiteY162" fmla="*/ 1429587 h 3281108"/>
              <a:gd name="connsiteX163" fmla="*/ 4916989 w 7023131"/>
              <a:gd name="connsiteY163" fmla="*/ 1486737 h 3281108"/>
              <a:gd name="connsiteX164" fmla="*/ 4936039 w 7023131"/>
              <a:gd name="connsiteY164" fmla="*/ 1486737 h 3281108"/>
              <a:gd name="connsiteX165" fmla="*/ 4936039 w 7023131"/>
              <a:gd name="connsiteY165" fmla="*/ 1534362 h 3281108"/>
              <a:gd name="connsiteX166" fmla="*/ 5078914 w 7023131"/>
              <a:gd name="connsiteY166" fmla="*/ 1601037 h 3281108"/>
              <a:gd name="connsiteX167" fmla="*/ 5097964 w 7023131"/>
              <a:gd name="connsiteY167" fmla="*/ 1601037 h 3281108"/>
              <a:gd name="connsiteX168" fmla="*/ 5174164 w 7023131"/>
              <a:gd name="connsiteY168" fmla="*/ 1648662 h 3281108"/>
              <a:gd name="connsiteX169" fmla="*/ 5297989 w 7023131"/>
              <a:gd name="connsiteY169" fmla="*/ 1648662 h 3281108"/>
              <a:gd name="connsiteX170" fmla="*/ 5374189 w 7023131"/>
              <a:gd name="connsiteY170" fmla="*/ 1686762 h 3281108"/>
              <a:gd name="connsiteX171" fmla="*/ 5431339 w 7023131"/>
              <a:gd name="connsiteY171" fmla="*/ 1715337 h 3281108"/>
              <a:gd name="connsiteX172" fmla="*/ 5517064 w 7023131"/>
              <a:gd name="connsiteY172" fmla="*/ 1677237 h 3281108"/>
              <a:gd name="connsiteX173" fmla="*/ 5650414 w 7023131"/>
              <a:gd name="connsiteY173" fmla="*/ 1686762 h 3281108"/>
              <a:gd name="connsiteX174" fmla="*/ 5736139 w 7023131"/>
              <a:gd name="connsiteY174" fmla="*/ 1715337 h 3281108"/>
              <a:gd name="connsiteX175" fmla="*/ 5850439 w 7023131"/>
              <a:gd name="connsiteY175" fmla="*/ 1782012 h 3281108"/>
              <a:gd name="connsiteX176" fmla="*/ 5869489 w 7023131"/>
              <a:gd name="connsiteY176" fmla="*/ 1705812 h 3281108"/>
              <a:gd name="connsiteX177" fmla="*/ 6021889 w 7023131"/>
              <a:gd name="connsiteY177" fmla="*/ 1772487 h 3281108"/>
              <a:gd name="connsiteX178" fmla="*/ 6107614 w 7023131"/>
              <a:gd name="connsiteY178" fmla="*/ 1782012 h 3281108"/>
              <a:gd name="connsiteX179" fmla="*/ 6193339 w 7023131"/>
              <a:gd name="connsiteY179" fmla="*/ 1791537 h 3281108"/>
              <a:gd name="connsiteX180" fmla="*/ 6326689 w 7023131"/>
              <a:gd name="connsiteY180" fmla="*/ 1839162 h 3281108"/>
              <a:gd name="connsiteX181" fmla="*/ 6374314 w 7023131"/>
              <a:gd name="connsiteY181" fmla="*/ 1848687 h 3281108"/>
              <a:gd name="connsiteX182" fmla="*/ 6555289 w 7023131"/>
              <a:gd name="connsiteY182" fmla="*/ 1934412 h 3281108"/>
              <a:gd name="connsiteX183" fmla="*/ 6660064 w 7023131"/>
              <a:gd name="connsiteY183" fmla="*/ 1915362 h 3281108"/>
              <a:gd name="connsiteX184" fmla="*/ 6745789 w 7023131"/>
              <a:gd name="connsiteY184" fmla="*/ 1924887 h 3281108"/>
              <a:gd name="connsiteX185" fmla="*/ 6688639 w 7023131"/>
              <a:gd name="connsiteY185" fmla="*/ 1982037 h 3281108"/>
              <a:gd name="connsiteX186" fmla="*/ 6641014 w 7023131"/>
              <a:gd name="connsiteY186" fmla="*/ 2010612 h 3281108"/>
              <a:gd name="connsiteX187" fmla="*/ 6707689 w 7023131"/>
              <a:gd name="connsiteY187" fmla="*/ 2048712 h 3281108"/>
              <a:gd name="connsiteX188" fmla="*/ 6745789 w 7023131"/>
              <a:gd name="connsiteY188" fmla="*/ 2124912 h 3281108"/>
              <a:gd name="connsiteX189" fmla="*/ 6841039 w 7023131"/>
              <a:gd name="connsiteY189" fmla="*/ 2182062 h 3281108"/>
              <a:gd name="connsiteX190" fmla="*/ 6945814 w 7023131"/>
              <a:gd name="connsiteY190" fmla="*/ 2210637 h 3281108"/>
              <a:gd name="connsiteX191" fmla="*/ 6993439 w 7023131"/>
              <a:gd name="connsiteY191" fmla="*/ 2296362 h 3281108"/>
              <a:gd name="connsiteX192" fmla="*/ 7022014 w 7023131"/>
              <a:gd name="connsiteY192" fmla="*/ 2343987 h 3281108"/>
              <a:gd name="connsiteX193" fmla="*/ 6955339 w 7023131"/>
              <a:gd name="connsiteY193" fmla="*/ 2353512 h 3281108"/>
              <a:gd name="connsiteX194" fmla="*/ 6793414 w 7023131"/>
              <a:gd name="connsiteY194" fmla="*/ 2239212 h 3281108"/>
              <a:gd name="connsiteX195" fmla="*/ 6745789 w 7023131"/>
              <a:gd name="connsiteY195" fmla="*/ 2210637 h 3281108"/>
              <a:gd name="connsiteX196" fmla="*/ 6698164 w 7023131"/>
              <a:gd name="connsiteY196" fmla="*/ 2239212 h 3281108"/>
              <a:gd name="connsiteX197" fmla="*/ 6612439 w 7023131"/>
              <a:gd name="connsiteY197" fmla="*/ 2248737 h 3281108"/>
              <a:gd name="connsiteX198" fmla="*/ 6555289 w 7023131"/>
              <a:gd name="connsiteY198" fmla="*/ 2229687 h 3281108"/>
              <a:gd name="connsiteX199" fmla="*/ 6507664 w 7023131"/>
              <a:gd name="connsiteY199" fmla="*/ 2191587 h 3281108"/>
              <a:gd name="connsiteX200" fmla="*/ 6460039 w 7023131"/>
              <a:gd name="connsiteY200" fmla="*/ 2248737 h 3281108"/>
              <a:gd name="connsiteX201" fmla="*/ 6402889 w 7023131"/>
              <a:gd name="connsiteY201" fmla="*/ 2210637 h 3281108"/>
              <a:gd name="connsiteX202" fmla="*/ 6364789 w 7023131"/>
              <a:gd name="connsiteY202" fmla="*/ 2191587 h 3281108"/>
              <a:gd name="connsiteX203" fmla="*/ 6355264 w 7023131"/>
              <a:gd name="connsiteY203" fmla="*/ 2239212 h 3281108"/>
              <a:gd name="connsiteX204" fmla="*/ 6288589 w 7023131"/>
              <a:gd name="connsiteY204" fmla="*/ 2286837 h 3281108"/>
              <a:gd name="connsiteX205" fmla="*/ 6212389 w 7023131"/>
              <a:gd name="connsiteY205" fmla="*/ 2286837 h 3281108"/>
              <a:gd name="connsiteX206" fmla="*/ 6050464 w 7023131"/>
              <a:gd name="connsiteY206" fmla="*/ 2201112 h 3281108"/>
              <a:gd name="connsiteX207" fmla="*/ 5983789 w 7023131"/>
              <a:gd name="connsiteY207" fmla="*/ 2172537 h 3281108"/>
              <a:gd name="connsiteX208" fmla="*/ 5898064 w 7023131"/>
              <a:gd name="connsiteY208" fmla="*/ 2105862 h 3281108"/>
              <a:gd name="connsiteX209" fmla="*/ 5783764 w 7023131"/>
              <a:gd name="connsiteY209" fmla="*/ 2067762 h 3281108"/>
              <a:gd name="connsiteX210" fmla="*/ 5745664 w 7023131"/>
              <a:gd name="connsiteY210" fmla="*/ 2029662 h 3281108"/>
              <a:gd name="connsiteX211" fmla="*/ 5688514 w 7023131"/>
              <a:gd name="connsiteY211" fmla="*/ 2010612 h 3281108"/>
              <a:gd name="connsiteX212" fmla="*/ 5612314 w 7023131"/>
              <a:gd name="connsiteY212" fmla="*/ 2010612 h 3281108"/>
              <a:gd name="connsiteX213" fmla="*/ 5450389 w 7023131"/>
              <a:gd name="connsiteY213" fmla="*/ 1934412 h 3281108"/>
              <a:gd name="connsiteX214" fmla="*/ 5412289 w 7023131"/>
              <a:gd name="connsiteY214" fmla="*/ 1924887 h 3281108"/>
              <a:gd name="connsiteX215" fmla="*/ 5317039 w 7023131"/>
              <a:gd name="connsiteY215" fmla="*/ 1934412 h 3281108"/>
              <a:gd name="connsiteX216" fmla="*/ 5212264 w 7023131"/>
              <a:gd name="connsiteY216" fmla="*/ 1905837 h 3281108"/>
              <a:gd name="connsiteX217" fmla="*/ 5069389 w 7023131"/>
              <a:gd name="connsiteY217" fmla="*/ 1886787 h 3281108"/>
              <a:gd name="connsiteX218" fmla="*/ 4964614 w 7023131"/>
              <a:gd name="connsiteY218" fmla="*/ 1877262 h 3281108"/>
              <a:gd name="connsiteX219" fmla="*/ 4945564 w 7023131"/>
              <a:gd name="connsiteY219" fmla="*/ 1924887 h 3281108"/>
              <a:gd name="connsiteX220" fmla="*/ 4916989 w 7023131"/>
              <a:gd name="connsiteY220" fmla="*/ 1953462 h 3281108"/>
              <a:gd name="connsiteX221" fmla="*/ 4878889 w 7023131"/>
              <a:gd name="connsiteY221" fmla="*/ 1982037 h 3281108"/>
              <a:gd name="connsiteX222" fmla="*/ 4907464 w 7023131"/>
              <a:gd name="connsiteY222" fmla="*/ 2048712 h 3281108"/>
              <a:gd name="connsiteX223" fmla="*/ 4840789 w 7023131"/>
              <a:gd name="connsiteY223" fmla="*/ 2096337 h 3281108"/>
              <a:gd name="connsiteX224" fmla="*/ 4840789 w 7023131"/>
              <a:gd name="connsiteY224" fmla="*/ 2105862 h 3281108"/>
              <a:gd name="connsiteX225" fmla="*/ 4793164 w 7023131"/>
              <a:gd name="connsiteY225" fmla="*/ 2163012 h 3281108"/>
              <a:gd name="connsiteX226" fmla="*/ 4840789 w 7023131"/>
              <a:gd name="connsiteY226" fmla="*/ 2229687 h 3281108"/>
              <a:gd name="connsiteX227" fmla="*/ 4888414 w 7023131"/>
              <a:gd name="connsiteY227" fmla="*/ 2267787 h 3281108"/>
              <a:gd name="connsiteX228" fmla="*/ 4993189 w 7023131"/>
              <a:gd name="connsiteY228" fmla="*/ 2286837 h 3281108"/>
              <a:gd name="connsiteX229" fmla="*/ 4831264 w 7023131"/>
              <a:gd name="connsiteY229" fmla="*/ 2391612 h 3281108"/>
              <a:gd name="connsiteX230" fmla="*/ 4878889 w 7023131"/>
              <a:gd name="connsiteY230" fmla="*/ 2420187 h 3281108"/>
              <a:gd name="connsiteX231" fmla="*/ 4831264 w 7023131"/>
              <a:gd name="connsiteY231" fmla="*/ 2477337 h 3281108"/>
              <a:gd name="connsiteX232" fmla="*/ 4783639 w 7023131"/>
              <a:gd name="connsiteY232" fmla="*/ 2544012 h 3281108"/>
              <a:gd name="connsiteX233" fmla="*/ 4755064 w 7023131"/>
              <a:gd name="connsiteY233" fmla="*/ 2620212 h 3281108"/>
              <a:gd name="connsiteX234" fmla="*/ 4697914 w 7023131"/>
              <a:gd name="connsiteY234" fmla="*/ 2696412 h 3281108"/>
              <a:gd name="connsiteX235" fmla="*/ 4640764 w 7023131"/>
              <a:gd name="connsiteY235" fmla="*/ 2715462 h 3281108"/>
              <a:gd name="connsiteX236" fmla="*/ 4469314 w 7023131"/>
              <a:gd name="connsiteY236" fmla="*/ 2715462 h 3281108"/>
              <a:gd name="connsiteX237" fmla="*/ 4383589 w 7023131"/>
              <a:gd name="connsiteY237" fmla="*/ 2715462 h 3281108"/>
              <a:gd name="connsiteX238" fmla="*/ 4364539 w 7023131"/>
              <a:gd name="connsiteY238" fmla="*/ 2686887 h 3281108"/>
              <a:gd name="connsiteX239" fmla="*/ 4326439 w 7023131"/>
              <a:gd name="connsiteY239" fmla="*/ 2648787 h 3281108"/>
              <a:gd name="connsiteX240" fmla="*/ 4307389 w 7023131"/>
              <a:gd name="connsiteY240" fmla="*/ 2591637 h 3281108"/>
              <a:gd name="connsiteX241" fmla="*/ 4307389 w 7023131"/>
              <a:gd name="connsiteY241" fmla="*/ 2505912 h 3281108"/>
              <a:gd name="connsiteX242" fmla="*/ 4297864 w 7023131"/>
              <a:gd name="connsiteY242" fmla="*/ 2429712 h 3281108"/>
              <a:gd name="connsiteX243" fmla="*/ 4269289 w 7023131"/>
              <a:gd name="connsiteY243" fmla="*/ 2334462 h 3281108"/>
              <a:gd name="connsiteX244" fmla="*/ 4250239 w 7023131"/>
              <a:gd name="connsiteY244" fmla="*/ 2258262 h 3281108"/>
              <a:gd name="connsiteX245" fmla="*/ 4145464 w 7023131"/>
              <a:gd name="connsiteY245" fmla="*/ 2258262 h 3281108"/>
              <a:gd name="connsiteX246" fmla="*/ 4050214 w 7023131"/>
              <a:gd name="connsiteY246" fmla="*/ 2239212 h 3281108"/>
              <a:gd name="connsiteX247" fmla="*/ 3983539 w 7023131"/>
              <a:gd name="connsiteY247" fmla="*/ 2296362 h 3281108"/>
              <a:gd name="connsiteX248" fmla="*/ 3821614 w 7023131"/>
              <a:gd name="connsiteY248" fmla="*/ 2353512 h 3281108"/>
              <a:gd name="connsiteX249" fmla="*/ 3802564 w 7023131"/>
              <a:gd name="connsiteY249" fmla="*/ 2420187 h 3281108"/>
              <a:gd name="connsiteX250" fmla="*/ 3650164 w 7023131"/>
              <a:gd name="connsiteY250" fmla="*/ 2420187 h 3281108"/>
              <a:gd name="connsiteX251" fmla="*/ 3564439 w 7023131"/>
              <a:gd name="connsiteY251" fmla="*/ 2515437 h 3281108"/>
              <a:gd name="connsiteX252" fmla="*/ 3450139 w 7023131"/>
              <a:gd name="connsiteY252" fmla="*/ 2629737 h 3281108"/>
              <a:gd name="connsiteX253" fmla="*/ 3421564 w 7023131"/>
              <a:gd name="connsiteY253" fmla="*/ 2763087 h 3281108"/>
              <a:gd name="connsiteX254" fmla="*/ 3326314 w 7023131"/>
              <a:gd name="connsiteY254" fmla="*/ 2839287 h 3281108"/>
              <a:gd name="connsiteX255" fmla="*/ 3231064 w 7023131"/>
              <a:gd name="connsiteY255" fmla="*/ 2915487 h 3281108"/>
              <a:gd name="connsiteX256" fmla="*/ 3154864 w 7023131"/>
              <a:gd name="connsiteY256" fmla="*/ 3029787 h 3281108"/>
              <a:gd name="connsiteX257" fmla="*/ 3107239 w 7023131"/>
              <a:gd name="connsiteY257" fmla="*/ 3144087 h 3281108"/>
              <a:gd name="connsiteX258" fmla="*/ 3050089 w 7023131"/>
              <a:gd name="connsiteY258" fmla="*/ 3220287 h 3281108"/>
              <a:gd name="connsiteX259" fmla="*/ 2973889 w 7023131"/>
              <a:gd name="connsiteY259" fmla="*/ 3229812 h 3281108"/>
              <a:gd name="connsiteX260" fmla="*/ 2878639 w 7023131"/>
              <a:gd name="connsiteY260" fmla="*/ 3163137 h 3281108"/>
              <a:gd name="connsiteX261" fmla="*/ 2802439 w 7023131"/>
              <a:gd name="connsiteY261" fmla="*/ 3105987 h 3281108"/>
              <a:gd name="connsiteX262" fmla="*/ 2726239 w 7023131"/>
              <a:gd name="connsiteY262" fmla="*/ 3096462 h 3281108"/>
              <a:gd name="connsiteX263" fmla="*/ 2630989 w 7023131"/>
              <a:gd name="connsiteY263" fmla="*/ 3153612 h 3281108"/>
              <a:gd name="connsiteX264" fmla="*/ 2659564 w 7023131"/>
              <a:gd name="connsiteY264" fmla="*/ 3210762 h 3281108"/>
              <a:gd name="connsiteX265" fmla="*/ 2545264 w 7023131"/>
              <a:gd name="connsiteY265" fmla="*/ 3220287 h 3281108"/>
              <a:gd name="connsiteX266" fmla="*/ 2383339 w 7023131"/>
              <a:gd name="connsiteY266" fmla="*/ 3229812 h 3281108"/>
              <a:gd name="connsiteX267" fmla="*/ 2307139 w 7023131"/>
              <a:gd name="connsiteY267" fmla="*/ 3267912 h 3281108"/>
              <a:gd name="connsiteX268" fmla="*/ 2221414 w 7023131"/>
              <a:gd name="connsiteY268" fmla="*/ 3277437 h 3281108"/>
              <a:gd name="connsiteX269" fmla="*/ 2192839 w 7023131"/>
              <a:gd name="connsiteY269" fmla="*/ 3210762 h 3281108"/>
              <a:gd name="connsiteX270" fmla="*/ 2088064 w 7023131"/>
              <a:gd name="connsiteY270" fmla="*/ 3144087 h 3281108"/>
              <a:gd name="connsiteX271" fmla="*/ 2116639 w 7023131"/>
              <a:gd name="connsiteY271" fmla="*/ 3077412 h 3281108"/>
              <a:gd name="connsiteX272" fmla="*/ 2145214 w 7023131"/>
              <a:gd name="connsiteY272" fmla="*/ 2982162 h 3281108"/>
              <a:gd name="connsiteX273" fmla="*/ 2154739 w 7023131"/>
              <a:gd name="connsiteY273" fmla="*/ 2886912 h 3281108"/>
              <a:gd name="connsiteX274" fmla="*/ 2078539 w 7023131"/>
              <a:gd name="connsiteY274" fmla="*/ 2867862 h 3281108"/>
              <a:gd name="connsiteX275" fmla="*/ 1973764 w 7023131"/>
              <a:gd name="connsiteY275" fmla="*/ 2848812 h 3281108"/>
              <a:gd name="connsiteX276" fmla="*/ 1840414 w 7023131"/>
              <a:gd name="connsiteY276" fmla="*/ 2829762 h 3281108"/>
              <a:gd name="connsiteX277" fmla="*/ 1678489 w 7023131"/>
              <a:gd name="connsiteY277" fmla="*/ 2820237 h 3281108"/>
              <a:gd name="connsiteX278" fmla="*/ 1602289 w 7023131"/>
              <a:gd name="connsiteY278" fmla="*/ 2810712 h 3281108"/>
              <a:gd name="connsiteX279" fmla="*/ 1507039 w 7023131"/>
              <a:gd name="connsiteY279" fmla="*/ 2848812 h 3281108"/>
              <a:gd name="connsiteX280" fmla="*/ 1326064 w 7023131"/>
              <a:gd name="connsiteY280" fmla="*/ 2858337 h 3281108"/>
              <a:gd name="connsiteX281" fmla="*/ 1126039 w 7023131"/>
              <a:gd name="connsiteY281" fmla="*/ 2791662 h 3281108"/>
              <a:gd name="connsiteX282" fmla="*/ 1021264 w 7023131"/>
              <a:gd name="connsiteY282" fmla="*/ 2791662 h 3281108"/>
              <a:gd name="connsiteX283" fmla="*/ 906964 w 7023131"/>
              <a:gd name="connsiteY283" fmla="*/ 2801187 h 3281108"/>
              <a:gd name="connsiteX284" fmla="*/ 802189 w 7023131"/>
              <a:gd name="connsiteY284" fmla="*/ 2877387 h 3281108"/>
              <a:gd name="connsiteX285" fmla="*/ 725989 w 7023131"/>
              <a:gd name="connsiteY285" fmla="*/ 2896437 h 3281108"/>
              <a:gd name="connsiteX286" fmla="*/ 716464 w 7023131"/>
              <a:gd name="connsiteY286" fmla="*/ 2744037 h 3281108"/>
              <a:gd name="connsiteX287" fmla="*/ 716464 w 7023131"/>
              <a:gd name="connsiteY287" fmla="*/ 2667837 h 3281108"/>
              <a:gd name="connsiteX288" fmla="*/ 706939 w 7023131"/>
              <a:gd name="connsiteY288" fmla="*/ 2572587 h 3281108"/>
              <a:gd name="connsiteX289" fmla="*/ 659314 w 7023131"/>
              <a:gd name="connsiteY289" fmla="*/ 2515437 h 3281108"/>
              <a:gd name="connsiteX290" fmla="*/ 735514 w 7023131"/>
              <a:gd name="connsiteY290" fmla="*/ 2467812 h 3281108"/>
              <a:gd name="connsiteX291" fmla="*/ 773614 w 7023131"/>
              <a:gd name="connsiteY291" fmla="*/ 2401137 h 3281108"/>
              <a:gd name="connsiteX292" fmla="*/ 659314 w 7023131"/>
              <a:gd name="connsiteY292" fmla="*/ 2420187 h 3281108"/>
              <a:gd name="connsiteX293" fmla="*/ 583114 w 7023131"/>
              <a:gd name="connsiteY293" fmla="*/ 2372562 h 3281108"/>
              <a:gd name="connsiteX294" fmla="*/ 402139 w 7023131"/>
              <a:gd name="connsiteY294" fmla="*/ 2410662 h 3281108"/>
              <a:gd name="connsiteX295" fmla="*/ 297364 w 7023131"/>
              <a:gd name="connsiteY295" fmla="*/ 2410662 h 3281108"/>
              <a:gd name="connsiteX296" fmla="*/ 249739 w 7023131"/>
              <a:gd name="connsiteY296" fmla="*/ 2372562 h 3281108"/>
              <a:gd name="connsiteX297" fmla="*/ 135439 w 7023131"/>
              <a:gd name="connsiteY297" fmla="*/ 2391612 h 3281108"/>
              <a:gd name="connsiteX298" fmla="*/ 116389 w 7023131"/>
              <a:gd name="connsiteY298" fmla="*/ 2420187 h 3281108"/>
              <a:gd name="connsiteX299" fmla="*/ 40189 w 7023131"/>
              <a:gd name="connsiteY299" fmla="*/ 2353512 h 3281108"/>
              <a:gd name="connsiteX300" fmla="*/ 21139 w 7023131"/>
              <a:gd name="connsiteY300" fmla="*/ 2296362 h 3281108"/>
              <a:gd name="connsiteX301" fmla="*/ 164014 w 7023131"/>
              <a:gd name="connsiteY301" fmla="*/ 2277312 h 3281108"/>
              <a:gd name="connsiteX302" fmla="*/ 211639 w 7023131"/>
              <a:gd name="connsiteY302" fmla="*/ 2220162 h 3281108"/>
              <a:gd name="connsiteX303" fmla="*/ 78289 w 7023131"/>
              <a:gd name="connsiteY303" fmla="*/ 2191587 h 3281108"/>
              <a:gd name="connsiteX304" fmla="*/ 30664 w 7023131"/>
              <a:gd name="connsiteY304" fmla="*/ 2115387 h 3281108"/>
              <a:gd name="connsiteX305" fmla="*/ 2089 w 7023131"/>
              <a:gd name="connsiteY305" fmla="*/ 2058237 h 3281108"/>
              <a:gd name="connsiteX306" fmla="*/ 87814 w 7023131"/>
              <a:gd name="connsiteY306" fmla="*/ 2020137 h 3281108"/>
              <a:gd name="connsiteX307" fmla="*/ 87814 w 7023131"/>
              <a:gd name="connsiteY307" fmla="*/ 1924887 h 3281108"/>
              <a:gd name="connsiteX308" fmla="*/ 173539 w 7023131"/>
              <a:gd name="connsiteY308" fmla="*/ 1896312 h 3281108"/>
              <a:gd name="connsiteX309" fmla="*/ 211639 w 7023131"/>
              <a:gd name="connsiteY309" fmla="*/ 1753437 h 3281108"/>
              <a:gd name="connsiteX310" fmla="*/ 306889 w 7023131"/>
              <a:gd name="connsiteY310" fmla="*/ 1715337 h 3281108"/>
              <a:gd name="connsiteX311" fmla="*/ 287839 w 7023131"/>
              <a:gd name="connsiteY311" fmla="*/ 1924887 h 3281108"/>
              <a:gd name="connsiteX312" fmla="*/ 459289 w 7023131"/>
              <a:gd name="connsiteY312" fmla="*/ 1934412 h 3281108"/>
              <a:gd name="connsiteX313" fmla="*/ 564064 w 7023131"/>
              <a:gd name="connsiteY313" fmla="*/ 1829637 h 3281108"/>
              <a:gd name="connsiteX314" fmla="*/ 478339 w 7023131"/>
              <a:gd name="connsiteY314" fmla="*/ 1724862 h 3281108"/>
              <a:gd name="connsiteX315" fmla="*/ 430714 w 7023131"/>
              <a:gd name="connsiteY315" fmla="*/ 1686762 h 3281108"/>
              <a:gd name="connsiteX316" fmla="*/ 554539 w 7023131"/>
              <a:gd name="connsiteY316" fmla="*/ 1610562 h 3281108"/>
              <a:gd name="connsiteX317" fmla="*/ 649789 w 7023131"/>
              <a:gd name="connsiteY317" fmla="*/ 1610562 h 3281108"/>
              <a:gd name="connsiteX318" fmla="*/ 697414 w 7023131"/>
              <a:gd name="connsiteY318" fmla="*/ 1562937 h 3281108"/>
              <a:gd name="connsiteX319" fmla="*/ 783139 w 7023131"/>
              <a:gd name="connsiteY319" fmla="*/ 1534362 h 3281108"/>
              <a:gd name="connsiteX320" fmla="*/ 935539 w 7023131"/>
              <a:gd name="connsiteY320" fmla="*/ 1572462 h 3281108"/>
              <a:gd name="connsiteX321" fmla="*/ 973639 w 7023131"/>
              <a:gd name="connsiteY321" fmla="*/ 1458162 h 3281108"/>
              <a:gd name="connsiteX322" fmla="*/ 973639 w 7023131"/>
              <a:gd name="connsiteY322" fmla="*/ 1372437 h 3281108"/>
              <a:gd name="connsiteX323" fmla="*/ 1154614 w 7023131"/>
              <a:gd name="connsiteY323" fmla="*/ 1296237 h 3281108"/>
              <a:gd name="connsiteX324" fmla="*/ 1154614 w 7023131"/>
              <a:gd name="connsiteY324" fmla="*/ 1277187 h 3281108"/>
              <a:gd name="connsiteX325" fmla="*/ 1278439 w 7023131"/>
              <a:gd name="connsiteY325" fmla="*/ 1191462 h 3281108"/>
              <a:gd name="connsiteX326" fmla="*/ 1326064 w 7023131"/>
              <a:gd name="connsiteY326" fmla="*/ 1153362 h 3281108"/>
              <a:gd name="connsiteX327" fmla="*/ 1192714 w 7023131"/>
              <a:gd name="connsiteY327" fmla="*/ 1096212 h 3281108"/>
              <a:gd name="connsiteX328" fmla="*/ 1068889 w 7023131"/>
              <a:gd name="connsiteY328" fmla="*/ 1143837 h 3281108"/>
              <a:gd name="connsiteX329" fmla="*/ 859339 w 7023131"/>
              <a:gd name="connsiteY329" fmla="*/ 1134312 h 3281108"/>
              <a:gd name="connsiteX330" fmla="*/ 1335589 w 7023131"/>
              <a:gd name="connsiteY330" fmla="*/ 753312 h 3281108"/>
              <a:gd name="connsiteX331" fmla="*/ 1402264 w 7023131"/>
              <a:gd name="connsiteY331" fmla="*/ 715212 h 3281108"/>
              <a:gd name="connsiteX332" fmla="*/ 1497514 w 7023131"/>
              <a:gd name="connsiteY332" fmla="*/ 715212 h 3281108"/>
              <a:gd name="connsiteX333" fmla="*/ 1583239 w 7023131"/>
              <a:gd name="connsiteY333" fmla="*/ 696162 h 3281108"/>
              <a:gd name="connsiteX334" fmla="*/ 1602289 w 7023131"/>
              <a:gd name="connsiteY334" fmla="*/ 648537 h 3281108"/>
              <a:gd name="connsiteX335" fmla="*/ 1649914 w 7023131"/>
              <a:gd name="connsiteY335" fmla="*/ 715212 h 3281108"/>
              <a:gd name="connsiteX336" fmla="*/ 1783264 w 7023131"/>
              <a:gd name="connsiteY336" fmla="*/ 724737 h 3281108"/>
              <a:gd name="connsiteX337" fmla="*/ 1840414 w 7023131"/>
              <a:gd name="connsiteY337" fmla="*/ 629487 h 3281108"/>
              <a:gd name="connsiteX338" fmla="*/ 1897564 w 7023131"/>
              <a:gd name="connsiteY338" fmla="*/ 619962 h 3281108"/>
              <a:gd name="connsiteX339" fmla="*/ 1983289 w 7023131"/>
              <a:gd name="connsiteY339" fmla="*/ 562812 h 3281108"/>
              <a:gd name="connsiteX340" fmla="*/ 2049964 w 7023131"/>
              <a:gd name="connsiteY340" fmla="*/ 515187 h 3281108"/>
              <a:gd name="connsiteX341" fmla="*/ 2088064 w 7023131"/>
              <a:gd name="connsiteY341" fmla="*/ 524712 h 3281108"/>
              <a:gd name="connsiteX342" fmla="*/ 2107114 w 7023131"/>
              <a:gd name="connsiteY342" fmla="*/ 600912 h 3281108"/>
              <a:gd name="connsiteX343" fmla="*/ 2049964 w 7023131"/>
              <a:gd name="connsiteY343" fmla="*/ 600912 h 3281108"/>
              <a:gd name="connsiteX344" fmla="*/ 1973764 w 7023131"/>
              <a:gd name="connsiteY344" fmla="*/ 667587 h 3281108"/>
              <a:gd name="connsiteX345" fmla="*/ 1907089 w 7023131"/>
              <a:gd name="connsiteY345" fmla="*/ 696162 h 3281108"/>
              <a:gd name="connsiteX346" fmla="*/ 1935664 w 7023131"/>
              <a:gd name="connsiteY346" fmla="*/ 791412 h 3281108"/>
              <a:gd name="connsiteX347" fmla="*/ 1849939 w 7023131"/>
              <a:gd name="connsiteY347" fmla="*/ 915237 h 3281108"/>
              <a:gd name="connsiteX348" fmla="*/ 1773739 w 7023131"/>
              <a:gd name="connsiteY348" fmla="*/ 962862 h 3281108"/>
              <a:gd name="connsiteX349" fmla="*/ 1783264 w 7023131"/>
              <a:gd name="connsiteY349" fmla="*/ 1029537 h 3281108"/>
              <a:gd name="connsiteX350" fmla="*/ 1821364 w 7023131"/>
              <a:gd name="connsiteY350" fmla="*/ 1115262 h 3281108"/>
              <a:gd name="connsiteX351" fmla="*/ 1678489 w 7023131"/>
              <a:gd name="connsiteY351" fmla="*/ 1153362 h 3281108"/>
              <a:gd name="connsiteX352" fmla="*/ 1602289 w 7023131"/>
              <a:gd name="connsiteY352" fmla="*/ 1239087 h 3281108"/>
              <a:gd name="connsiteX353" fmla="*/ 1602289 w 7023131"/>
              <a:gd name="connsiteY353" fmla="*/ 1334337 h 3281108"/>
              <a:gd name="connsiteX354" fmla="*/ 1545139 w 7023131"/>
              <a:gd name="connsiteY354" fmla="*/ 1362912 h 3281108"/>
              <a:gd name="connsiteX355" fmla="*/ 1535614 w 7023131"/>
              <a:gd name="connsiteY355" fmla="*/ 1458162 h 3281108"/>
              <a:gd name="connsiteX356" fmla="*/ 1507039 w 7023131"/>
              <a:gd name="connsiteY356" fmla="*/ 1505787 h 3281108"/>
              <a:gd name="connsiteX357" fmla="*/ 1535614 w 7023131"/>
              <a:gd name="connsiteY357" fmla="*/ 1639137 h 3281108"/>
              <a:gd name="connsiteX358" fmla="*/ 1497514 w 7023131"/>
              <a:gd name="connsiteY358" fmla="*/ 1696287 h 3281108"/>
              <a:gd name="connsiteX359" fmla="*/ 1364164 w 7023131"/>
              <a:gd name="connsiteY359" fmla="*/ 1724862 h 3281108"/>
              <a:gd name="connsiteX360" fmla="*/ 1354639 w 7023131"/>
              <a:gd name="connsiteY360" fmla="*/ 1772487 h 3281108"/>
              <a:gd name="connsiteX361" fmla="*/ 1307014 w 7023131"/>
              <a:gd name="connsiteY361" fmla="*/ 1772487 h 3281108"/>
              <a:gd name="connsiteX362" fmla="*/ 1287964 w 7023131"/>
              <a:gd name="connsiteY362" fmla="*/ 1839162 h 3281108"/>
              <a:gd name="connsiteX363" fmla="*/ 1230814 w 7023131"/>
              <a:gd name="connsiteY363" fmla="*/ 1886787 h 3281108"/>
              <a:gd name="connsiteX364" fmla="*/ 1221289 w 7023131"/>
              <a:gd name="connsiteY364" fmla="*/ 1991562 h 3281108"/>
              <a:gd name="connsiteX365" fmla="*/ 1135564 w 7023131"/>
              <a:gd name="connsiteY365" fmla="*/ 2010612 h 3281108"/>
              <a:gd name="connsiteX366" fmla="*/ 1135564 w 7023131"/>
              <a:gd name="connsiteY366" fmla="*/ 2067762 h 3281108"/>
              <a:gd name="connsiteX367" fmla="*/ 1259389 w 7023131"/>
              <a:gd name="connsiteY367" fmla="*/ 2153487 h 3281108"/>
              <a:gd name="connsiteX368" fmla="*/ 1411789 w 7023131"/>
              <a:gd name="connsiteY368" fmla="*/ 2182062 h 3281108"/>
              <a:gd name="connsiteX369" fmla="*/ 1440364 w 7023131"/>
              <a:gd name="connsiteY369" fmla="*/ 2096337 h 3281108"/>
              <a:gd name="connsiteX370" fmla="*/ 1573714 w 7023131"/>
              <a:gd name="connsiteY370" fmla="*/ 2048712 h 3281108"/>
              <a:gd name="connsiteX371" fmla="*/ 1707064 w 7023131"/>
              <a:gd name="connsiteY371" fmla="*/ 2029662 h 3281108"/>
              <a:gd name="connsiteX372" fmla="*/ 1773739 w 7023131"/>
              <a:gd name="connsiteY372" fmla="*/ 1991562 h 3281108"/>
              <a:gd name="connsiteX373" fmla="*/ 1945189 w 7023131"/>
              <a:gd name="connsiteY373" fmla="*/ 2067762 h 3281108"/>
              <a:gd name="connsiteX374" fmla="*/ 2002339 w 7023131"/>
              <a:gd name="connsiteY374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49964 w 7023131"/>
              <a:gd name="connsiteY47" fmla="*/ 2115387 h 3281108"/>
              <a:gd name="connsiteX48" fmla="*/ 2240464 w 7023131"/>
              <a:gd name="connsiteY48" fmla="*/ 2039187 h 3281108"/>
              <a:gd name="connsiteX49" fmla="*/ 2345239 w 7023131"/>
              <a:gd name="connsiteY49" fmla="*/ 2010612 h 3281108"/>
              <a:gd name="connsiteX50" fmla="*/ 2411914 w 7023131"/>
              <a:gd name="connsiteY50" fmla="*/ 1943937 h 3281108"/>
              <a:gd name="connsiteX51" fmla="*/ 2459539 w 7023131"/>
              <a:gd name="connsiteY51" fmla="*/ 1896312 h 3281108"/>
              <a:gd name="connsiteX52" fmla="*/ 2507164 w 7023131"/>
              <a:gd name="connsiteY52" fmla="*/ 1829637 h 3281108"/>
              <a:gd name="connsiteX53" fmla="*/ 2535739 w 7023131"/>
              <a:gd name="connsiteY53" fmla="*/ 1810587 h 3281108"/>
              <a:gd name="connsiteX54" fmla="*/ 2659564 w 7023131"/>
              <a:gd name="connsiteY54" fmla="*/ 1791537 h 3281108"/>
              <a:gd name="connsiteX55" fmla="*/ 2669089 w 7023131"/>
              <a:gd name="connsiteY55" fmla="*/ 1715337 h 3281108"/>
              <a:gd name="connsiteX56" fmla="*/ 2697664 w 7023131"/>
              <a:gd name="connsiteY56" fmla="*/ 1696287 h 3281108"/>
              <a:gd name="connsiteX57" fmla="*/ 2745289 w 7023131"/>
              <a:gd name="connsiteY57" fmla="*/ 1658187 h 3281108"/>
              <a:gd name="connsiteX58" fmla="*/ 2802439 w 7023131"/>
              <a:gd name="connsiteY58" fmla="*/ 1629612 h 3281108"/>
              <a:gd name="connsiteX59" fmla="*/ 2888164 w 7023131"/>
              <a:gd name="connsiteY59" fmla="*/ 1572462 h 3281108"/>
              <a:gd name="connsiteX60" fmla="*/ 2954839 w 7023131"/>
              <a:gd name="connsiteY60" fmla="*/ 1505787 h 3281108"/>
              <a:gd name="connsiteX61" fmla="*/ 2964364 w 7023131"/>
              <a:gd name="connsiteY61" fmla="*/ 1429587 h 3281108"/>
              <a:gd name="connsiteX62" fmla="*/ 3002464 w 7023131"/>
              <a:gd name="connsiteY62" fmla="*/ 1429587 h 3281108"/>
              <a:gd name="connsiteX63" fmla="*/ 2983414 w 7023131"/>
              <a:gd name="connsiteY63" fmla="*/ 1362912 h 3281108"/>
              <a:gd name="connsiteX64" fmla="*/ 3078664 w 7023131"/>
              <a:gd name="connsiteY64" fmla="*/ 1439112 h 3281108"/>
              <a:gd name="connsiteX65" fmla="*/ 3192964 w 7023131"/>
              <a:gd name="connsiteY65" fmla="*/ 1401012 h 3281108"/>
              <a:gd name="connsiteX66" fmla="*/ 3345364 w 7023131"/>
              <a:gd name="connsiteY66" fmla="*/ 1401012 h 3281108"/>
              <a:gd name="connsiteX67" fmla="*/ 3402514 w 7023131"/>
              <a:gd name="connsiteY67" fmla="*/ 1372437 h 3281108"/>
              <a:gd name="connsiteX68" fmla="*/ 3412039 w 7023131"/>
              <a:gd name="connsiteY68" fmla="*/ 1343862 h 3281108"/>
              <a:gd name="connsiteX69" fmla="*/ 3412039 w 7023131"/>
              <a:gd name="connsiteY69" fmla="*/ 1439112 h 3281108"/>
              <a:gd name="connsiteX70" fmla="*/ 3469189 w 7023131"/>
              <a:gd name="connsiteY70" fmla="*/ 1420062 h 3281108"/>
              <a:gd name="connsiteX71" fmla="*/ 3573964 w 7023131"/>
              <a:gd name="connsiteY71" fmla="*/ 1410537 h 3281108"/>
              <a:gd name="connsiteX72" fmla="*/ 3612064 w 7023131"/>
              <a:gd name="connsiteY72" fmla="*/ 1334337 h 3281108"/>
              <a:gd name="connsiteX73" fmla="*/ 3754939 w 7023131"/>
              <a:gd name="connsiteY73" fmla="*/ 1391487 h 3281108"/>
              <a:gd name="connsiteX74" fmla="*/ 3802564 w 7023131"/>
              <a:gd name="connsiteY74" fmla="*/ 1286712 h 3281108"/>
              <a:gd name="connsiteX75" fmla="*/ 3935914 w 7023131"/>
              <a:gd name="connsiteY75" fmla="*/ 1267662 h 3281108"/>
              <a:gd name="connsiteX76" fmla="*/ 3974014 w 7023131"/>
              <a:gd name="connsiteY76" fmla="*/ 1181937 h 3281108"/>
              <a:gd name="connsiteX77" fmla="*/ 3935914 w 7023131"/>
              <a:gd name="connsiteY77" fmla="*/ 1105737 h 3281108"/>
              <a:gd name="connsiteX78" fmla="*/ 3916864 w 7023131"/>
              <a:gd name="connsiteY78" fmla="*/ 1039062 h 3281108"/>
              <a:gd name="connsiteX79" fmla="*/ 3840664 w 7023131"/>
              <a:gd name="connsiteY79" fmla="*/ 962862 h 3281108"/>
              <a:gd name="connsiteX80" fmla="*/ 3764464 w 7023131"/>
              <a:gd name="connsiteY80" fmla="*/ 915237 h 3281108"/>
              <a:gd name="connsiteX81" fmla="*/ 3840664 w 7023131"/>
              <a:gd name="connsiteY81" fmla="*/ 734262 h 3281108"/>
              <a:gd name="connsiteX82" fmla="*/ 3897814 w 7023131"/>
              <a:gd name="connsiteY82" fmla="*/ 648537 h 3281108"/>
              <a:gd name="connsiteX83" fmla="*/ 3983539 w 7023131"/>
              <a:gd name="connsiteY83" fmla="*/ 591387 h 3281108"/>
              <a:gd name="connsiteX84" fmla="*/ 4069264 w 7023131"/>
              <a:gd name="connsiteY84" fmla="*/ 600912 h 3281108"/>
              <a:gd name="connsiteX85" fmla="*/ 4097839 w 7023131"/>
              <a:gd name="connsiteY85" fmla="*/ 553287 h 3281108"/>
              <a:gd name="connsiteX86" fmla="*/ 4154989 w 7023131"/>
              <a:gd name="connsiteY86" fmla="*/ 505662 h 3281108"/>
              <a:gd name="connsiteX87" fmla="*/ 4174039 w 7023131"/>
              <a:gd name="connsiteY87" fmla="*/ 496137 h 3281108"/>
              <a:gd name="connsiteX88" fmla="*/ 4259764 w 7023131"/>
              <a:gd name="connsiteY88" fmla="*/ 391362 h 3281108"/>
              <a:gd name="connsiteX89" fmla="*/ 4335964 w 7023131"/>
              <a:gd name="connsiteY89" fmla="*/ 429462 h 3281108"/>
              <a:gd name="connsiteX90" fmla="*/ 4431214 w 7023131"/>
              <a:gd name="connsiteY90" fmla="*/ 391362 h 3281108"/>
              <a:gd name="connsiteX91" fmla="*/ 4535989 w 7023131"/>
              <a:gd name="connsiteY91" fmla="*/ 391362 h 3281108"/>
              <a:gd name="connsiteX92" fmla="*/ 4583614 w 7023131"/>
              <a:gd name="connsiteY92" fmla="*/ 362787 h 3281108"/>
              <a:gd name="connsiteX93" fmla="*/ 4659814 w 7023131"/>
              <a:gd name="connsiteY93" fmla="*/ 343737 h 3281108"/>
              <a:gd name="connsiteX94" fmla="*/ 4697914 w 7023131"/>
              <a:gd name="connsiteY94" fmla="*/ 305637 h 3281108"/>
              <a:gd name="connsiteX95" fmla="*/ 4755064 w 7023131"/>
              <a:gd name="connsiteY95" fmla="*/ 343737 h 3281108"/>
              <a:gd name="connsiteX96" fmla="*/ 4840789 w 7023131"/>
              <a:gd name="connsiteY96" fmla="*/ 343737 h 3281108"/>
              <a:gd name="connsiteX97" fmla="*/ 4888414 w 7023131"/>
              <a:gd name="connsiteY97" fmla="*/ 315162 h 3281108"/>
              <a:gd name="connsiteX98" fmla="*/ 4936039 w 7023131"/>
              <a:gd name="connsiteY98" fmla="*/ 324687 h 3281108"/>
              <a:gd name="connsiteX99" fmla="*/ 5040814 w 7023131"/>
              <a:gd name="connsiteY99" fmla="*/ 324687 h 3281108"/>
              <a:gd name="connsiteX100" fmla="*/ 5097964 w 7023131"/>
              <a:gd name="connsiteY100" fmla="*/ 324687 h 3281108"/>
              <a:gd name="connsiteX101" fmla="*/ 5202739 w 7023131"/>
              <a:gd name="connsiteY101" fmla="*/ 334212 h 3281108"/>
              <a:gd name="connsiteX102" fmla="*/ 5307514 w 7023131"/>
              <a:gd name="connsiteY102" fmla="*/ 334212 h 3281108"/>
              <a:gd name="connsiteX103" fmla="*/ 5393239 w 7023131"/>
              <a:gd name="connsiteY103" fmla="*/ 258012 h 3281108"/>
              <a:gd name="connsiteX104" fmla="*/ 5459914 w 7023131"/>
              <a:gd name="connsiteY104" fmla="*/ 258012 h 3281108"/>
              <a:gd name="connsiteX105" fmla="*/ 5564689 w 7023131"/>
              <a:gd name="connsiteY105" fmla="*/ 267537 h 3281108"/>
              <a:gd name="connsiteX106" fmla="*/ 5602789 w 7023131"/>
              <a:gd name="connsiteY106" fmla="*/ 238962 h 3281108"/>
              <a:gd name="connsiteX107" fmla="*/ 5583739 w 7023131"/>
              <a:gd name="connsiteY107" fmla="*/ 162762 h 3281108"/>
              <a:gd name="connsiteX108" fmla="*/ 5545639 w 7023131"/>
              <a:gd name="connsiteY108" fmla="*/ 124662 h 3281108"/>
              <a:gd name="connsiteX109" fmla="*/ 5640889 w 7023131"/>
              <a:gd name="connsiteY109" fmla="*/ 124662 h 3281108"/>
              <a:gd name="connsiteX110" fmla="*/ 5717089 w 7023131"/>
              <a:gd name="connsiteY110" fmla="*/ 77037 h 3281108"/>
              <a:gd name="connsiteX111" fmla="*/ 5736139 w 7023131"/>
              <a:gd name="connsiteY111" fmla="*/ 29412 h 3281108"/>
              <a:gd name="connsiteX112" fmla="*/ 5802814 w 7023131"/>
              <a:gd name="connsiteY112" fmla="*/ 48462 h 3281108"/>
              <a:gd name="connsiteX113" fmla="*/ 5898064 w 7023131"/>
              <a:gd name="connsiteY113" fmla="*/ 67512 h 3281108"/>
              <a:gd name="connsiteX114" fmla="*/ 5898064 w 7023131"/>
              <a:gd name="connsiteY114" fmla="*/ 837 h 3281108"/>
              <a:gd name="connsiteX115" fmla="*/ 6012364 w 7023131"/>
              <a:gd name="connsiteY115" fmla="*/ 29412 h 3281108"/>
              <a:gd name="connsiteX116" fmla="*/ 6059989 w 7023131"/>
              <a:gd name="connsiteY116" fmla="*/ 19887 h 3281108"/>
              <a:gd name="connsiteX117" fmla="*/ 6126664 w 7023131"/>
              <a:gd name="connsiteY117" fmla="*/ 48462 h 3281108"/>
              <a:gd name="connsiteX118" fmla="*/ 6269539 w 7023131"/>
              <a:gd name="connsiteY118" fmla="*/ 96087 h 3281108"/>
              <a:gd name="connsiteX119" fmla="*/ 6364789 w 7023131"/>
              <a:gd name="connsiteY119" fmla="*/ 96087 h 3281108"/>
              <a:gd name="connsiteX120" fmla="*/ 6545764 w 7023131"/>
              <a:gd name="connsiteY120" fmla="*/ 143712 h 3281108"/>
              <a:gd name="connsiteX121" fmla="*/ 6650539 w 7023131"/>
              <a:gd name="connsiteY121" fmla="*/ 267537 h 3281108"/>
              <a:gd name="connsiteX122" fmla="*/ 6631489 w 7023131"/>
              <a:gd name="connsiteY122" fmla="*/ 315162 h 3281108"/>
              <a:gd name="connsiteX123" fmla="*/ 6621964 w 7023131"/>
              <a:gd name="connsiteY123" fmla="*/ 381837 h 3281108"/>
              <a:gd name="connsiteX124" fmla="*/ 6593389 w 7023131"/>
              <a:gd name="connsiteY124" fmla="*/ 410412 h 3281108"/>
              <a:gd name="connsiteX125" fmla="*/ 6469564 w 7023131"/>
              <a:gd name="connsiteY125" fmla="*/ 334212 h 3281108"/>
              <a:gd name="connsiteX126" fmla="*/ 6460039 w 7023131"/>
              <a:gd name="connsiteY126" fmla="*/ 391362 h 3281108"/>
              <a:gd name="connsiteX127" fmla="*/ 6345739 w 7023131"/>
              <a:gd name="connsiteY127" fmla="*/ 391362 h 3281108"/>
              <a:gd name="connsiteX128" fmla="*/ 6288589 w 7023131"/>
              <a:gd name="connsiteY128" fmla="*/ 419937 h 3281108"/>
              <a:gd name="connsiteX129" fmla="*/ 6145714 w 7023131"/>
              <a:gd name="connsiteY129" fmla="*/ 477087 h 3281108"/>
              <a:gd name="connsiteX130" fmla="*/ 6079039 w 7023131"/>
              <a:gd name="connsiteY130" fmla="*/ 467562 h 3281108"/>
              <a:gd name="connsiteX131" fmla="*/ 6031414 w 7023131"/>
              <a:gd name="connsiteY131" fmla="*/ 467562 h 3281108"/>
              <a:gd name="connsiteX132" fmla="*/ 5964739 w 7023131"/>
              <a:gd name="connsiteY132" fmla="*/ 515187 h 3281108"/>
              <a:gd name="connsiteX133" fmla="*/ 5831389 w 7023131"/>
              <a:gd name="connsiteY133" fmla="*/ 486612 h 3281108"/>
              <a:gd name="connsiteX134" fmla="*/ 5745664 w 7023131"/>
              <a:gd name="connsiteY134" fmla="*/ 486612 h 3281108"/>
              <a:gd name="connsiteX135" fmla="*/ 5621839 w 7023131"/>
              <a:gd name="connsiteY135" fmla="*/ 543762 h 3281108"/>
              <a:gd name="connsiteX136" fmla="*/ 5612314 w 7023131"/>
              <a:gd name="connsiteY136" fmla="*/ 562812 h 3281108"/>
              <a:gd name="connsiteX137" fmla="*/ 5564689 w 7023131"/>
              <a:gd name="connsiteY137" fmla="*/ 572337 h 3281108"/>
              <a:gd name="connsiteX138" fmla="*/ 5440864 w 7023131"/>
              <a:gd name="connsiteY138" fmla="*/ 543762 h 3281108"/>
              <a:gd name="connsiteX139" fmla="*/ 5364664 w 7023131"/>
              <a:gd name="connsiteY139" fmla="*/ 534237 h 3281108"/>
              <a:gd name="connsiteX140" fmla="*/ 5355139 w 7023131"/>
              <a:gd name="connsiteY140" fmla="*/ 562812 h 3281108"/>
              <a:gd name="connsiteX141" fmla="*/ 5317039 w 7023131"/>
              <a:gd name="connsiteY141" fmla="*/ 581862 h 3281108"/>
              <a:gd name="connsiteX142" fmla="*/ 5307514 w 7023131"/>
              <a:gd name="connsiteY142" fmla="*/ 591387 h 3281108"/>
              <a:gd name="connsiteX143" fmla="*/ 5202739 w 7023131"/>
              <a:gd name="connsiteY143" fmla="*/ 591387 h 3281108"/>
              <a:gd name="connsiteX144" fmla="*/ 5136064 w 7023131"/>
              <a:gd name="connsiteY144" fmla="*/ 677112 h 3281108"/>
              <a:gd name="connsiteX145" fmla="*/ 5126539 w 7023131"/>
              <a:gd name="connsiteY145" fmla="*/ 724737 h 3281108"/>
              <a:gd name="connsiteX146" fmla="*/ 5136064 w 7023131"/>
              <a:gd name="connsiteY146" fmla="*/ 753312 h 3281108"/>
              <a:gd name="connsiteX147" fmla="*/ 5088439 w 7023131"/>
              <a:gd name="connsiteY147" fmla="*/ 810462 h 3281108"/>
              <a:gd name="connsiteX148" fmla="*/ 5050339 w 7023131"/>
              <a:gd name="connsiteY148" fmla="*/ 819987 h 3281108"/>
              <a:gd name="connsiteX149" fmla="*/ 5069389 w 7023131"/>
              <a:gd name="connsiteY149" fmla="*/ 886662 h 3281108"/>
              <a:gd name="connsiteX150" fmla="*/ 5050339 w 7023131"/>
              <a:gd name="connsiteY150" fmla="*/ 953337 h 3281108"/>
              <a:gd name="connsiteX151" fmla="*/ 5021764 w 7023131"/>
              <a:gd name="connsiteY151" fmla="*/ 991437 h 3281108"/>
              <a:gd name="connsiteX152" fmla="*/ 4955089 w 7023131"/>
              <a:gd name="connsiteY152" fmla="*/ 1029537 h 3281108"/>
              <a:gd name="connsiteX153" fmla="*/ 4878889 w 7023131"/>
              <a:gd name="connsiteY153" fmla="*/ 1086687 h 3281108"/>
              <a:gd name="connsiteX154" fmla="*/ 4859839 w 7023131"/>
              <a:gd name="connsiteY154" fmla="*/ 1105737 h 3281108"/>
              <a:gd name="connsiteX155" fmla="*/ 4821739 w 7023131"/>
              <a:gd name="connsiteY155" fmla="*/ 1134312 h 3281108"/>
              <a:gd name="connsiteX156" fmla="*/ 4783639 w 7023131"/>
              <a:gd name="connsiteY156" fmla="*/ 1134312 h 3281108"/>
              <a:gd name="connsiteX157" fmla="*/ 4755064 w 7023131"/>
              <a:gd name="connsiteY157" fmla="*/ 1220037 h 3281108"/>
              <a:gd name="connsiteX158" fmla="*/ 4793164 w 7023131"/>
              <a:gd name="connsiteY158" fmla="*/ 1258137 h 3281108"/>
              <a:gd name="connsiteX159" fmla="*/ 4840789 w 7023131"/>
              <a:gd name="connsiteY159" fmla="*/ 1305762 h 3281108"/>
              <a:gd name="connsiteX160" fmla="*/ 4888414 w 7023131"/>
              <a:gd name="connsiteY160" fmla="*/ 1343862 h 3281108"/>
              <a:gd name="connsiteX161" fmla="*/ 4926514 w 7023131"/>
              <a:gd name="connsiteY161" fmla="*/ 1429587 h 3281108"/>
              <a:gd name="connsiteX162" fmla="*/ 4916989 w 7023131"/>
              <a:gd name="connsiteY162" fmla="*/ 1486737 h 3281108"/>
              <a:gd name="connsiteX163" fmla="*/ 4936039 w 7023131"/>
              <a:gd name="connsiteY163" fmla="*/ 1486737 h 3281108"/>
              <a:gd name="connsiteX164" fmla="*/ 4936039 w 7023131"/>
              <a:gd name="connsiteY164" fmla="*/ 1534362 h 3281108"/>
              <a:gd name="connsiteX165" fmla="*/ 5078914 w 7023131"/>
              <a:gd name="connsiteY165" fmla="*/ 1601037 h 3281108"/>
              <a:gd name="connsiteX166" fmla="*/ 5097964 w 7023131"/>
              <a:gd name="connsiteY166" fmla="*/ 1601037 h 3281108"/>
              <a:gd name="connsiteX167" fmla="*/ 5174164 w 7023131"/>
              <a:gd name="connsiteY167" fmla="*/ 1648662 h 3281108"/>
              <a:gd name="connsiteX168" fmla="*/ 5297989 w 7023131"/>
              <a:gd name="connsiteY168" fmla="*/ 1648662 h 3281108"/>
              <a:gd name="connsiteX169" fmla="*/ 5374189 w 7023131"/>
              <a:gd name="connsiteY169" fmla="*/ 1686762 h 3281108"/>
              <a:gd name="connsiteX170" fmla="*/ 5431339 w 7023131"/>
              <a:gd name="connsiteY170" fmla="*/ 1715337 h 3281108"/>
              <a:gd name="connsiteX171" fmla="*/ 5517064 w 7023131"/>
              <a:gd name="connsiteY171" fmla="*/ 1677237 h 3281108"/>
              <a:gd name="connsiteX172" fmla="*/ 5650414 w 7023131"/>
              <a:gd name="connsiteY172" fmla="*/ 1686762 h 3281108"/>
              <a:gd name="connsiteX173" fmla="*/ 5736139 w 7023131"/>
              <a:gd name="connsiteY173" fmla="*/ 1715337 h 3281108"/>
              <a:gd name="connsiteX174" fmla="*/ 5850439 w 7023131"/>
              <a:gd name="connsiteY174" fmla="*/ 1782012 h 3281108"/>
              <a:gd name="connsiteX175" fmla="*/ 5869489 w 7023131"/>
              <a:gd name="connsiteY175" fmla="*/ 1705812 h 3281108"/>
              <a:gd name="connsiteX176" fmla="*/ 6021889 w 7023131"/>
              <a:gd name="connsiteY176" fmla="*/ 1772487 h 3281108"/>
              <a:gd name="connsiteX177" fmla="*/ 6107614 w 7023131"/>
              <a:gd name="connsiteY177" fmla="*/ 1782012 h 3281108"/>
              <a:gd name="connsiteX178" fmla="*/ 6193339 w 7023131"/>
              <a:gd name="connsiteY178" fmla="*/ 1791537 h 3281108"/>
              <a:gd name="connsiteX179" fmla="*/ 6326689 w 7023131"/>
              <a:gd name="connsiteY179" fmla="*/ 1839162 h 3281108"/>
              <a:gd name="connsiteX180" fmla="*/ 6374314 w 7023131"/>
              <a:gd name="connsiteY180" fmla="*/ 1848687 h 3281108"/>
              <a:gd name="connsiteX181" fmla="*/ 6555289 w 7023131"/>
              <a:gd name="connsiteY181" fmla="*/ 1934412 h 3281108"/>
              <a:gd name="connsiteX182" fmla="*/ 6660064 w 7023131"/>
              <a:gd name="connsiteY182" fmla="*/ 1915362 h 3281108"/>
              <a:gd name="connsiteX183" fmla="*/ 6745789 w 7023131"/>
              <a:gd name="connsiteY183" fmla="*/ 1924887 h 3281108"/>
              <a:gd name="connsiteX184" fmla="*/ 6688639 w 7023131"/>
              <a:gd name="connsiteY184" fmla="*/ 1982037 h 3281108"/>
              <a:gd name="connsiteX185" fmla="*/ 6641014 w 7023131"/>
              <a:gd name="connsiteY185" fmla="*/ 2010612 h 3281108"/>
              <a:gd name="connsiteX186" fmla="*/ 6707689 w 7023131"/>
              <a:gd name="connsiteY186" fmla="*/ 2048712 h 3281108"/>
              <a:gd name="connsiteX187" fmla="*/ 6745789 w 7023131"/>
              <a:gd name="connsiteY187" fmla="*/ 2124912 h 3281108"/>
              <a:gd name="connsiteX188" fmla="*/ 6841039 w 7023131"/>
              <a:gd name="connsiteY188" fmla="*/ 2182062 h 3281108"/>
              <a:gd name="connsiteX189" fmla="*/ 6945814 w 7023131"/>
              <a:gd name="connsiteY189" fmla="*/ 2210637 h 3281108"/>
              <a:gd name="connsiteX190" fmla="*/ 6993439 w 7023131"/>
              <a:gd name="connsiteY190" fmla="*/ 2296362 h 3281108"/>
              <a:gd name="connsiteX191" fmla="*/ 7022014 w 7023131"/>
              <a:gd name="connsiteY191" fmla="*/ 2343987 h 3281108"/>
              <a:gd name="connsiteX192" fmla="*/ 6955339 w 7023131"/>
              <a:gd name="connsiteY192" fmla="*/ 2353512 h 3281108"/>
              <a:gd name="connsiteX193" fmla="*/ 6793414 w 7023131"/>
              <a:gd name="connsiteY193" fmla="*/ 2239212 h 3281108"/>
              <a:gd name="connsiteX194" fmla="*/ 6745789 w 7023131"/>
              <a:gd name="connsiteY194" fmla="*/ 2210637 h 3281108"/>
              <a:gd name="connsiteX195" fmla="*/ 6698164 w 7023131"/>
              <a:gd name="connsiteY195" fmla="*/ 2239212 h 3281108"/>
              <a:gd name="connsiteX196" fmla="*/ 6612439 w 7023131"/>
              <a:gd name="connsiteY196" fmla="*/ 2248737 h 3281108"/>
              <a:gd name="connsiteX197" fmla="*/ 6555289 w 7023131"/>
              <a:gd name="connsiteY197" fmla="*/ 2229687 h 3281108"/>
              <a:gd name="connsiteX198" fmla="*/ 6507664 w 7023131"/>
              <a:gd name="connsiteY198" fmla="*/ 2191587 h 3281108"/>
              <a:gd name="connsiteX199" fmla="*/ 6460039 w 7023131"/>
              <a:gd name="connsiteY199" fmla="*/ 2248737 h 3281108"/>
              <a:gd name="connsiteX200" fmla="*/ 6402889 w 7023131"/>
              <a:gd name="connsiteY200" fmla="*/ 2210637 h 3281108"/>
              <a:gd name="connsiteX201" fmla="*/ 6364789 w 7023131"/>
              <a:gd name="connsiteY201" fmla="*/ 2191587 h 3281108"/>
              <a:gd name="connsiteX202" fmla="*/ 6355264 w 7023131"/>
              <a:gd name="connsiteY202" fmla="*/ 2239212 h 3281108"/>
              <a:gd name="connsiteX203" fmla="*/ 6288589 w 7023131"/>
              <a:gd name="connsiteY203" fmla="*/ 2286837 h 3281108"/>
              <a:gd name="connsiteX204" fmla="*/ 6212389 w 7023131"/>
              <a:gd name="connsiteY204" fmla="*/ 2286837 h 3281108"/>
              <a:gd name="connsiteX205" fmla="*/ 6050464 w 7023131"/>
              <a:gd name="connsiteY205" fmla="*/ 2201112 h 3281108"/>
              <a:gd name="connsiteX206" fmla="*/ 5983789 w 7023131"/>
              <a:gd name="connsiteY206" fmla="*/ 2172537 h 3281108"/>
              <a:gd name="connsiteX207" fmla="*/ 5898064 w 7023131"/>
              <a:gd name="connsiteY207" fmla="*/ 2105862 h 3281108"/>
              <a:gd name="connsiteX208" fmla="*/ 5783764 w 7023131"/>
              <a:gd name="connsiteY208" fmla="*/ 2067762 h 3281108"/>
              <a:gd name="connsiteX209" fmla="*/ 5745664 w 7023131"/>
              <a:gd name="connsiteY209" fmla="*/ 2029662 h 3281108"/>
              <a:gd name="connsiteX210" fmla="*/ 5688514 w 7023131"/>
              <a:gd name="connsiteY210" fmla="*/ 2010612 h 3281108"/>
              <a:gd name="connsiteX211" fmla="*/ 5612314 w 7023131"/>
              <a:gd name="connsiteY211" fmla="*/ 2010612 h 3281108"/>
              <a:gd name="connsiteX212" fmla="*/ 5450389 w 7023131"/>
              <a:gd name="connsiteY212" fmla="*/ 1934412 h 3281108"/>
              <a:gd name="connsiteX213" fmla="*/ 5412289 w 7023131"/>
              <a:gd name="connsiteY213" fmla="*/ 1924887 h 3281108"/>
              <a:gd name="connsiteX214" fmla="*/ 5317039 w 7023131"/>
              <a:gd name="connsiteY214" fmla="*/ 1934412 h 3281108"/>
              <a:gd name="connsiteX215" fmla="*/ 5212264 w 7023131"/>
              <a:gd name="connsiteY215" fmla="*/ 1905837 h 3281108"/>
              <a:gd name="connsiteX216" fmla="*/ 5069389 w 7023131"/>
              <a:gd name="connsiteY216" fmla="*/ 1886787 h 3281108"/>
              <a:gd name="connsiteX217" fmla="*/ 4964614 w 7023131"/>
              <a:gd name="connsiteY217" fmla="*/ 1877262 h 3281108"/>
              <a:gd name="connsiteX218" fmla="*/ 4945564 w 7023131"/>
              <a:gd name="connsiteY218" fmla="*/ 1924887 h 3281108"/>
              <a:gd name="connsiteX219" fmla="*/ 4916989 w 7023131"/>
              <a:gd name="connsiteY219" fmla="*/ 1953462 h 3281108"/>
              <a:gd name="connsiteX220" fmla="*/ 4878889 w 7023131"/>
              <a:gd name="connsiteY220" fmla="*/ 1982037 h 3281108"/>
              <a:gd name="connsiteX221" fmla="*/ 4907464 w 7023131"/>
              <a:gd name="connsiteY221" fmla="*/ 2048712 h 3281108"/>
              <a:gd name="connsiteX222" fmla="*/ 4840789 w 7023131"/>
              <a:gd name="connsiteY222" fmla="*/ 2096337 h 3281108"/>
              <a:gd name="connsiteX223" fmla="*/ 4840789 w 7023131"/>
              <a:gd name="connsiteY223" fmla="*/ 2105862 h 3281108"/>
              <a:gd name="connsiteX224" fmla="*/ 4793164 w 7023131"/>
              <a:gd name="connsiteY224" fmla="*/ 2163012 h 3281108"/>
              <a:gd name="connsiteX225" fmla="*/ 4840789 w 7023131"/>
              <a:gd name="connsiteY225" fmla="*/ 2229687 h 3281108"/>
              <a:gd name="connsiteX226" fmla="*/ 4888414 w 7023131"/>
              <a:gd name="connsiteY226" fmla="*/ 2267787 h 3281108"/>
              <a:gd name="connsiteX227" fmla="*/ 4993189 w 7023131"/>
              <a:gd name="connsiteY227" fmla="*/ 2286837 h 3281108"/>
              <a:gd name="connsiteX228" fmla="*/ 4831264 w 7023131"/>
              <a:gd name="connsiteY228" fmla="*/ 2391612 h 3281108"/>
              <a:gd name="connsiteX229" fmla="*/ 4878889 w 7023131"/>
              <a:gd name="connsiteY229" fmla="*/ 2420187 h 3281108"/>
              <a:gd name="connsiteX230" fmla="*/ 4831264 w 7023131"/>
              <a:gd name="connsiteY230" fmla="*/ 2477337 h 3281108"/>
              <a:gd name="connsiteX231" fmla="*/ 4783639 w 7023131"/>
              <a:gd name="connsiteY231" fmla="*/ 2544012 h 3281108"/>
              <a:gd name="connsiteX232" fmla="*/ 4755064 w 7023131"/>
              <a:gd name="connsiteY232" fmla="*/ 2620212 h 3281108"/>
              <a:gd name="connsiteX233" fmla="*/ 4697914 w 7023131"/>
              <a:gd name="connsiteY233" fmla="*/ 2696412 h 3281108"/>
              <a:gd name="connsiteX234" fmla="*/ 4640764 w 7023131"/>
              <a:gd name="connsiteY234" fmla="*/ 2715462 h 3281108"/>
              <a:gd name="connsiteX235" fmla="*/ 4469314 w 7023131"/>
              <a:gd name="connsiteY235" fmla="*/ 2715462 h 3281108"/>
              <a:gd name="connsiteX236" fmla="*/ 4383589 w 7023131"/>
              <a:gd name="connsiteY236" fmla="*/ 2715462 h 3281108"/>
              <a:gd name="connsiteX237" fmla="*/ 4364539 w 7023131"/>
              <a:gd name="connsiteY237" fmla="*/ 2686887 h 3281108"/>
              <a:gd name="connsiteX238" fmla="*/ 4326439 w 7023131"/>
              <a:gd name="connsiteY238" fmla="*/ 2648787 h 3281108"/>
              <a:gd name="connsiteX239" fmla="*/ 4307389 w 7023131"/>
              <a:gd name="connsiteY239" fmla="*/ 2591637 h 3281108"/>
              <a:gd name="connsiteX240" fmla="*/ 4307389 w 7023131"/>
              <a:gd name="connsiteY240" fmla="*/ 2505912 h 3281108"/>
              <a:gd name="connsiteX241" fmla="*/ 4297864 w 7023131"/>
              <a:gd name="connsiteY241" fmla="*/ 2429712 h 3281108"/>
              <a:gd name="connsiteX242" fmla="*/ 4269289 w 7023131"/>
              <a:gd name="connsiteY242" fmla="*/ 2334462 h 3281108"/>
              <a:gd name="connsiteX243" fmla="*/ 4250239 w 7023131"/>
              <a:gd name="connsiteY243" fmla="*/ 2258262 h 3281108"/>
              <a:gd name="connsiteX244" fmla="*/ 4145464 w 7023131"/>
              <a:gd name="connsiteY244" fmla="*/ 2258262 h 3281108"/>
              <a:gd name="connsiteX245" fmla="*/ 4050214 w 7023131"/>
              <a:gd name="connsiteY245" fmla="*/ 2239212 h 3281108"/>
              <a:gd name="connsiteX246" fmla="*/ 3983539 w 7023131"/>
              <a:gd name="connsiteY246" fmla="*/ 2296362 h 3281108"/>
              <a:gd name="connsiteX247" fmla="*/ 3821614 w 7023131"/>
              <a:gd name="connsiteY247" fmla="*/ 2353512 h 3281108"/>
              <a:gd name="connsiteX248" fmla="*/ 3802564 w 7023131"/>
              <a:gd name="connsiteY248" fmla="*/ 2420187 h 3281108"/>
              <a:gd name="connsiteX249" fmla="*/ 3650164 w 7023131"/>
              <a:gd name="connsiteY249" fmla="*/ 2420187 h 3281108"/>
              <a:gd name="connsiteX250" fmla="*/ 3564439 w 7023131"/>
              <a:gd name="connsiteY250" fmla="*/ 2515437 h 3281108"/>
              <a:gd name="connsiteX251" fmla="*/ 3450139 w 7023131"/>
              <a:gd name="connsiteY251" fmla="*/ 2629737 h 3281108"/>
              <a:gd name="connsiteX252" fmla="*/ 3421564 w 7023131"/>
              <a:gd name="connsiteY252" fmla="*/ 2763087 h 3281108"/>
              <a:gd name="connsiteX253" fmla="*/ 3326314 w 7023131"/>
              <a:gd name="connsiteY253" fmla="*/ 2839287 h 3281108"/>
              <a:gd name="connsiteX254" fmla="*/ 3231064 w 7023131"/>
              <a:gd name="connsiteY254" fmla="*/ 2915487 h 3281108"/>
              <a:gd name="connsiteX255" fmla="*/ 3154864 w 7023131"/>
              <a:gd name="connsiteY255" fmla="*/ 3029787 h 3281108"/>
              <a:gd name="connsiteX256" fmla="*/ 3107239 w 7023131"/>
              <a:gd name="connsiteY256" fmla="*/ 3144087 h 3281108"/>
              <a:gd name="connsiteX257" fmla="*/ 3050089 w 7023131"/>
              <a:gd name="connsiteY257" fmla="*/ 3220287 h 3281108"/>
              <a:gd name="connsiteX258" fmla="*/ 2973889 w 7023131"/>
              <a:gd name="connsiteY258" fmla="*/ 3229812 h 3281108"/>
              <a:gd name="connsiteX259" fmla="*/ 2878639 w 7023131"/>
              <a:gd name="connsiteY259" fmla="*/ 3163137 h 3281108"/>
              <a:gd name="connsiteX260" fmla="*/ 2802439 w 7023131"/>
              <a:gd name="connsiteY260" fmla="*/ 3105987 h 3281108"/>
              <a:gd name="connsiteX261" fmla="*/ 2726239 w 7023131"/>
              <a:gd name="connsiteY261" fmla="*/ 3096462 h 3281108"/>
              <a:gd name="connsiteX262" fmla="*/ 2630989 w 7023131"/>
              <a:gd name="connsiteY262" fmla="*/ 3153612 h 3281108"/>
              <a:gd name="connsiteX263" fmla="*/ 2659564 w 7023131"/>
              <a:gd name="connsiteY263" fmla="*/ 3210762 h 3281108"/>
              <a:gd name="connsiteX264" fmla="*/ 2545264 w 7023131"/>
              <a:gd name="connsiteY264" fmla="*/ 3220287 h 3281108"/>
              <a:gd name="connsiteX265" fmla="*/ 2383339 w 7023131"/>
              <a:gd name="connsiteY265" fmla="*/ 3229812 h 3281108"/>
              <a:gd name="connsiteX266" fmla="*/ 2307139 w 7023131"/>
              <a:gd name="connsiteY266" fmla="*/ 3267912 h 3281108"/>
              <a:gd name="connsiteX267" fmla="*/ 2221414 w 7023131"/>
              <a:gd name="connsiteY267" fmla="*/ 3277437 h 3281108"/>
              <a:gd name="connsiteX268" fmla="*/ 2192839 w 7023131"/>
              <a:gd name="connsiteY268" fmla="*/ 3210762 h 3281108"/>
              <a:gd name="connsiteX269" fmla="*/ 2088064 w 7023131"/>
              <a:gd name="connsiteY269" fmla="*/ 3144087 h 3281108"/>
              <a:gd name="connsiteX270" fmla="*/ 2116639 w 7023131"/>
              <a:gd name="connsiteY270" fmla="*/ 3077412 h 3281108"/>
              <a:gd name="connsiteX271" fmla="*/ 2145214 w 7023131"/>
              <a:gd name="connsiteY271" fmla="*/ 2982162 h 3281108"/>
              <a:gd name="connsiteX272" fmla="*/ 2154739 w 7023131"/>
              <a:gd name="connsiteY272" fmla="*/ 2886912 h 3281108"/>
              <a:gd name="connsiteX273" fmla="*/ 2078539 w 7023131"/>
              <a:gd name="connsiteY273" fmla="*/ 2867862 h 3281108"/>
              <a:gd name="connsiteX274" fmla="*/ 1973764 w 7023131"/>
              <a:gd name="connsiteY274" fmla="*/ 2848812 h 3281108"/>
              <a:gd name="connsiteX275" fmla="*/ 1840414 w 7023131"/>
              <a:gd name="connsiteY275" fmla="*/ 2829762 h 3281108"/>
              <a:gd name="connsiteX276" fmla="*/ 1678489 w 7023131"/>
              <a:gd name="connsiteY276" fmla="*/ 2820237 h 3281108"/>
              <a:gd name="connsiteX277" fmla="*/ 1602289 w 7023131"/>
              <a:gd name="connsiteY277" fmla="*/ 2810712 h 3281108"/>
              <a:gd name="connsiteX278" fmla="*/ 1507039 w 7023131"/>
              <a:gd name="connsiteY278" fmla="*/ 2848812 h 3281108"/>
              <a:gd name="connsiteX279" fmla="*/ 1326064 w 7023131"/>
              <a:gd name="connsiteY279" fmla="*/ 2858337 h 3281108"/>
              <a:gd name="connsiteX280" fmla="*/ 1126039 w 7023131"/>
              <a:gd name="connsiteY280" fmla="*/ 2791662 h 3281108"/>
              <a:gd name="connsiteX281" fmla="*/ 1021264 w 7023131"/>
              <a:gd name="connsiteY281" fmla="*/ 2791662 h 3281108"/>
              <a:gd name="connsiteX282" fmla="*/ 906964 w 7023131"/>
              <a:gd name="connsiteY282" fmla="*/ 2801187 h 3281108"/>
              <a:gd name="connsiteX283" fmla="*/ 802189 w 7023131"/>
              <a:gd name="connsiteY283" fmla="*/ 2877387 h 3281108"/>
              <a:gd name="connsiteX284" fmla="*/ 725989 w 7023131"/>
              <a:gd name="connsiteY284" fmla="*/ 2896437 h 3281108"/>
              <a:gd name="connsiteX285" fmla="*/ 716464 w 7023131"/>
              <a:gd name="connsiteY285" fmla="*/ 2744037 h 3281108"/>
              <a:gd name="connsiteX286" fmla="*/ 716464 w 7023131"/>
              <a:gd name="connsiteY286" fmla="*/ 2667837 h 3281108"/>
              <a:gd name="connsiteX287" fmla="*/ 706939 w 7023131"/>
              <a:gd name="connsiteY287" fmla="*/ 2572587 h 3281108"/>
              <a:gd name="connsiteX288" fmla="*/ 659314 w 7023131"/>
              <a:gd name="connsiteY288" fmla="*/ 2515437 h 3281108"/>
              <a:gd name="connsiteX289" fmla="*/ 735514 w 7023131"/>
              <a:gd name="connsiteY289" fmla="*/ 2467812 h 3281108"/>
              <a:gd name="connsiteX290" fmla="*/ 773614 w 7023131"/>
              <a:gd name="connsiteY290" fmla="*/ 2401137 h 3281108"/>
              <a:gd name="connsiteX291" fmla="*/ 659314 w 7023131"/>
              <a:gd name="connsiteY291" fmla="*/ 2420187 h 3281108"/>
              <a:gd name="connsiteX292" fmla="*/ 583114 w 7023131"/>
              <a:gd name="connsiteY292" fmla="*/ 2372562 h 3281108"/>
              <a:gd name="connsiteX293" fmla="*/ 402139 w 7023131"/>
              <a:gd name="connsiteY293" fmla="*/ 2410662 h 3281108"/>
              <a:gd name="connsiteX294" fmla="*/ 297364 w 7023131"/>
              <a:gd name="connsiteY294" fmla="*/ 2410662 h 3281108"/>
              <a:gd name="connsiteX295" fmla="*/ 249739 w 7023131"/>
              <a:gd name="connsiteY295" fmla="*/ 2372562 h 3281108"/>
              <a:gd name="connsiteX296" fmla="*/ 135439 w 7023131"/>
              <a:gd name="connsiteY296" fmla="*/ 2391612 h 3281108"/>
              <a:gd name="connsiteX297" fmla="*/ 116389 w 7023131"/>
              <a:gd name="connsiteY297" fmla="*/ 2420187 h 3281108"/>
              <a:gd name="connsiteX298" fmla="*/ 40189 w 7023131"/>
              <a:gd name="connsiteY298" fmla="*/ 2353512 h 3281108"/>
              <a:gd name="connsiteX299" fmla="*/ 21139 w 7023131"/>
              <a:gd name="connsiteY299" fmla="*/ 2296362 h 3281108"/>
              <a:gd name="connsiteX300" fmla="*/ 164014 w 7023131"/>
              <a:gd name="connsiteY300" fmla="*/ 2277312 h 3281108"/>
              <a:gd name="connsiteX301" fmla="*/ 211639 w 7023131"/>
              <a:gd name="connsiteY301" fmla="*/ 2220162 h 3281108"/>
              <a:gd name="connsiteX302" fmla="*/ 78289 w 7023131"/>
              <a:gd name="connsiteY302" fmla="*/ 2191587 h 3281108"/>
              <a:gd name="connsiteX303" fmla="*/ 30664 w 7023131"/>
              <a:gd name="connsiteY303" fmla="*/ 2115387 h 3281108"/>
              <a:gd name="connsiteX304" fmla="*/ 2089 w 7023131"/>
              <a:gd name="connsiteY304" fmla="*/ 2058237 h 3281108"/>
              <a:gd name="connsiteX305" fmla="*/ 87814 w 7023131"/>
              <a:gd name="connsiteY305" fmla="*/ 2020137 h 3281108"/>
              <a:gd name="connsiteX306" fmla="*/ 87814 w 7023131"/>
              <a:gd name="connsiteY306" fmla="*/ 1924887 h 3281108"/>
              <a:gd name="connsiteX307" fmla="*/ 173539 w 7023131"/>
              <a:gd name="connsiteY307" fmla="*/ 1896312 h 3281108"/>
              <a:gd name="connsiteX308" fmla="*/ 211639 w 7023131"/>
              <a:gd name="connsiteY308" fmla="*/ 1753437 h 3281108"/>
              <a:gd name="connsiteX309" fmla="*/ 306889 w 7023131"/>
              <a:gd name="connsiteY309" fmla="*/ 1715337 h 3281108"/>
              <a:gd name="connsiteX310" fmla="*/ 287839 w 7023131"/>
              <a:gd name="connsiteY310" fmla="*/ 1924887 h 3281108"/>
              <a:gd name="connsiteX311" fmla="*/ 459289 w 7023131"/>
              <a:gd name="connsiteY311" fmla="*/ 1934412 h 3281108"/>
              <a:gd name="connsiteX312" fmla="*/ 564064 w 7023131"/>
              <a:gd name="connsiteY312" fmla="*/ 1829637 h 3281108"/>
              <a:gd name="connsiteX313" fmla="*/ 478339 w 7023131"/>
              <a:gd name="connsiteY313" fmla="*/ 1724862 h 3281108"/>
              <a:gd name="connsiteX314" fmla="*/ 430714 w 7023131"/>
              <a:gd name="connsiteY314" fmla="*/ 1686762 h 3281108"/>
              <a:gd name="connsiteX315" fmla="*/ 554539 w 7023131"/>
              <a:gd name="connsiteY315" fmla="*/ 1610562 h 3281108"/>
              <a:gd name="connsiteX316" fmla="*/ 649789 w 7023131"/>
              <a:gd name="connsiteY316" fmla="*/ 1610562 h 3281108"/>
              <a:gd name="connsiteX317" fmla="*/ 697414 w 7023131"/>
              <a:gd name="connsiteY317" fmla="*/ 1562937 h 3281108"/>
              <a:gd name="connsiteX318" fmla="*/ 783139 w 7023131"/>
              <a:gd name="connsiteY318" fmla="*/ 1534362 h 3281108"/>
              <a:gd name="connsiteX319" fmla="*/ 935539 w 7023131"/>
              <a:gd name="connsiteY319" fmla="*/ 1572462 h 3281108"/>
              <a:gd name="connsiteX320" fmla="*/ 973639 w 7023131"/>
              <a:gd name="connsiteY320" fmla="*/ 1458162 h 3281108"/>
              <a:gd name="connsiteX321" fmla="*/ 973639 w 7023131"/>
              <a:gd name="connsiteY321" fmla="*/ 1372437 h 3281108"/>
              <a:gd name="connsiteX322" fmla="*/ 1154614 w 7023131"/>
              <a:gd name="connsiteY322" fmla="*/ 1296237 h 3281108"/>
              <a:gd name="connsiteX323" fmla="*/ 1154614 w 7023131"/>
              <a:gd name="connsiteY323" fmla="*/ 1277187 h 3281108"/>
              <a:gd name="connsiteX324" fmla="*/ 1278439 w 7023131"/>
              <a:gd name="connsiteY324" fmla="*/ 1191462 h 3281108"/>
              <a:gd name="connsiteX325" fmla="*/ 1326064 w 7023131"/>
              <a:gd name="connsiteY325" fmla="*/ 1153362 h 3281108"/>
              <a:gd name="connsiteX326" fmla="*/ 1192714 w 7023131"/>
              <a:gd name="connsiteY326" fmla="*/ 1096212 h 3281108"/>
              <a:gd name="connsiteX327" fmla="*/ 1068889 w 7023131"/>
              <a:gd name="connsiteY327" fmla="*/ 1143837 h 3281108"/>
              <a:gd name="connsiteX328" fmla="*/ 859339 w 7023131"/>
              <a:gd name="connsiteY328" fmla="*/ 1134312 h 3281108"/>
              <a:gd name="connsiteX329" fmla="*/ 1335589 w 7023131"/>
              <a:gd name="connsiteY329" fmla="*/ 753312 h 3281108"/>
              <a:gd name="connsiteX330" fmla="*/ 1402264 w 7023131"/>
              <a:gd name="connsiteY330" fmla="*/ 715212 h 3281108"/>
              <a:gd name="connsiteX331" fmla="*/ 1497514 w 7023131"/>
              <a:gd name="connsiteY331" fmla="*/ 715212 h 3281108"/>
              <a:gd name="connsiteX332" fmla="*/ 1583239 w 7023131"/>
              <a:gd name="connsiteY332" fmla="*/ 696162 h 3281108"/>
              <a:gd name="connsiteX333" fmla="*/ 1602289 w 7023131"/>
              <a:gd name="connsiteY333" fmla="*/ 648537 h 3281108"/>
              <a:gd name="connsiteX334" fmla="*/ 1649914 w 7023131"/>
              <a:gd name="connsiteY334" fmla="*/ 715212 h 3281108"/>
              <a:gd name="connsiteX335" fmla="*/ 1783264 w 7023131"/>
              <a:gd name="connsiteY335" fmla="*/ 724737 h 3281108"/>
              <a:gd name="connsiteX336" fmla="*/ 1840414 w 7023131"/>
              <a:gd name="connsiteY336" fmla="*/ 629487 h 3281108"/>
              <a:gd name="connsiteX337" fmla="*/ 1897564 w 7023131"/>
              <a:gd name="connsiteY337" fmla="*/ 619962 h 3281108"/>
              <a:gd name="connsiteX338" fmla="*/ 1983289 w 7023131"/>
              <a:gd name="connsiteY338" fmla="*/ 562812 h 3281108"/>
              <a:gd name="connsiteX339" fmla="*/ 2049964 w 7023131"/>
              <a:gd name="connsiteY339" fmla="*/ 515187 h 3281108"/>
              <a:gd name="connsiteX340" fmla="*/ 2088064 w 7023131"/>
              <a:gd name="connsiteY340" fmla="*/ 524712 h 3281108"/>
              <a:gd name="connsiteX341" fmla="*/ 2107114 w 7023131"/>
              <a:gd name="connsiteY341" fmla="*/ 600912 h 3281108"/>
              <a:gd name="connsiteX342" fmla="*/ 2049964 w 7023131"/>
              <a:gd name="connsiteY342" fmla="*/ 600912 h 3281108"/>
              <a:gd name="connsiteX343" fmla="*/ 1973764 w 7023131"/>
              <a:gd name="connsiteY343" fmla="*/ 667587 h 3281108"/>
              <a:gd name="connsiteX344" fmla="*/ 1907089 w 7023131"/>
              <a:gd name="connsiteY344" fmla="*/ 696162 h 3281108"/>
              <a:gd name="connsiteX345" fmla="*/ 1935664 w 7023131"/>
              <a:gd name="connsiteY345" fmla="*/ 791412 h 3281108"/>
              <a:gd name="connsiteX346" fmla="*/ 1849939 w 7023131"/>
              <a:gd name="connsiteY346" fmla="*/ 915237 h 3281108"/>
              <a:gd name="connsiteX347" fmla="*/ 1773739 w 7023131"/>
              <a:gd name="connsiteY347" fmla="*/ 962862 h 3281108"/>
              <a:gd name="connsiteX348" fmla="*/ 1783264 w 7023131"/>
              <a:gd name="connsiteY348" fmla="*/ 1029537 h 3281108"/>
              <a:gd name="connsiteX349" fmla="*/ 1821364 w 7023131"/>
              <a:gd name="connsiteY349" fmla="*/ 1115262 h 3281108"/>
              <a:gd name="connsiteX350" fmla="*/ 1678489 w 7023131"/>
              <a:gd name="connsiteY350" fmla="*/ 1153362 h 3281108"/>
              <a:gd name="connsiteX351" fmla="*/ 1602289 w 7023131"/>
              <a:gd name="connsiteY351" fmla="*/ 1239087 h 3281108"/>
              <a:gd name="connsiteX352" fmla="*/ 1602289 w 7023131"/>
              <a:gd name="connsiteY352" fmla="*/ 1334337 h 3281108"/>
              <a:gd name="connsiteX353" fmla="*/ 1545139 w 7023131"/>
              <a:gd name="connsiteY353" fmla="*/ 1362912 h 3281108"/>
              <a:gd name="connsiteX354" fmla="*/ 1535614 w 7023131"/>
              <a:gd name="connsiteY354" fmla="*/ 1458162 h 3281108"/>
              <a:gd name="connsiteX355" fmla="*/ 1507039 w 7023131"/>
              <a:gd name="connsiteY355" fmla="*/ 1505787 h 3281108"/>
              <a:gd name="connsiteX356" fmla="*/ 1535614 w 7023131"/>
              <a:gd name="connsiteY356" fmla="*/ 1639137 h 3281108"/>
              <a:gd name="connsiteX357" fmla="*/ 1497514 w 7023131"/>
              <a:gd name="connsiteY357" fmla="*/ 1696287 h 3281108"/>
              <a:gd name="connsiteX358" fmla="*/ 1364164 w 7023131"/>
              <a:gd name="connsiteY358" fmla="*/ 1724862 h 3281108"/>
              <a:gd name="connsiteX359" fmla="*/ 1354639 w 7023131"/>
              <a:gd name="connsiteY359" fmla="*/ 1772487 h 3281108"/>
              <a:gd name="connsiteX360" fmla="*/ 1307014 w 7023131"/>
              <a:gd name="connsiteY360" fmla="*/ 1772487 h 3281108"/>
              <a:gd name="connsiteX361" fmla="*/ 1287964 w 7023131"/>
              <a:gd name="connsiteY361" fmla="*/ 1839162 h 3281108"/>
              <a:gd name="connsiteX362" fmla="*/ 1230814 w 7023131"/>
              <a:gd name="connsiteY362" fmla="*/ 1886787 h 3281108"/>
              <a:gd name="connsiteX363" fmla="*/ 1221289 w 7023131"/>
              <a:gd name="connsiteY363" fmla="*/ 1991562 h 3281108"/>
              <a:gd name="connsiteX364" fmla="*/ 1135564 w 7023131"/>
              <a:gd name="connsiteY364" fmla="*/ 2010612 h 3281108"/>
              <a:gd name="connsiteX365" fmla="*/ 1135564 w 7023131"/>
              <a:gd name="connsiteY365" fmla="*/ 2067762 h 3281108"/>
              <a:gd name="connsiteX366" fmla="*/ 1259389 w 7023131"/>
              <a:gd name="connsiteY366" fmla="*/ 2153487 h 3281108"/>
              <a:gd name="connsiteX367" fmla="*/ 1411789 w 7023131"/>
              <a:gd name="connsiteY367" fmla="*/ 2182062 h 3281108"/>
              <a:gd name="connsiteX368" fmla="*/ 1440364 w 7023131"/>
              <a:gd name="connsiteY368" fmla="*/ 2096337 h 3281108"/>
              <a:gd name="connsiteX369" fmla="*/ 1573714 w 7023131"/>
              <a:gd name="connsiteY369" fmla="*/ 2048712 h 3281108"/>
              <a:gd name="connsiteX370" fmla="*/ 1707064 w 7023131"/>
              <a:gd name="connsiteY370" fmla="*/ 2029662 h 3281108"/>
              <a:gd name="connsiteX371" fmla="*/ 1773739 w 7023131"/>
              <a:gd name="connsiteY371" fmla="*/ 1991562 h 3281108"/>
              <a:gd name="connsiteX372" fmla="*/ 1945189 w 7023131"/>
              <a:gd name="connsiteY372" fmla="*/ 2067762 h 3281108"/>
              <a:gd name="connsiteX373" fmla="*/ 2002339 w 7023131"/>
              <a:gd name="connsiteY373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45164 w 7023131"/>
              <a:gd name="connsiteY45" fmla="*/ 2039187 h 3281108"/>
              <a:gd name="connsiteX46" fmla="*/ 1792789 w 7023131"/>
              <a:gd name="connsiteY46" fmla="*/ 2001087 h 3281108"/>
              <a:gd name="connsiteX47" fmla="*/ 2049964 w 7023131"/>
              <a:gd name="connsiteY47" fmla="*/ 2115387 h 3281108"/>
              <a:gd name="connsiteX48" fmla="*/ 2240464 w 7023131"/>
              <a:gd name="connsiteY48" fmla="*/ 2039187 h 3281108"/>
              <a:gd name="connsiteX49" fmla="*/ 2345239 w 7023131"/>
              <a:gd name="connsiteY49" fmla="*/ 2010612 h 3281108"/>
              <a:gd name="connsiteX50" fmla="*/ 2411914 w 7023131"/>
              <a:gd name="connsiteY50" fmla="*/ 1943937 h 3281108"/>
              <a:gd name="connsiteX51" fmla="*/ 2459539 w 7023131"/>
              <a:gd name="connsiteY51" fmla="*/ 1896312 h 3281108"/>
              <a:gd name="connsiteX52" fmla="*/ 2507164 w 7023131"/>
              <a:gd name="connsiteY52" fmla="*/ 1829637 h 3281108"/>
              <a:gd name="connsiteX53" fmla="*/ 2535739 w 7023131"/>
              <a:gd name="connsiteY53" fmla="*/ 1810587 h 3281108"/>
              <a:gd name="connsiteX54" fmla="*/ 2659564 w 7023131"/>
              <a:gd name="connsiteY54" fmla="*/ 1791537 h 3281108"/>
              <a:gd name="connsiteX55" fmla="*/ 2669089 w 7023131"/>
              <a:gd name="connsiteY55" fmla="*/ 1715337 h 3281108"/>
              <a:gd name="connsiteX56" fmla="*/ 2697664 w 7023131"/>
              <a:gd name="connsiteY56" fmla="*/ 1696287 h 3281108"/>
              <a:gd name="connsiteX57" fmla="*/ 2745289 w 7023131"/>
              <a:gd name="connsiteY57" fmla="*/ 1658187 h 3281108"/>
              <a:gd name="connsiteX58" fmla="*/ 2802439 w 7023131"/>
              <a:gd name="connsiteY58" fmla="*/ 1629612 h 3281108"/>
              <a:gd name="connsiteX59" fmla="*/ 2888164 w 7023131"/>
              <a:gd name="connsiteY59" fmla="*/ 1572462 h 3281108"/>
              <a:gd name="connsiteX60" fmla="*/ 2954839 w 7023131"/>
              <a:gd name="connsiteY60" fmla="*/ 1505787 h 3281108"/>
              <a:gd name="connsiteX61" fmla="*/ 2964364 w 7023131"/>
              <a:gd name="connsiteY61" fmla="*/ 1429587 h 3281108"/>
              <a:gd name="connsiteX62" fmla="*/ 3002464 w 7023131"/>
              <a:gd name="connsiteY62" fmla="*/ 1429587 h 3281108"/>
              <a:gd name="connsiteX63" fmla="*/ 2983414 w 7023131"/>
              <a:gd name="connsiteY63" fmla="*/ 1362912 h 3281108"/>
              <a:gd name="connsiteX64" fmla="*/ 3078664 w 7023131"/>
              <a:gd name="connsiteY64" fmla="*/ 1439112 h 3281108"/>
              <a:gd name="connsiteX65" fmla="*/ 3192964 w 7023131"/>
              <a:gd name="connsiteY65" fmla="*/ 1401012 h 3281108"/>
              <a:gd name="connsiteX66" fmla="*/ 3345364 w 7023131"/>
              <a:gd name="connsiteY66" fmla="*/ 1401012 h 3281108"/>
              <a:gd name="connsiteX67" fmla="*/ 3402514 w 7023131"/>
              <a:gd name="connsiteY67" fmla="*/ 1372437 h 3281108"/>
              <a:gd name="connsiteX68" fmla="*/ 3412039 w 7023131"/>
              <a:gd name="connsiteY68" fmla="*/ 1343862 h 3281108"/>
              <a:gd name="connsiteX69" fmla="*/ 3412039 w 7023131"/>
              <a:gd name="connsiteY69" fmla="*/ 1439112 h 3281108"/>
              <a:gd name="connsiteX70" fmla="*/ 3469189 w 7023131"/>
              <a:gd name="connsiteY70" fmla="*/ 1420062 h 3281108"/>
              <a:gd name="connsiteX71" fmla="*/ 3573964 w 7023131"/>
              <a:gd name="connsiteY71" fmla="*/ 1410537 h 3281108"/>
              <a:gd name="connsiteX72" fmla="*/ 3612064 w 7023131"/>
              <a:gd name="connsiteY72" fmla="*/ 1334337 h 3281108"/>
              <a:gd name="connsiteX73" fmla="*/ 3754939 w 7023131"/>
              <a:gd name="connsiteY73" fmla="*/ 1391487 h 3281108"/>
              <a:gd name="connsiteX74" fmla="*/ 3802564 w 7023131"/>
              <a:gd name="connsiteY74" fmla="*/ 1286712 h 3281108"/>
              <a:gd name="connsiteX75" fmla="*/ 3935914 w 7023131"/>
              <a:gd name="connsiteY75" fmla="*/ 1267662 h 3281108"/>
              <a:gd name="connsiteX76" fmla="*/ 3974014 w 7023131"/>
              <a:gd name="connsiteY76" fmla="*/ 1181937 h 3281108"/>
              <a:gd name="connsiteX77" fmla="*/ 3935914 w 7023131"/>
              <a:gd name="connsiteY77" fmla="*/ 1105737 h 3281108"/>
              <a:gd name="connsiteX78" fmla="*/ 3916864 w 7023131"/>
              <a:gd name="connsiteY78" fmla="*/ 1039062 h 3281108"/>
              <a:gd name="connsiteX79" fmla="*/ 3840664 w 7023131"/>
              <a:gd name="connsiteY79" fmla="*/ 962862 h 3281108"/>
              <a:gd name="connsiteX80" fmla="*/ 3764464 w 7023131"/>
              <a:gd name="connsiteY80" fmla="*/ 915237 h 3281108"/>
              <a:gd name="connsiteX81" fmla="*/ 3840664 w 7023131"/>
              <a:gd name="connsiteY81" fmla="*/ 734262 h 3281108"/>
              <a:gd name="connsiteX82" fmla="*/ 3897814 w 7023131"/>
              <a:gd name="connsiteY82" fmla="*/ 648537 h 3281108"/>
              <a:gd name="connsiteX83" fmla="*/ 3983539 w 7023131"/>
              <a:gd name="connsiteY83" fmla="*/ 591387 h 3281108"/>
              <a:gd name="connsiteX84" fmla="*/ 4069264 w 7023131"/>
              <a:gd name="connsiteY84" fmla="*/ 600912 h 3281108"/>
              <a:gd name="connsiteX85" fmla="*/ 4097839 w 7023131"/>
              <a:gd name="connsiteY85" fmla="*/ 553287 h 3281108"/>
              <a:gd name="connsiteX86" fmla="*/ 4154989 w 7023131"/>
              <a:gd name="connsiteY86" fmla="*/ 505662 h 3281108"/>
              <a:gd name="connsiteX87" fmla="*/ 4174039 w 7023131"/>
              <a:gd name="connsiteY87" fmla="*/ 496137 h 3281108"/>
              <a:gd name="connsiteX88" fmla="*/ 4259764 w 7023131"/>
              <a:gd name="connsiteY88" fmla="*/ 391362 h 3281108"/>
              <a:gd name="connsiteX89" fmla="*/ 4335964 w 7023131"/>
              <a:gd name="connsiteY89" fmla="*/ 429462 h 3281108"/>
              <a:gd name="connsiteX90" fmla="*/ 4431214 w 7023131"/>
              <a:gd name="connsiteY90" fmla="*/ 391362 h 3281108"/>
              <a:gd name="connsiteX91" fmla="*/ 4535989 w 7023131"/>
              <a:gd name="connsiteY91" fmla="*/ 391362 h 3281108"/>
              <a:gd name="connsiteX92" fmla="*/ 4583614 w 7023131"/>
              <a:gd name="connsiteY92" fmla="*/ 362787 h 3281108"/>
              <a:gd name="connsiteX93" fmla="*/ 4659814 w 7023131"/>
              <a:gd name="connsiteY93" fmla="*/ 343737 h 3281108"/>
              <a:gd name="connsiteX94" fmla="*/ 4697914 w 7023131"/>
              <a:gd name="connsiteY94" fmla="*/ 305637 h 3281108"/>
              <a:gd name="connsiteX95" fmla="*/ 4755064 w 7023131"/>
              <a:gd name="connsiteY95" fmla="*/ 343737 h 3281108"/>
              <a:gd name="connsiteX96" fmla="*/ 4840789 w 7023131"/>
              <a:gd name="connsiteY96" fmla="*/ 343737 h 3281108"/>
              <a:gd name="connsiteX97" fmla="*/ 4888414 w 7023131"/>
              <a:gd name="connsiteY97" fmla="*/ 315162 h 3281108"/>
              <a:gd name="connsiteX98" fmla="*/ 4936039 w 7023131"/>
              <a:gd name="connsiteY98" fmla="*/ 324687 h 3281108"/>
              <a:gd name="connsiteX99" fmla="*/ 5040814 w 7023131"/>
              <a:gd name="connsiteY99" fmla="*/ 324687 h 3281108"/>
              <a:gd name="connsiteX100" fmla="*/ 5097964 w 7023131"/>
              <a:gd name="connsiteY100" fmla="*/ 324687 h 3281108"/>
              <a:gd name="connsiteX101" fmla="*/ 5202739 w 7023131"/>
              <a:gd name="connsiteY101" fmla="*/ 334212 h 3281108"/>
              <a:gd name="connsiteX102" fmla="*/ 5307514 w 7023131"/>
              <a:gd name="connsiteY102" fmla="*/ 334212 h 3281108"/>
              <a:gd name="connsiteX103" fmla="*/ 5393239 w 7023131"/>
              <a:gd name="connsiteY103" fmla="*/ 258012 h 3281108"/>
              <a:gd name="connsiteX104" fmla="*/ 5459914 w 7023131"/>
              <a:gd name="connsiteY104" fmla="*/ 258012 h 3281108"/>
              <a:gd name="connsiteX105" fmla="*/ 5564689 w 7023131"/>
              <a:gd name="connsiteY105" fmla="*/ 267537 h 3281108"/>
              <a:gd name="connsiteX106" fmla="*/ 5602789 w 7023131"/>
              <a:gd name="connsiteY106" fmla="*/ 238962 h 3281108"/>
              <a:gd name="connsiteX107" fmla="*/ 5583739 w 7023131"/>
              <a:gd name="connsiteY107" fmla="*/ 162762 h 3281108"/>
              <a:gd name="connsiteX108" fmla="*/ 5545639 w 7023131"/>
              <a:gd name="connsiteY108" fmla="*/ 124662 h 3281108"/>
              <a:gd name="connsiteX109" fmla="*/ 5640889 w 7023131"/>
              <a:gd name="connsiteY109" fmla="*/ 124662 h 3281108"/>
              <a:gd name="connsiteX110" fmla="*/ 5717089 w 7023131"/>
              <a:gd name="connsiteY110" fmla="*/ 77037 h 3281108"/>
              <a:gd name="connsiteX111" fmla="*/ 5736139 w 7023131"/>
              <a:gd name="connsiteY111" fmla="*/ 29412 h 3281108"/>
              <a:gd name="connsiteX112" fmla="*/ 5802814 w 7023131"/>
              <a:gd name="connsiteY112" fmla="*/ 48462 h 3281108"/>
              <a:gd name="connsiteX113" fmla="*/ 5898064 w 7023131"/>
              <a:gd name="connsiteY113" fmla="*/ 67512 h 3281108"/>
              <a:gd name="connsiteX114" fmla="*/ 5898064 w 7023131"/>
              <a:gd name="connsiteY114" fmla="*/ 837 h 3281108"/>
              <a:gd name="connsiteX115" fmla="*/ 6012364 w 7023131"/>
              <a:gd name="connsiteY115" fmla="*/ 29412 h 3281108"/>
              <a:gd name="connsiteX116" fmla="*/ 6059989 w 7023131"/>
              <a:gd name="connsiteY116" fmla="*/ 19887 h 3281108"/>
              <a:gd name="connsiteX117" fmla="*/ 6126664 w 7023131"/>
              <a:gd name="connsiteY117" fmla="*/ 48462 h 3281108"/>
              <a:gd name="connsiteX118" fmla="*/ 6269539 w 7023131"/>
              <a:gd name="connsiteY118" fmla="*/ 96087 h 3281108"/>
              <a:gd name="connsiteX119" fmla="*/ 6364789 w 7023131"/>
              <a:gd name="connsiteY119" fmla="*/ 96087 h 3281108"/>
              <a:gd name="connsiteX120" fmla="*/ 6545764 w 7023131"/>
              <a:gd name="connsiteY120" fmla="*/ 143712 h 3281108"/>
              <a:gd name="connsiteX121" fmla="*/ 6650539 w 7023131"/>
              <a:gd name="connsiteY121" fmla="*/ 267537 h 3281108"/>
              <a:gd name="connsiteX122" fmla="*/ 6631489 w 7023131"/>
              <a:gd name="connsiteY122" fmla="*/ 315162 h 3281108"/>
              <a:gd name="connsiteX123" fmla="*/ 6621964 w 7023131"/>
              <a:gd name="connsiteY123" fmla="*/ 381837 h 3281108"/>
              <a:gd name="connsiteX124" fmla="*/ 6593389 w 7023131"/>
              <a:gd name="connsiteY124" fmla="*/ 410412 h 3281108"/>
              <a:gd name="connsiteX125" fmla="*/ 6469564 w 7023131"/>
              <a:gd name="connsiteY125" fmla="*/ 334212 h 3281108"/>
              <a:gd name="connsiteX126" fmla="*/ 6460039 w 7023131"/>
              <a:gd name="connsiteY126" fmla="*/ 391362 h 3281108"/>
              <a:gd name="connsiteX127" fmla="*/ 6345739 w 7023131"/>
              <a:gd name="connsiteY127" fmla="*/ 391362 h 3281108"/>
              <a:gd name="connsiteX128" fmla="*/ 6288589 w 7023131"/>
              <a:gd name="connsiteY128" fmla="*/ 419937 h 3281108"/>
              <a:gd name="connsiteX129" fmla="*/ 6145714 w 7023131"/>
              <a:gd name="connsiteY129" fmla="*/ 477087 h 3281108"/>
              <a:gd name="connsiteX130" fmla="*/ 6079039 w 7023131"/>
              <a:gd name="connsiteY130" fmla="*/ 467562 h 3281108"/>
              <a:gd name="connsiteX131" fmla="*/ 6031414 w 7023131"/>
              <a:gd name="connsiteY131" fmla="*/ 467562 h 3281108"/>
              <a:gd name="connsiteX132" fmla="*/ 5964739 w 7023131"/>
              <a:gd name="connsiteY132" fmla="*/ 515187 h 3281108"/>
              <a:gd name="connsiteX133" fmla="*/ 5831389 w 7023131"/>
              <a:gd name="connsiteY133" fmla="*/ 486612 h 3281108"/>
              <a:gd name="connsiteX134" fmla="*/ 5745664 w 7023131"/>
              <a:gd name="connsiteY134" fmla="*/ 486612 h 3281108"/>
              <a:gd name="connsiteX135" fmla="*/ 5621839 w 7023131"/>
              <a:gd name="connsiteY135" fmla="*/ 543762 h 3281108"/>
              <a:gd name="connsiteX136" fmla="*/ 5612314 w 7023131"/>
              <a:gd name="connsiteY136" fmla="*/ 562812 h 3281108"/>
              <a:gd name="connsiteX137" fmla="*/ 5564689 w 7023131"/>
              <a:gd name="connsiteY137" fmla="*/ 572337 h 3281108"/>
              <a:gd name="connsiteX138" fmla="*/ 5440864 w 7023131"/>
              <a:gd name="connsiteY138" fmla="*/ 543762 h 3281108"/>
              <a:gd name="connsiteX139" fmla="*/ 5364664 w 7023131"/>
              <a:gd name="connsiteY139" fmla="*/ 534237 h 3281108"/>
              <a:gd name="connsiteX140" fmla="*/ 5355139 w 7023131"/>
              <a:gd name="connsiteY140" fmla="*/ 562812 h 3281108"/>
              <a:gd name="connsiteX141" fmla="*/ 5317039 w 7023131"/>
              <a:gd name="connsiteY141" fmla="*/ 581862 h 3281108"/>
              <a:gd name="connsiteX142" fmla="*/ 5307514 w 7023131"/>
              <a:gd name="connsiteY142" fmla="*/ 591387 h 3281108"/>
              <a:gd name="connsiteX143" fmla="*/ 5202739 w 7023131"/>
              <a:gd name="connsiteY143" fmla="*/ 591387 h 3281108"/>
              <a:gd name="connsiteX144" fmla="*/ 5136064 w 7023131"/>
              <a:gd name="connsiteY144" fmla="*/ 677112 h 3281108"/>
              <a:gd name="connsiteX145" fmla="*/ 5126539 w 7023131"/>
              <a:gd name="connsiteY145" fmla="*/ 724737 h 3281108"/>
              <a:gd name="connsiteX146" fmla="*/ 5136064 w 7023131"/>
              <a:gd name="connsiteY146" fmla="*/ 753312 h 3281108"/>
              <a:gd name="connsiteX147" fmla="*/ 5088439 w 7023131"/>
              <a:gd name="connsiteY147" fmla="*/ 810462 h 3281108"/>
              <a:gd name="connsiteX148" fmla="*/ 5050339 w 7023131"/>
              <a:gd name="connsiteY148" fmla="*/ 819987 h 3281108"/>
              <a:gd name="connsiteX149" fmla="*/ 5069389 w 7023131"/>
              <a:gd name="connsiteY149" fmla="*/ 886662 h 3281108"/>
              <a:gd name="connsiteX150" fmla="*/ 5050339 w 7023131"/>
              <a:gd name="connsiteY150" fmla="*/ 953337 h 3281108"/>
              <a:gd name="connsiteX151" fmla="*/ 5021764 w 7023131"/>
              <a:gd name="connsiteY151" fmla="*/ 991437 h 3281108"/>
              <a:gd name="connsiteX152" fmla="*/ 4955089 w 7023131"/>
              <a:gd name="connsiteY152" fmla="*/ 1029537 h 3281108"/>
              <a:gd name="connsiteX153" fmla="*/ 4878889 w 7023131"/>
              <a:gd name="connsiteY153" fmla="*/ 1086687 h 3281108"/>
              <a:gd name="connsiteX154" fmla="*/ 4859839 w 7023131"/>
              <a:gd name="connsiteY154" fmla="*/ 1105737 h 3281108"/>
              <a:gd name="connsiteX155" fmla="*/ 4821739 w 7023131"/>
              <a:gd name="connsiteY155" fmla="*/ 1134312 h 3281108"/>
              <a:gd name="connsiteX156" fmla="*/ 4783639 w 7023131"/>
              <a:gd name="connsiteY156" fmla="*/ 1134312 h 3281108"/>
              <a:gd name="connsiteX157" fmla="*/ 4755064 w 7023131"/>
              <a:gd name="connsiteY157" fmla="*/ 1220037 h 3281108"/>
              <a:gd name="connsiteX158" fmla="*/ 4793164 w 7023131"/>
              <a:gd name="connsiteY158" fmla="*/ 1258137 h 3281108"/>
              <a:gd name="connsiteX159" fmla="*/ 4840789 w 7023131"/>
              <a:gd name="connsiteY159" fmla="*/ 1305762 h 3281108"/>
              <a:gd name="connsiteX160" fmla="*/ 4888414 w 7023131"/>
              <a:gd name="connsiteY160" fmla="*/ 1343862 h 3281108"/>
              <a:gd name="connsiteX161" fmla="*/ 4926514 w 7023131"/>
              <a:gd name="connsiteY161" fmla="*/ 1429587 h 3281108"/>
              <a:gd name="connsiteX162" fmla="*/ 4916989 w 7023131"/>
              <a:gd name="connsiteY162" fmla="*/ 1486737 h 3281108"/>
              <a:gd name="connsiteX163" fmla="*/ 4936039 w 7023131"/>
              <a:gd name="connsiteY163" fmla="*/ 1486737 h 3281108"/>
              <a:gd name="connsiteX164" fmla="*/ 4936039 w 7023131"/>
              <a:gd name="connsiteY164" fmla="*/ 1534362 h 3281108"/>
              <a:gd name="connsiteX165" fmla="*/ 5078914 w 7023131"/>
              <a:gd name="connsiteY165" fmla="*/ 1601037 h 3281108"/>
              <a:gd name="connsiteX166" fmla="*/ 5097964 w 7023131"/>
              <a:gd name="connsiteY166" fmla="*/ 1601037 h 3281108"/>
              <a:gd name="connsiteX167" fmla="*/ 5174164 w 7023131"/>
              <a:gd name="connsiteY167" fmla="*/ 1648662 h 3281108"/>
              <a:gd name="connsiteX168" fmla="*/ 5297989 w 7023131"/>
              <a:gd name="connsiteY168" fmla="*/ 1648662 h 3281108"/>
              <a:gd name="connsiteX169" fmla="*/ 5374189 w 7023131"/>
              <a:gd name="connsiteY169" fmla="*/ 1686762 h 3281108"/>
              <a:gd name="connsiteX170" fmla="*/ 5431339 w 7023131"/>
              <a:gd name="connsiteY170" fmla="*/ 1715337 h 3281108"/>
              <a:gd name="connsiteX171" fmla="*/ 5517064 w 7023131"/>
              <a:gd name="connsiteY171" fmla="*/ 1677237 h 3281108"/>
              <a:gd name="connsiteX172" fmla="*/ 5650414 w 7023131"/>
              <a:gd name="connsiteY172" fmla="*/ 1686762 h 3281108"/>
              <a:gd name="connsiteX173" fmla="*/ 5736139 w 7023131"/>
              <a:gd name="connsiteY173" fmla="*/ 1715337 h 3281108"/>
              <a:gd name="connsiteX174" fmla="*/ 5850439 w 7023131"/>
              <a:gd name="connsiteY174" fmla="*/ 1782012 h 3281108"/>
              <a:gd name="connsiteX175" fmla="*/ 5869489 w 7023131"/>
              <a:gd name="connsiteY175" fmla="*/ 1705812 h 3281108"/>
              <a:gd name="connsiteX176" fmla="*/ 6021889 w 7023131"/>
              <a:gd name="connsiteY176" fmla="*/ 1772487 h 3281108"/>
              <a:gd name="connsiteX177" fmla="*/ 6107614 w 7023131"/>
              <a:gd name="connsiteY177" fmla="*/ 1782012 h 3281108"/>
              <a:gd name="connsiteX178" fmla="*/ 6193339 w 7023131"/>
              <a:gd name="connsiteY178" fmla="*/ 1791537 h 3281108"/>
              <a:gd name="connsiteX179" fmla="*/ 6326689 w 7023131"/>
              <a:gd name="connsiteY179" fmla="*/ 1839162 h 3281108"/>
              <a:gd name="connsiteX180" fmla="*/ 6374314 w 7023131"/>
              <a:gd name="connsiteY180" fmla="*/ 1848687 h 3281108"/>
              <a:gd name="connsiteX181" fmla="*/ 6555289 w 7023131"/>
              <a:gd name="connsiteY181" fmla="*/ 1934412 h 3281108"/>
              <a:gd name="connsiteX182" fmla="*/ 6660064 w 7023131"/>
              <a:gd name="connsiteY182" fmla="*/ 1915362 h 3281108"/>
              <a:gd name="connsiteX183" fmla="*/ 6745789 w 7023131"/>
              <a:gd name="connsiteY183" fmla="*/ 1924887 h 3281108"/>
              <a:gd name="connsiteX184" fmla="*/ 6688639 w 7023131"/>
              <a:gd name="connsiteY184" fmla="*/ 1982037 h 3281108"/>
              <a:gd name="connsiteX185" fmla="*/ 6641014 w 7023131"/>
              <a:gd name="connsiteY185" fmla="*/ 2010612 h 3281108"/>
              <a:gd name="connsiteX186" fmla="*/ 6707689 w 7023131"/>
              <a:gd name="connsiteY186" fmla="*/ 2048712 h 3281108"/>
              <a:gd name="connsiteX187" fmla="*/ 6745789 w 7023131"/>
              <a:gd name="connsiteY187" fmla="*/ 2124912 h 3281108"/>
              <a:gd name="connsiteX188" fmla="*/ 6841039 w 7023131"/>
              <a:gd name="connsiteY188" fmla="*/ 2182062 h 3281108"/>
              <a:gd name="connsiteX189" fmla="*/ 6945814 w 7023131"/>
              <a:gd name="connsiteY189" fmla="*/ 2210637 h 3281108"/>
              <a:gd name="connsiteX190" fmla="*/ 6993439 w 7023131"/>
              <a:gd name="connsiteY190" fmla="*/ 2296362 h 3281108"/>
              <a:gd name="connsiteX191" fmla="*/ 7022014 w 7023131"/>
              <a:gd name="connsiteY191" fmla="*/ 2343987 h 3281108"/>
              <a:gd name="connsiteX192" fmla="*/ 6955339 w 7023131"/>
              <a:gd name="connsiteY192" fmla="*/ 2353512 h 3281108"/>
              <a:gd name="connsiteX193" fmla="*/ 6793414 w 7023131"/>
              <a:gd name="connsiteY193" fmla="*/ 2239212 h 3281108"/>
              <a:gd name="connsiteX194" fmla="*/ 6745789 w 7023131"/>
              <a:gd name="connsiteY194" fmla="*/ 2210637 h 3281108"/>
              <a:gd name="connsiteX195" fmla="*/ 6698164 w 7023131"/>
              <a:gd name="connsiteY195" fmla="*/ 2239212 h 3281108"/>
              <a:gd name="connsiteX196" fmla="*/ 6612439 w 7023131"/>
              <a:gd name="connsiteY196" fmla="*/ 2248737 h 3281108"/>
              <a:gd name="connsiteX197" fmla="*/ 6555289 w 7023131"/>
              <a:gd name="connsiteY197" fmla="*/ 2229687 h 3281108"/>
              <a:gd name="connsiteX198" fmla="*/ 6507664 w 7023131"/>
              <a:gd name="connsiteY198" fmla="*/ 2191587 h 3281108"/>
              <a:gd name="connsiteX199" fmla="*/ 6460039 w 7023131"/>
              <a:gd name="connsiteY199" fmla="*/ 2248737 h 3281108"/>
              <a:gd name="connsiteX200" fmla="*/ 6402889 w 7023131"/>
              <a:gd name="connsiteY200" fmla="*/ 2210637 h 3281108"/>
              <a:gd name="connsiteX201" fmla="*/ 6364789 w 7023131"/>
              <a:gd name="connsiteY201" fmla="*/ 2191587 h 3281108"/>
              <a:gd name="connsiteX202" fmla="*/ 6355264 w 7023131"/>
              <a:gd name="connsiteY202" fmla="*/ 2239212 h 3281108"/>
              <a:gd name="connsiteX203" fmla="*/ 6288589 w 7023131"/>
              <a:gd name="connsiteY203" fmla="*/ 2286837 h 3281108"/>
              <a:gd name="connsiteX204" fmla="*/ 6212389 w 7023131"/>
              <a:gd name="connsiteY204" fmla="*/ 2286837 h 3281108"/>
              <a:gd name="connsiteX205" fmla="*/ 6050464 w 7023131"/>
              <a:gd name="connsiteY205" fmla="*/ 2201112 h 3281108"/>
              <a:gd name="connsiteX206" fmla="*/ 5983789 w 7023131"/>
              <a:gd name="connsiteY206" fmla="*/ 2172537 h 3281108"/>
              <a:gd name="connsiteX207" fmla="*/ 5898064 w 7023131"/>
              <a:gd name="connsiteY207" fmla="*/ 2105862 h 3281108"/>
              <a:gd name="connsiteX208" fmla="*/ 5783764 w 7023131"/>
              <a:gd name="connsiteY208" fmla="*/ 2067762 h 3281108"/>
              <a:gd name="connsiteX209" fmla="*/ 5745664 w 7023131"/>
              <a:gd name="connsiteY209" fmla="*/ 2029662 h 3281108"/>
              <a:gd name="connsiteX210" fmla="*/ 5688514 w 7023131"/>
              <a:gd name="connsiteY210" fmla="*/ 2010612 h 3281108"/>
              <a:gd name="connsiteX211" fmla="*/ 5612314 w 7023131"/>
              <a:gd name="connsiteY211" fmla="*/ 2010612 h 3281108"/>
              <a:gd name="connsiteX212" fmla="*/ 5450389 w 7023131"/>
              <a:gd name="connsiteY212" fmla="*/ 1934412 h 3281108"/>
              <a:gd name="connsiteX213" fmla="*/ 5412289 w 7023131"/>
              <a:gd name="connsiteY213" fmla="*/ 1924887 h 3281108"/>
              <a:gd name="connsiteX214" fmla="*/ 5317039 w 7023131"/>
              <a:gd name="connsiteY214" fmla="*/ 1934412 h 3281108"/>
              <a:gd name="connsiteX215" fmla="*/ 5212264 w 7023131"/>
              <a:gd name="connsiteY215" fmla="*/ 1905837 h 3281108"/>
              <a:gd name="connsiteX216" fmla="*/ 5069389 w 7023131"/>
              <a:gd name="connsiteY216" fmla="*/ 1886787 h 3281108"/>
              <a:gd name="connsiteX217" fmla="*/ 4964614 w 7023131"/>
              <a:gd name="connsiteY217" fmla="*/ 1877262 h 3281108"/>
              <a:gd name="connsiteX218" fmla="*/ 4945564 w 7023131"/>
              <a:gd name="connsiteY218" fmla="*/ 1924887 h 3281108"/>
              <a:gd name="connsiteX219" fmla="*/ 4916989 w 7023131"/>
              <a:gd name="connsiteY219" fmla="*/ 1953462 h 3281108"/>
              <a:gd name="connsiteX220" fmla="*/ 4878889 w 7023131"/>
              <a:gd name="connsiteY220" fmla="*/ 1982037 h 3281108"/>
              <a:gd name="connsiteX221" fmla="*/ 4907464 w 7023131"/>
              <a:gd name="connsiteY221" fmla="*/ 2048712 h 3281108"/>
              <a:gd name="connsiteX222" fmla="*/ 4840789 w 7023131"/>
              <a:gd name="connsiteY222" fmla="*/ 2096337 h 3281108"/>
              <a:gd name="connsiteX223" fmla="*/ 4840789 w 7023131"/>
              <a:gd name="connsiteY223" fmla="*/ 2105862 h 3281108"/>
              <a:gd name="connsiteX224" fmla="*/ 4793164 w 7023131"/>
              <a:gd name="connsiteY224" fmla="*/ 2163012 h 3281108"/>
              <a:gd name="connsiteX225" fmla="*/ 4840789 w 7023131"/>
              <a:gd name="connsiteY225" fmla="*/ 2229687 h 3281108"/>
              <a:gd name="connsiteX226" fmla="*/ 4888414 w 7023131"/>
              <a:gd name="connsiteY226" fmla="*/ 2267787 h 3281108"/>
              <a:gd name="connsiteX227" fmla="*/ 4993189 w 7023131"/>
              <a:gd name="connsiteY227" fmla="*/ 2286837 h 3281108"/>
              <a:gd name="connsiteX228" fmla="*/ 4831264 w 7023131"/>
              <a:gd name="connsiteY228" fmla="*/ 2391612 h 3281108"/>
              <a:gd name="connsiteX229" fmla="*/ 4878889 w 7023131"/>
              <a:gd name="connsiteY229" fmla="*/ 2420187 h 3281108"/>
              <a:gd name="connsiteX230" fmla="*/ 4831264 w 7023131"/>
              <a:gd name="connsiteY230" fmla="*/ 2477337 h 3281108"/>
              <a:gd name="connsiteX231" fmla="*/ 4783639 w 7023131"/>
              <a:gd name="connsiteY231" fmla="*/ 2544012 h 3281108"/>
              <a:gd name="connsiteX232" fmla="*/ 4755064 w 7023131"/>
              <a:gd name="connsiteY232" fmla="*/ 2620212 h 3281108"/>
              <a:gd name="connsiteX233" fmla="*/ 4697914 w 7023131"/>
              <a:gd name="connsiteY233" fmla="*/ 2696412 h 3281108"/>
              <a:gd name="connsiteX234" fmla="*/ 4640764 w 7023131"/>
              <a:gd name="connsiteY234" fmla="*/ 2715462 h 3281108"/>
              <a:gd name="connsiteX235" fmla="*/ 4469314 w 7023131"/>
              <a:gd name="connsiteY235" fmla="*/ 2715462 h 3281108"/>
              <a:gd name="connsiteX236" fmla="*/ 4383589 w 7023131"/>
              <a:gd name="connsiteY236" fmla="*/ 2715462 h 3281108"/>
              <a:gd name="connsiteX237" fmla="*/ 4364539 w 7023131"/>
              <a:gd name="connsiteY237" fmla="*/ 2686887 h 3281108"/>
              <a:gd name="connsiteX238" fmla="*/ 4326439 w 7023131"/>
              <a:gd name="connsiteY238" fmla="*/ 2648787 h 3281108"/>
              <a:gd name="connsiteX239" fmla="*/ 4307389 w 7023131"/>
              <a:gd name="connsiteY239" fmla="*/ 2591637 h 3281108"/>
              <a:gd name="connsiteX240" fmla="*/ 4307389 w 7023131"/>
              <a:gd name="connsiteY240" fmla="*/ 2505912 h 3281108"/>
              <a:gd name="connsiteX241" fmla="*/ 4297864 w 7023131"/>
              <a:gd name="connsiteY241" fmla="*/ 2429712 h 3281108"/>
              <a:gd name="connsiteX242" fmla="*/ 4269289 w 7023131"/>
              <a:gd name="connsiteY242" fmla="*/ 2334462 h 3281108"/>
              <a:gd name="connsiteX243" fmla="*/ 4250239 w 7023131"/>
              <a:gd name="connsiteY243" fmla="*/ 2258262 h 3281108"/>
              <a:gd name="connsiteX244" fmla="*/ 4145464 w 7023131"/>
              <a:gd name="connsiteY244" fmla="*/ 2258262 h 3281108"/>
              <a:gd name="connsiteX245" fmla="*/ 4050214 w 7023131"/>
              <a:gd name="connsiteY245" fmla="*/ 2239212 h 3281108"/>
              <a:gd name="connsiteX246" fmla="*/ 3983539 w 7023131"/>
              <a:gd name="connsiteY246" fmla="*/ 2296362 h 3281108"/>
              <a:gd name="connsiteX247" fmla="*/ 3821614 w 7023131"/>
              <a:gd name="connsiteY247" fmla="*/ 2353512 h 3281108"/>
              <a:gd name="connsiteX248" fmla="*/ 3802564 w 7023131"/>
              <a:gd name="connsiteY248" fmla="*/ 2420187 h 3281108"/>
              <a:gd name="connsiteX249" fmla="*/ 3650164 w 7023131"/>
              <a:gd name="connsiteY249" fmla="*/ 2420187 h 3281108"/>
              <a:gd name="connsiteX250" fmla="*/ 3564439 w 7023131"/>
              <a:gd name="connsiteY250" fmla="*/ 2515437 h 3281108"/>
              <a:gd name="connsiteX251" fmla="*/ 3450139 w 7023131"/>
              <a:gd name="connsiteY251" fmla="*/ 2629737 h 3281108"/>
              <a:gd name="connsiteX252" fmla="*/ 3421564 w 7023131"/>
              <a:gd name="connsiteY252" fmla="*/ 2763087 h 3281108"/>
              <a:gd name="connsiteX253" fmla="*/ 3326314 w 7023131"/>
              <a:gd name="connsiteY253" fmla="*/ 2839287 h 3281108"/>
              <a:gd name="connsiteX254" fmla="*/ 3231064 w 7023131"/>
              <a:gd name="connsiteY254" fmla="*/ 2915487 h 3281108"/>
              <a:gd name="connsiteX255" fmla="*/ 3154864 w 7023131"/>
              <a:gd name="connsiteY255" fmla="*/ 3029787 h 3281108"/>
              <a:gd name="connsiteX256" fmla="*/ 3107239 w 7023131"/>
              <a:gd name="connsiteY256" fmla="*/ 3144087 h 3281108"/>
              <a:gd name="connsiteX257" fmla="*/ 3050089 w 7023131"/>
              <a:gd name="connsiteY257" fmla="*/ 3220287 h 3281108"/>
              <a:gd name="connsiteX258" fmla="*/ 2973889 w 7023131"/>
              <a:gd name="connsiteY258" fmla="*/ 3229812 h 3281108"/>
              <a:gd name="connsiteX259" fmla="*/ 2878639 w 7023131"/>
              <a:gd name="connsiteY259" fmla="*/ 3163137 h 3281108"/>
              <a:gd name="connsiteX260" fmla="*/ 2802439 w 7023131"/>
              <a:gd name="connsiteY260" fmla="*/ 3105987 h 3281108"/>
              <a:gd name="connsiteX261" fmla="*/ 2726239 w 7023131"/>
              <a:gd name="connsiteY261" fmla="*/ 3096462 h 3281108"/>
              <a:gd name="connsiteX262" fmla="*/ 2630989 w 7023131"/>
              <a:gd name="connsiteY262" fmla="*/ 3153612 h 3281108"/>
              <a:gd name="connsiteX263" fmla="*/ 2659564 w 7023131"/>
              <a:gd name="connsiteY263" fmla="*/ 3210762 h 3281108"/>
              <a:gd name="connsiteX264" fmla="*/ 2545264 w 7023131"/>
              <a:gd name="connsiteY264" fmla="*/ 3220287 h 3281108"/>
              <a:gd name="connsiteX265" fmla="*/ 2383339 w 7023131"/>
              <a:gd name="connsiteY265" fmla="*/ 3229812 h 3281108"/>
              <a:gd name="connsiteX266" fmla="*/ 2307139 w 7023131"/>
              <a:gd name="connsiteY266" fmla="*/ 3267912 h 3281108"/>
              <a:gd name="connsiteX267" fmla="*/ 2221414 w 7023131"/>
              <a:gd name="connsiteY267" fmla="*/ 3277437 h 3281108"/>
              <a:gd name="connsiteX268" fmla="*/ 2192839 w 7023131"/>
              <a:gd name="connsiteY268" fmla="*/ 3210762 h 3281108"/>
              <a:gd name="connsiteX269" fmla="*/ 2088064 w 7023131"/>
              <a:gd name="connsiteY269" fmla="*/ 3144087 h 3281108"/>
              <a:gd name="connsiteX270" fmla="*/ 2116639 w 7023131"/>
              <a:gd name="connsiteY270" fmla="*/ 3077412 h 3281108"/>
              <a:gd name="connsiteX271" fmla="*/ 2145214 w 7023131"/>
              <a:gd name="connsiteY271" fmla="*/ 2982162 h 3281108"/>
              <a:gd name="connsiteX272" fmla="*/ 2154739 w 7023131"/>
              <a:gd name="connsiteY272" fmla="*/ 2886912 h 3281108"/>
              <a:gd name="connsiteX273" fmla="*/ 2078539 w 7023131"/>
              <a:gd name="connsiteY273" fmla="*/ 2867862 h 3281108"/>
              <a:gd name="connsiteX274" fmla="*/ 1973764 w 7023131"/>
              <a:gd name="connsiteY274" fmla="*/ 2848812 h 3281108"/>
              <a:gd name="connsiteX275" fmla="*/ 1840414 w 7023131"/>
              <a:gd name="connsiteY275" fmla="*/ 2829762 h 3281108"/>
              <a:gd name="connsiteX276" fmla="*/ 1678489 w 7023131"/>
              <a:gd name="connsiteY276" fmla="*/ 2820237 h 3281108"/>
              <a:gd name="connsiteX277" fmla="*/ 1602289 w 7023131"/>
              <a:gd name="connsiteY277" fmla="*/ 2810712 h 3281108"/>
              <a:gd name="connsiteX278" fmla="*/ 1507039 w 7023131"/>
              <a:gd name="connsiteY278" fmla="*/ 2848812 h 3281108"/>
              <a:gd name="connsiteX279" fmla="*/ 1326064 w 7023131"/>
              <a:gd name="connsiteY279" fmla="*/ 2858337 h 3281108"/>
              <a:gd name="connsiteX280" fmla="*/ 1126039 w 7023131"/>
              <a:gd name="connsiteY280" fmla="*/ 2791662 h 3281108"/>
              <a:gd name="connsiteX281" fmla="*/ 1021264 w 7023131"/>
              <a:gd name="connsiteY281" fmla="*/ 2791662 h 3281108"/>
              <a:gd name="connsiteX282" fmla="*/ 906964 w 7023131"/>
              <a:gd name="connsiteY282" fmla="*/ 2801187 h 3281108"/>
              <a:gd name="connsiteX283" fmla="*/ 802189 w 7023131"/>
              <a:gd name="connsiteY283" fmla="*/ 2877387 h 3281108"/>
              <a:gd name="connsiteX284" fmla="*/ 725989 w 7023131"/>
              <a:gd name="connsiteY284" fmla="*/ 2896437 h 3281108"/>
              <a:gd name="connsiteX285" fmla="*/ 716464 w 7023131"/>
              <a:gd name="connsiteY285" fmla="*/ 2744037 h 3281108"/>
              <a:gd name="connsiteX286" fmla="*/ 716464 w 7023131"/>
              <a:gd name="connsiteY286" fmla="*/ 2667837 h 3281108"/>
              <a:gd name="connsiteX287" fmla="*/ 706939 w 7023131"/>
              <a:gd name="connsiteY287" fmla="*/ 2572587 h 3281108"/>
              <a:gd name="connsiteX288" fmla="*/ 659314 w 7023131"/>
              <a:gd name="connsiteY288" fmla="*/ 2515437 h 3281108"/>
              <a:gd name="connsiteX289" fmla="*/ 735514 w 7023131"/>
              <a:gd name="connsiteY289" fmla="*/ 2467812 h 3281108"/>
              <a:gd name="connsiteX290" fmla="*/ 773614 w 7023131"/>
              <a:gd name="connsiteY290" fmla="*/ 2401137 h 3281108"/>
              <a:gd name="connsiteX291" fmla="*/ 659314 w 7023131"/>
              <a:gd name="connsiteY291" fmla="*/ 2420187 h 3281108"/>
              <a:gd name="connsiteX292" fmla="*/ 583114 w 7023131"/>
              <a:gd name="connsiteY292" fmla="*/ 2372562 h 3281108"/>
              <a:gd name="connsiteX293" fmla="*/ 402139 w 7023131"/>
              <a:gd name="connsiteY293" fmla="*/ 2410662 h 3281108"/>
              <a:gd name="connsiteX294" fmla="*/ 297364 w 7023131"/>
              <a:gd name="connsiteY294" fmla="*/ 2410662 h 3281108"/>
              <a:gd name="connsiteX295" fmla="*/ 249739 w 7023131"/>
              <a:gd name="connsiteY295" fmla="*/ 2372562 h 3281108"/>
              <a:gd name="connsiteX296" fmla="*/ 135439 w 7023131"/>
              <a:gd name="connsiteY296" fmla="*/ 2391612 h 3281108"/>
              <a:gd name="connsiteX297" fmla="*/ 116389 w 7023131"/>
              <a:gd name="connsiteY297" fmla="*/ 2420187 h 3281108"/>
              <a:gd name="connsiteX298" fmla="*/ 40189 w 7023131"/>
              <a:gd name="connsiteY298" fmla="*/ 2353512 h 3281108"/>
              <a:gd name="connsiteX299" fmla="*/ 21139 w 7023131"/>
              <a:gd name="connsiteY299" fmla="*/ 2296362 h 3281108"/>
              <a:gd name="connsiteX300" fmla="*/ 164014 w 7023131"/>
              <a:gd name="connsiteY300" fmla="*/ 2277312 h 3281108"/>
              <a:gd name="connsiteX301" fmla="*/ 211639 w 7023131"/>
              <a:gd name="connsiteY301" fmla="*/ 2220162 h 3281108"/>
              <a:gd name="connsiteX302" fmla="*/ 78289 w 7023131"/>
              <a:gd name="connsiteY302" fmla="*/ 2191587 h 3281108"/>
              <a:gd name="connsiteX303" fmla="*/ 30664 w 7023131"/>
              <a:gd name="connsiteY303" fmla="*/ 2115387 h 3281108"/>
              <a:gd name="connsiteX304" fmla="*/ 2089 w 7023131"/>
              <a:gd name="connsiteY304" fmla="*/ 2058237 h 3281108"/>
              <a:gd name="connsiteX305" fmla="*/ 87814 w 7023131"/>
              <a:gd name="connsiteY305" fmla="*/ 2020137 h 3281108"/>
              <a:gd name="connsiteX306" fmla="*/ 87814 w 7023131"/>
              <a:gd name="connsiteY306" fmla="*/ 1924887 h 3281108"/>
              <a:gd name="connsiteX307" fmla="*/ 173539 w 7023131"/>
              <a:gd name="connsiteY307" fmla="*/ 1896312 h 3281108"/>
              <a:gd name="connsiteX308" fmla="*/ 211639 w 7023131"/>
              <a:gd name="connsiteY308" fmla="*/ 1753437 h 3281108"/>
              <a:gd name="connsiteX309" fmla="*/ 306889 w 7023131"/>
              <a:gd name="connsiteY309" fmla="*/ 1715337 h 3281108"/>
              <a:gd name="connsiteX310" fmla="*/ 287839 w 7023131"/>
              <a:gd name="connsiteY310" fmla="*/ 1924887 h 3281108"/>
              <a:gd name="connsiteX311" fmla="*/ 459289 w 7023131"/>
              <a:gd name="connsiteY311" fmla="*/ 1934412 h 3281108"/>
              <a:gd name="connsiteX312" fmla="*/ 564064 w 7023131"/>
              <a:gd name="connsiteY312" fmla="*/ 1829637 h 3281108"/>
              <a:gd name="connsiteX313" fmla="*/ 478339 w 7023131"/>
              <a:gd name="connsiteY313" fmla="*/ 1724862 h 3281108"/>
              <a:gd name="connsiteX314" fmla="*/ 430714 w 7023131"/>
              <a:gd name="connsiteY314" fmla="*/ 1686762 h 3281108"/>
              <a:gd name="connsiteX315" fmla="*/ 554539 w 7023131"/>
              <a:gd name="connsiteY315" fmla="*/ 1610562 h 3281108"/>
              <a:gd name="connsiteX316" fmla="*/ 649789 w 7023131"/>
              <a:gd name="connsiteY316" fmla="*/ 1610562 h 3281108"/>
              <a:gd name="connsiteX317" fmla="*/ 697414 w 7023131"/>
              <a:gd name="connsiteY317" fmla="*/ 1562937 h 3281108"/>
              <a:gd name="connsiteX318" fmla="*/ 783139 w 7023131"/>
              <a:gd name="connsiteY318" fmla="*/ 1534362 h 3281108"/>
              <a:gd name="connsiteX319" fmla="*/ 935539 w 7023131"/>
              <a:gd name="connsiteY319" fmla="*/ 1572462 h 3281108"/>
              <a:gd name="connsiteX320" fmla="*/ 973639 w 7023131"/>
              <a:gd name="connsiteY320" fmla="*/ 1458162 h 3281108"/>
              <a:gd name="connsiteX321" fmla="*/ 973639 w 7023131"/>
              <a:gd name="connsiteY321" fmla="*/ 1372437 h 3281108"/>
              <a:gd name="connsiteX322" fmla="*/ 1154614 w 7023131"/>
              <a:gd name="connsiteY322" fmla="*/ 1296237 h 3281108"/>
              <a:gd name="connsiteX323" fmla="*/ 1154614 w 7023131"/>
              <a:gd name="connsiteY323" fmla="*/ 1277187 h 3281108"/>
              <a:gd name="connsiteX324" fmla="*/ 1278439 w 7023131"/>
              <a:gd name="connsiteY324" fmla="*/ 1191462 h 3281108"/>
              <a:gd name="connsiteX325" fmla="*/ 1326064 w 7023131"/>
              <a:gd name="connsiteY325" fmla="*/ 1153362 h 3281108"/>
              <a:gd name="connsiteX326" fmla="*/ 1192714 w 7023131"/>
              <a:gd name="connsiteY326" fmla="*/ 1096212 h 3281108"/>
              <a:gd name="connsiteX327" fmla="*/ 1068889 w 7023131"/>
              <a:gd name="connsiteY327" fmla="*/ 1143837 h 3281108"/>
              <a:gd name="connsiteX328" fmla="*/ 859339 w 7023131"/>
              <a:gd name="connsiteY328" fmla="*/ 1134312 h 3281108"/>
              <a:gd name="connsiteX329" fmla="*/ 1335589 w 7023131"/>
              <a:gd name="connsiteY329" fmla="*/ 753312 h 3281108"/>
              <a:gd name="connsiteX330" fmla="*/ 1402264 w 7023131"/>
              <a:gd name="connsiteY330" fmla="*/ 715212 h 3281108"/>
              <a:gd name="connsiteX331" fmla="*/ 1497514 w 7023131"/>
              <a:gd name="connsiteY331" fmla="*/ 715212 h 3281108"/>
              <a:gd name="connsiteX332" fmla="*/ 1583239 w 7023131"/>
              <a:gd name="connsiteY332" fmla="*/ 696162 h 3281108"/>
              <a:gd name="connsiteX333" fmla="*/ 1602289 w 7023131"/>
              <a:gd name="connsiteY333" fmla="*/ 648537 h 3281108"/>
              <a:gd name="connsiteX334" fmla="*/ 1649914 w 7023131"/>
              <a:gd name="connsiteY334" fmla="*/ 715212 h 3281108"/>
              <a:gd name="connsiteX335" fmla="*/ 1783264 w 7023131"/>
              <a:gd name="connsiteY335" fmla="*/ 724737 h 3281108"/>
              <a:gd name="connsiteX336" fmla="*/ 1840414 w 7023131"/>
              <a:gd name="connsiteY336" fmla="*/ 629487 h 3281108"/>
              <a:gd name="connsiteX337" fmla="*/ 1897564 w 7023131"/>
              <a:gd name="connsiteY337" fmla="*/ 619962 h 3281108"/>
              <a:gd name="connsiteX338" fmla="*/ 1983289 w 7023131"/>
              <a:gd name="connsiteY338" fmla="*/ 562812 h 3281108"/>
              <a:gd name="connsiteX339" fmla="*/ 2049964 w 7023131"/>
              <a:gd name="connsiteY339" fmla="*/ 515187 h 3281108"/>
              <a:gd name="connsiteX340" fmla="*/ 2088064 w 7023131"/>
              <a:gd name="connsiteY340" fmla="*/ 524712 h 3281108"/>
              <a:gd name="connsiteX341" fmla="*/ 2107114 w 7023131"/>
              <a:gd name="connsiteY341" fmla="*/ 600912 h 3281108"/>
              <a:gd name="connsiteX342" fmla="*/ 2049964 w 7023131"/>
              <a:gd name="connsiteY342" fmla="*/ 600912 h 3281108"/>
              <a:gd name="connsiteX343" fmla="*/ 1973764 w 7023131"/>
              <a:gd name="connsiteY343" fmla="*/ 667587 h 3281108"/>
              <a:gd name="connsiteX344" fmla="*/ 1907089 w 7023131"/>
              <a:gd name="connsiteY344" fmla="*/ 696162 h 3281108"/>
              <a:gd name="connsiteX345" fmla="*/ 1935664 w 7023131"/>
              <a:gd name="connsiteY345" fmla="*/ 791412 h 3281108"/>
              <a:gd name="connsiteX346" fmla="*/ 1849939 w 7023131"/>
              <a:gd name="connsiteY346" fmla="*/ 915237 h 3281108"/>
              <a:gd name="connsiteX347" fmla="*/ 1773739 w 7023131"/>
              <a:gd name="connsiteY347" fmla="*/ 962862 h 3281108"/>
              <a:gd name="connsiteX348" fmla="*/ 1783264 w 7023131"/>
              <a:gd name="connsiteY348" fmla="*/ 1029537 h 3281108"/>
              <a:gd name="connsiteX349" fmla="*/ 1821364 w 7023131"/>
              <a:gd name="connsiteY349" fmla="*/ 1115262 h 3281108"/>
              <a:gd name="connsiteX350" fmla="*/ 1678489 w 7023131"/>
              <a:gd name="connsiteY350" fmla="*/ 1153362 h 3281108"/>
              <a:gd name="connsiteX351" fmla="*/ 1602289 w 7023131"/>
              <a:gd name="connsiteY351" fmla="*/ 1239087 h 3281108"/>
              <a:gd name="connsiteX352" fmla="*/ 1602289 w 7023131"/>
              <a:gd name="connsiteY352" fmla="*/ 1334337 h 3281108"/>
              <a:gd name="connsiteX353" fmla="*/ 1545139 w 7023131"/>
              <a:gd name="connsiteY353" fmla="*/ 1362912 h 3281108"/>
              <a:gd name="connsiteX354" fmla="*/ 1535614 w 7023131"/>
              <a:gd name="connsiteY354" fmla="*/ 1458162 h 3281108"/>
              <a:gd name="connsiteX355" fmla="*/ 1507039 w 7023131"/>
              <a:gd name="connsiteY355" fmla="*/ 1505787 h 3281108"/>
              <a:gd name="connsiteX356" fmla="*/ 1535614 w 7023131"/>
              <a:gd name="connsiteY356" fmla="*/ 1639137 h 3281108"/>
              <a:gd name="connsiteX357" fmla="*/ 1497514 w 7023131"/>
              <a:gd name="connsiteY357" fmla="*/ 1696287 h 3281108"/>
              <a:gd name="connsiteX358" fmla="*/ 1364164 w 7023131"/>
              <a:gd name="connsiteY358" fmla="*/ 1724862 h 3281108"/>
              <a:gd name="connsiteX359" fmla="*/ 1354639 w 7023131"/>
              <a:gd name="connsiteY359" fmla="*/ 1772487 h 3281108"/>
              <a:gd name="connsiteX360" fmla="*/ 1307014 w 7023131"/>
              <a:gd name="connsiteY360" fmla="*/ 1772487 h 3281108"/>
              <a:gd name="connsiteX361" fmla="*/ 1287964 w 7023131"/>
              <a:gd name="connsiteY361" fmla="*/ 1839162 h 3281108"/>
              <a:gd name="connsiteX362" fmla="*/ 1230814 w 7023131"/>
              <a:gd name="connsiteY362" fmla="*/ 1886787 h 3281108"/>
              <a:gd name="connsiteX363" fmla="*/ 1221289 w 7023131"/>
              <a:gd name="connsiteY363" fmla="*/ 1991562 h 3281108"/>
              <a:gd name="connsiteX364" fmla="*/ 1135564 w 7023131"/>
              <a:gd name="connsiteY364" fmla="*/ 2010612 h 3281108"/>
              <a:gd name="connsiteX365" fmla="*/ 1135564 w 7023131"/>
              <a:gd name="connsiteY365" fmla="*/ 2067762 h 3281108"/>
              <a:gd name="connsiteX366" fmla="*/ 1259389 w 7023131"/>
              <a:gd name="connsiteY366" fmla="*/ 2153487 h 3281108"/>
              <a:gd name="connsiteX367" fmla="*/ 1411789 w 7023131"/>
              <a:gd name="connsiteY367" fmla="*/ 2182062 h 3281108"/>
              <a:gd name="connsiteX368" fmla="*/ 1440364 w 7023131"/>
              <a:gd name="connsiteY368" fmla="*/ 2096337 h 3281108"/>
              <a:gd name="connsiteX369" fmla="*/ 1573714 w 7023131"/>
              <a:gd name="connsiteY369" fmla="*/ 2048712 h 3281108"/>
              <a:gd name="connsiteX370" fmla="*/ 1707064 w 7023131"/>
              <a:gd name="connsiteY370" fmla="*/ 2029662 h 3281108"/>
              <a:gd name="connsiteX371" fmla="*/ 1945189 w 7023131"/>
              <a:gd name="connsiteY371" fmla="*/ 2067762 h 3281108"/>
              <a:gd name="connsiteX372" fmla="*/ 2002339 w 7023131"/>
              <a:gd name="connsiteY372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573714 w 7023131"/>
              <a:gd name="connsiteY368" fmla="*/ 2048712 h 3281108"/>
              <a:gd name="connsiteX369" fmla="*/ 1707064 w 7023131"/>
              <a:gd name="connsiteY369" fmla="*/ 2029662 h 3281108"/>
              <a:gd name="connsiteX370" fmla="*/ 1945189 w 7023131"/>
              <a:gd name="connsiteY370" fmla="*/ 2067762 h 3281108"/>
              <a:gd name="connsiteX371" fmla="*/ 2002339 w 7023131"/>
              <a:gd name="connsiteY371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573714 w 7023131"/>
              <a:gd name="connsiteY368" fmla="*/ 2048712 h 3281108"/>
              <a:gd name="connsiteX369" fmla="*/ 1945189 w 7023131"/>
              <a:gd name="connsiteY369" fmla="*/ 2067762 h 3281108"/>
              <a:gd name="connsiteX370" fmla="*/ 2002339 w 7023131"/>
              <a:gd name="connsiteY37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440364 w 7023131"/>
              <a:gd name="connsiteY367" fmla="*/ 2096337 h 3281108"/>
              <a:gd name="connsiteX368" fmla="*/ 1945189 w 7023131"/>
              <a:gd name="connsiteY368" fmla="*/ 2067762 h 3281108"/>
              <a:gd name="connsiteX369" fmla="*/ 2002339 w 7023131"/>
              <a:gd name="connsiteY36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411789 w 7023131"/>
              <a:gd name="connsiteY366" fmla="*/ 2182062 h 3281108"/>
              <a:gd name="connsiteX367" fmla="*/ 1945189 w 7023131"/>
              <a:gd name="connsiteY367" fmla="*/ 2067762 h 3281108"/>
              <a:gd name="connsiteX368" fmla="*/ 2002339 w 7023131"/>
              <a:gd name="connsiteY368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259389 w 7023131"/>
              <a:gd name="connsiteY365" fmla="*/ 2153487 h 3281108"/>
              <a:gd name="connsiteX366" fmla="*/ 1945189 w 7023131"/>
              <a:gd name="connsiteY366" fmla="*/ 2067762 h 3281108"/>
              <a:gd name="connsiteX367" fmla="*/ 2002339 w 7023131"/>
              <a:gd name="connsiteY367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06989 w 7023131"/>
              <a:gd name="connsiteY35" fmla="*/ 2067762 h 3281108"/>
              <a:gd name="connsiteX36" fmla="*/ 1173664 w 7023131"/>
              <a:gd name="connsiteY36" fmla="*/ 2124912 h 3281108"/>
              <a:gd name="connsiteX37" fmla="*/ 1259389 w 7023131"/>
              <a:gd name="connsiteY37" fmla="*/ 2115387 h 3281108"/>
              <a:gd name="connsiteX38" fmla="*/ 1316539 w 7023131"/>
              <a:gd name="connsiteY38" fmla="*/ 2163012 h 3281108"/>
              <a:gd name="connsiteX39" fmla="*/ 1354639 w 7023131"/>
              <a:gd name="connsiteY39" fmla="*/ 2172537 h 3281108"/>
              <a:gd name="connsiteX40" fmla="*/ 1411789 w 7023131"/>
              <a:gd name="connsiteY40" fmla="*/ 2172537 h 3281108"/>
              <a:gd name="connsiteX41" fmla="*/ 1459414 w 7023131"/>
              <a:gd name="connsiteY41" fmla="*/ 2105862 h 3281108"/>
              <a:gd name="connsiteX42" fmla="*/ 1516564 w 7023131"/>
              <a:gd name="connsiteY42" fmla="*/ 2039187 h 3281108"/>
              <a:gd name="connsiteX43" fmla="*/ 1621339 w 7023131"/>
              <a:gd name="connsiteY43" fmla="*/ 2029662 h 3281108"/>
              <a:gd name="connsiteX44" fmla="*/ 1668964 w 7023131"/>
              <a:gd name="connsiteY44" fmla="*/ 2001087 h 3281108"/>
              <a:gd name="connsiteX45" fmla="*/ 1792789 w 7023131"/>
              <a:gd name="connsiteY45" fmla="*/ 2001087 h 3281108"/>
              <a:gd name="connsiteX46" fmla="*/ 2049964 w 7023131"/>
              <a:gd name="connsiteY46" fmla="*/ 2115387 h 3281108"/>
              <a:gd name="connsiteX47" fmla="*/ 2240464 w 7023131"/>
              <a:gd name="connsiteY47" fmla="*/ 2039187 h 3281108"/>
              <a:gd name="connsiteX48" fmla="*/ 2345239 w 7023131"/>
              <a:gd name="connsiteY48" fmla="*/ 2010612 h 3281108"/>
              <a:gd name="connsiteX49" fmla="*/ 2411914 w 7023131"/>
              <a:gd name="connsiteY49" fmla="*/ 1943937 h 3281108"/>
              <a:gd name="connsiteX50" fmla="*/ 2459539 w 7023131"/>
              <a:gd name="connsiteY50" fmla="*/ 1896312 h 3281108"/>
              <a:gd name="connsiteX51" fmla="*/ 2507164 w 7023131"/>
              <a:gd name="connsiteY51" fmla="*/ 1829637 h 3281108"/>
              <a:gd name="connsiteX52" fmla="*/ 2535739 w 7023131"/>
              <a:gd name="connsiteY52" fmla="*/ 1810587 h 3281108"/>
              <a:gd name="connsiteX53" fmla="*/ 2659564 w 7023131"/>
              <a:gd name="connsiteY53" fmla="*/ 1791537 h 3281108"/>
              <a:gd name="connsiteX54" fmla="*/ 2669089 w 7023131"/>
              <a:gd name="connsiteY54" fmla="*/ 1715337 h 3281108"/>
              <a:gd name="connsiteX55" fmla="*/ 2697664 w 7023131"/>
              <a:gd name="connsiteY55" fmla="*/ 1696287 h 3281108"/>
              <a:gd name="connsiteX56" fmla="*/ 2745289 w 7023131"/>
              <a:gd name="connsiteY56" fmla="*/ 1658187 h 3281108"/>
              <a:gd name="connsiteX57" fmla="*/ 2802439 w 7023131"/>
              <a:gd name="connsiteY57" fmla="*/ 1629612 h 3281108"/>
              <a:gd name="connsiteX58" fmla="*/ 2888164 w 7023131"/>
              <a:gd name="connsiteY58" fmla="*/ 1572462 h 3281108"/>
              <a:gd name="connsiteX59" fmla="*/ 2954839 w 7023131"/>
              <a:gd name="connsiteY59" fmla="*/ 1505787 h 3281108"/>
              <a:gd name="connsiteX60" fmla="*/ 2964364 w 7023131"/>
              <a:gd name="connsiteY60" fmla="*/ 1429587 h 3281108"/>
              <a:gd name="connsiteX61" fmla="*/ 3002464 w 7023131"/>
              <a:gd name="connsiteY61" fmla="*/ 1429587 h 3281108"/>
              <a:gd name="connsiteX62" fmla="*/ 2983414 w 7023131"/>
              <a:gd name="connsiteY62" fmla="*/ 1362912 h 3281108"/>
              <a:gd name="connsiteX63" fmla="*/ 3078664 w 7023131"/>
              <a:gd name="connsiteY63" fmla="*/ 1439112 h 3281108"/>
              <a:gd name="connsiteX64" fmla="*/ 3192964 w 7023131"/>
              <a:gd name="connsiteY64" fmla="*/ 1401012 h 3281108"/>
              <a:gd name="connsiteX65" fmla="*/ 3345364 w 7023131"/>
              <a:gd name="connsiteY65" fmla="*/ 1401012 h 3281108"/>
              <a:gd name="connsiteX66" fmla="*/ 3402514 w 7023131"/>
              <a:gd name="connsiteY66" fmla="*/ 1372437 h 3281108"/>
              <a:gd name="connsiteX67" fmla="*/ 3412039 w 7023131"/>
              <a:gd name="connsiteY67" fmla="*/ 1343862 h 3281108"/>
              <a:gd name="connsiteX68" fmla="*/ 3412039 w 7023131"/>
              <a:gd name="connsiteY68" fmla="*/ 1439112 h 3281108"/>
              <a:gd name="connsiteX69" fmla="*/ 3469189 w 7023131"/>
              <a:gd name="connsiteY69" fmla="*/ 1420062 h 3281108"/>
              <a:gd name="connsiteX70" fmla="*/ 3573964 w 7023131"/>
              <a:gd name="connsiteY70" fmla="*/ 1410537 h 3281108"/>
              <a:gd name="connsiteX71" fmla="*/ 3612064 w 7023131"/>
              <a:gd name="connsiteY71" fmla="*/ 1334337 h 3281108"/>
              <a:gd name="connsiteX72" fmla="*/ 3754939 w 7023131"/>
              <a:gd name="connsiteY72" fmla="*/ 1391487 h 3281108"/>
              <a:gd name="connsiteX73" fmla="*/ 3802564 w 7023131"/>
              <a:gd name="connsiteY73" fmla="*/ 1286712 h 3281108"/>
              <a:gd name="connsiteX74" fmla="*/ 3935914 w 7023131"/>
              <a:gd name="connsiteY74" fmla="*/ 1267662 h 3281108"/>
              <a:gd name="connsiteX75" fmla="*/ 3974014 w 7023131"/>
              <a:gd name="connsiteY75" fmla="*/ 1181937 h 3281108"/>
              <a:gd name="connsiteX76" fmla="*/ 3935914 w 7023131"/>
              <a:gd name="connsiteY76" fmla="*/ 1105737 h 3281108"/>
              <a:gd name="connsiteX77" fmla="*/ 3916864 w 7023131"/>
              <a:gd name="connsiteY77" fmla="*/ 1039062 h 3281108"/>
              <a:gd name="connsiteX78" fmla="*/ 3840664 w 7023131"/>
              <a:gd name="connsiteY78" fmla="*/ 962862 h 3281108"/>
              <a:gd name="connsiteX79" fmla="*/ 3764464 w 7023131"/>
              <a:gd name="connsiteY79" fmla="*/ 915237 h 3281108"/>
              <a:gd name="connsiteX80" fmla="*/ 3840664 w 7023131"/>
              <a:gd name="connsiteY80" fmla="*/ 734262 h 3281108"/>
              <a:gd name="connsiteX81" fmla="*/ 3897814 w 7023131"/>
              <a:gd name="connsiteY81" fmla="*/ 648537 h 3281108"/>
              <a:gd name="connsiteX82" fmla="*/ 3983539 w 7023131"/>
              <a:gd name="connsiteY82" fmla="*/ 591387 h 3281108"/>
              <a:gd name="connsiteX83" fmla="*/ 4069264 w 7023131"/>
              <a:gd name="connsiteY83" fmla="*/ 600912 h 3281108"/>
              <a:gd name="connsiteX84" fmla="*/ 4097839 w 7023131"/>
              <a:gd name="connsiteY84" fmla="*/ 553287 h 3281108"/>
              <a:gd name="connsiteX85" fmla="*/ 4154989 w 7023131"/>
              <a:gd name="connsiteY85" fmla="*/ 505662 h 3281108"/>
              <a:gd name="connsiteX86" fmla="*/ 4174039 w 7023131"/>
              <a:gd name="connsiteY86" fmla="*/ 496137 h 3281108"/>
              <a:gd name="connsiteX87" fmla="*/ 4259764 w 7023131"/>
              <a:gd name="connsiteY87" fmla="*/ 391362 h 3281108"/>
              <a:gd name="connsiteX88" fmla="*/ 4335964 w 7023131"/>
              <a:gd name="connsiteY88" fmla="*/ 429462 h 3281108"/>
              <a:gd name="connsiteX89" fmla="*/ 4431214 w 7023131"/>
              <a:gd name="connsiteY89" fmla="*/ 391362 h 3281108"/>
              <a:gd name="connsiteX90" fmla="*/ 4535989 w 7023131"/>
              <a:gd name="connsiteY90" fmla="*/ 391362 h 3281108"/>
              <a:gd name="connsiteX91" fmla="*/ 4583614 w 7023131"/>
              <a:gd name="connsiteY91" fmla="*/ 362787 h 3281108"/>
              <a:gd name="connsiteX92" fmla="*/ 4659814 w 7023131"/>
              <a:gd name="connsiteY92" fmla="*/ 343737 h 3281108"/>
              <a:gd name="connsiteX93" fmla="*/ 4697914 w 7023131"/>
              <a:gd name="connsiteY93" fmla="*/ 305637 h 3281108"/>
              <a:gd name="connsiteX94" fmla="*/ 4755064 w 7023131"/>
              <a:gd name="connsiteY94" fmla="*/ 343737 h 3281108"/>
              <a:gd name="connsiteX95" fmla="*/ 4840789 w 7023131"/>
              <a:gd name="connsiteY95" fmla="*/ 343737 h 3281108"/>
              <a:gd name="connsiteX96" fmla="*/ 4888414 w 7023131"/>
              <a:gd name="connsiteY96" fmla="*/ 315162 h 3281108"/>
              <a:gd name="connsiteX97" fmla="*/ 4936039 w 7023131"/>
              <a:gd name="connsiteY97" fmla="*/ 324687 h 3281108"/>
              <a:gd name="connsiteX98" fmla="*/ 5040814 w 7023131"/>
              <a:gd name="connsiteY98" fmla="*/ 324687 h 3281108"/>
              <a:gd name="connsiteX99" fmla="*/ 5097964 w 7023131"/>
              <a:gd name="connsiteY99" fmla="*/ 324687 h 3281108"/>
              <a:gd name="connsiteX100" fmla="*/ 5202739 w 7023131"/>
              <a:gd name="connsiteY100" fmla="*/ 334212 h 3281108"/>
              <a:gd name="connsiteX101" fmla="*/ 5307514 w 7023131"/>
              <a:gd name="connsiteY101" fmla="*/ 334212 h 3281108"/>
              <a:gd name="connsiteX102" fmla="*/ 5393239 w 7023131"/>
              <a:gd name="connsiteY102" fmla="*/ 258012 h 3281108"/>
              <a:gd name="connsiteX103" fmla="*/ 5459914 w 7023131"/>
              <a:gd name="connsiteY103" fmla="*/ 258012 h 3281108"/>
              <a:gd name="connsiteX104" fmla="*/ 5564689 w 7023131"/>
              <a:gd name="connsiteY104" fmla="*/ 267537 h 3281108"/>
              <a:gd name="connsiteX105" fmla="*/ 5602789 w 7023131"/>
              <a:gd name="connsiteY105" fmla="*/ 238962 h 3281108"/>
              <a:gd name="connsiteX106" fmla="*/ 5583739 w 7023131"/>
              <a:gd name="connsiteY106" fmla="*/ 162762 h 3281108"/>
              <a:gd name="connsiteX107" fmla="*/ 5545639 w 7023131"/>
              <a:gd name="connsiteY107" fmla="*/ 124662 h 3281108"/>
              <a:gd name="connsiteX108" fmla="*/ 5640889 w 7023131"/>
              <a:gd name="connsiteY108" fmla="*/ 124662 h 3281108"/>
              <a:gd name="connsiteX109" fmla="*/ 5717089 w 7023131"/>
              <a:gd name="connsiteY109" fmla="*/ 77037 h 3281108"/>
              <a:gd name="connsiteX110" fmla="*/ 5736139 w 7023131"/>
              <a:gd name="connsiteY110" fmla="*/ 29412 h 3281108"/>
              <a:gd name="connsiteX111" fmla="*/ 5802814 w 7023131"/>
              <a:gd name="connsiteY111" fmla="*/ 48462 h 3281108"/>
              <a:gd name="connsiteX112" fmla="*/ 5898064 w 7023131"/>
              <a:gd name="connsiteY112" fmla="*/ 67512 h 3281108"/>
              <a:gd name="connsiteX113" fmla="*/ 5898064 w 7023131"/>
              <a:gd name="connsiteY113" fmla="*/ 837 h 3281108"/>
              <a:gd name="connsiteX114" fmla="*/ 6012364 w 7023131"/>
              <a:gd name="connsiteY114" fmla="*/ 29412 h 3281108"/>
              <a:gd name="connsiteX115" fmla="*/ 6059989 w 7023131"/>
              <a:gd name="connsiteY115" fmla="*/ 19887 h 3281108"/>
              <a:gd name="connsiteX116" fmla="*/ 6126664 w 7023131"/>
              <a:gd name="connsiteY116" fmla="*/ 48462 h 3281108"/>
              <a:gd name="connsiteX117" fmla="*/ 6269539 w 7023131"/>
              <a:gd name="connsiteY117" fmla="*/ 96087 h 3281108"/>
              <a:gd name="connsiteX118" fmla="*/ 6364789 w 7023131"/>
              <a:gd name="connsiteY118" fmla="*/ 96087 h 3281108"/>
              <a:gd name="connsiteX119" fmla="*/ 6545764 w 7023131"/>
              <a:gd name="connsiteY119" fmla="*/ 143712 h 3281108"/>
              <a:gd name="connsiteX120" fmla="*/ 6650539 w 7023131"/>
              <a:gd name="connsiteY120" fmla="*/ 267537 h 3281108"/>
              <a:gd name="connsiteX121" fmla="*/ 6631489 w 7023131"/>
              <a:gd name="connsiteY121" fmla="*/ 315162 h 3281108"/>
              <a:gd name="connsiteX122" fmla="*/ 6621964 w 7023131"/>
              <a:gd name="connsiteY122" fmla="*/ 381837 h 3281108"/>
              <a:gd name="connsiteX123" fmla="*/ 6593389 w 7023131"/>
              <a:gd name="connsiteY123" fmla="*/ 410412 h 3281108"/>
              <a:gd name="connsiteX124" fmla="*/ 6469564 w 7023131"/>
              <a:gd name="connsiteY124" fmla="*/ 334212 h 3281108"/>
              <a:gd name="connsiteX125" fmla="*/ 6460039 w 7023131"/>
              <a:gd name="connsiteY125" fmla="*/ 391362 h 3281108"/>
              <a:gd name="connsiteX126" fmla="*/ 6345739 w 7023131"/>
              <a:gd name="connsiteY126" fmla="*/ 391362 h 3281108"/>
              <a:gd name="connsiteX127" fmla="*/ 6288589 w 7023131"/>
              <a:gd name="connsiteY127" fmla="*/ 419937 h 3281108"/>
              <a:gd name="connsiteX128" fmla="*/ 6145714 w 7023131"/>
              <a:gd name="connsiteY128" fmla="*/ 477087 h 3281108"/>
              <a:gd name="connsiteX129" fmla="*/ 6079039 w 7023131"/>
              <a:gd name="connsiteY129" fmla="*/ 467562 h 3281108"/>
              <a:gd name="connsiteX130" fmla="*/ 6031414 w 7023131"/>
              <a:gd name="connsiteY130" fmla="*/ 467562 h 3281108"/>
              <a:gd name="connsiteX131" fmla="*/ 5964739 w 7023131"/>
              <a:gd name="connsiteY131" fmla="*/ 515187 h 3281108"/>
              <a:gd name="connsiteX132" fmla="*/ 5831389 w 7023131"/>
              <a:gd name="connsiteY132" fmla="*/ 486612 h 3281108"/>
              <a:gd name="connsiteX133" fmla="*/ 5745664 w 7023131"/>
              <a:gd name="connsiteY133" fmla="*/ 486612 h 3281108"/>
              <a:gd name="connsiteX134" fmla="*/ 5621839 w 7023131"/>
              <a:gd name="connsiteY134" fmla="*/ 543762 h 3281108"/>
              <a:gd name="connsiteX135" fmla="*/ 5612314 w 7023131"/>
              <a:gd name="connsiteY135" fmla="*/ 562812 h 3281108"/>
              <a:gd name="connsiteX136" fmla="*/ 5564689 w 7023131"/>
              <a:gd name="connsiteY136" fmla="*/ 572337 h 3281108"/>
              <a:gd name="connsiteX137" fmla="*/ 5440864 w 7023131"/>
              <a:gd name="connsiteY137" fmla="*/ 543762 h 3281108"/>
              <a:gd name="connsiteX138" fmla="*/ 5364664 w 7023131"/>
              <a:gd name="connsiteY138" fmla="*/ 534237 h 3281108"/>
              <a:gd name="connsiteX139" fmla="*/ 5355139 w 7023131"/>
              <a:gd name="connsiteY139" fmla="*/ 562812 h 3281108"/>
              <a:gd name="connsiteX140" fmla="*/ 5317039 w 7023131"/>
              <a:gd name="connsiteY140" fmla="*/ 581862 h 3281108"/>
              <a:gd name="connsiteX141" fmla="*/ 5307514 w 7023131"/>
              <a:gd name="connsiteY141" fmla="*/ 591387 h 3281108"/>
              <a:gd name="connsiteX142" fmla="*/ 5202739 w 7023131"/>
              <a:gd name="connsiteY142" fmla="*/ 591387 h 3281108"/>
              <a:gd name="connsiteX143" fmla="*/ 5136064 w 7023131"/>
              <a:gd name="connsiteY143" fmla="*/ 677112 h 3281108"/>
              <a:gd name="connsiteX144" fmla="*/ 5126539 w 7023131"/>
              <a:gd name="connsiteY144" fmla="*/ 724737 h 3281108"/>
              <a:gd name="connsiteX145" fmla="*/ 5136064 w 7023131"/>
              <a:gd name="connsiteY145" fmla="*/ 753312 h 3281108"/>
              <a:gd name="connsiteX146" fmla="*/ 5088439 w 7023131"/>
              <a:gd name="connsiteY146" fmla="*/ 810462 h 3281108"/>
              <a:gd name="connsiteX147" fmla="*/ 5050339 w 7023131"/>
              <a:gd name="connsiteY147" fmla="*/ 819987 h 3281108"/>
              <a:gd name="connsiteX148" fmla="*/ 5069389 w 7023131"/>
              <a:gd name="connsiteY148" fmla="*/ 886662 h 3281108"/>
              <a:gd name="connsiteX149" fmla="*/ 5050339 w 7023131"/>
              <a:gd name="connsiteY149" fmla="*/ 953337 h 3281108"/>
              <a:gd name="connsiteX150" fmla="*/ 5021764 w 7023131"/>
              <a:gd name="connsiteY150" fmla="*/ 991437 h 3281108"/>
              <a:gd name="connsiteX151" fmla="*/ 4955089 w 7023131"/>
              <a:gd name="connsiteY151" fmla="*/ 1029537 h 3281108"/>
              <a:gd name="connsiteX152" fmla="*/ 4878889 w 7023131"/>
              <a:gd name="connsiteY152" fmla="*/ 1086687 h 3281108"/>
              <a:gd name="connsiteX153" fmla="*/ 4859839 w 7023131"/>
              <a:gd name="connsiteY153" fmla="*/ 1105737 h 3281108"/>
              <a:gd name="connsiteX154" fmla="*/ 4821739 w 7023131"/>
              <a:gd name="connsiteY154" fmla="*/ 1134312 h 3281108"/>
              <a:gd name="connsiteX155" fmla="*/ 4783639 w 7023131"/>
              <a:gd name="connsiteY155" fmla="*/ 1134312 h 3281108"/>
              <a:gd name="connsiteX156" fmla="*/ 4755064 w 7023131"/>
              <a:gd name="connsiteY156" fmla="*/ 1220037 h 3281108"/>
              <a:gd name="connsiteX157" fmla="*/ 4793164 w 7023131"/>
              <a:gd name="connsiteY157" fmla="*/ 1258137 h 3281108"/>
              <a:gd name="connsiteX158" fmla="*/ 4840789 w 7023131"/>
              <a:gd name="connsiteY158" fmla="*/ 1305762 h 3281108"/>
              <a:gd name="connsiteX159" fmla="*/ 4888414 w 7023131"/>
              <a:gd name="connsiteY159" fmla="*/ 1343862 h 3281108"/>
              <a:gd name="connsiteX160" fmla="*/ 4926514 w 7023131"/>
              <a:gd name="connsiteY160" fmla="*/ 1429587 h 3281108"/>
              <a:gd name="connsiteX161" fmla="*/ 4916989 w 7023131"/>
              <a:gd name="connsiteY161" fmla="*/ 1486737 h 3281108"/>
              <a:gd name="connsiteX162" fmla="*/ 4936039 w 7023131"/>
              <a:gd name="connsiteY162" fmla="*/ 1486737 h 3281108"/>
              <a:gd name="connsiteX163" fmla="*/ 4936039 w 7023131"/>
              <a:gd name="connsiteY163" fmla="*/ 1534362 h 3281108"/>
              <a:gd name="connsiteX164" fmla="*/ 5078914 w 7023131"/>
              <a:gd name="connsiteY164" fmla="*/ 1601037 h 3281108"/>
              <a:gd name="connsiteX165" fmla="*/ 5097964 w 7023131"/>
              <a:gd name="connsiteY165" fmla="*/ 1601037 h 3281108"/>
              <a:gd name="connsiteX166" fmla="*/ 5174164 w 7023131"/>
              <a:gd name="connsiteY166" fmla="*/ 1648662 h 3281108"/>
              <a:gd name="connsiteX167" fmla="*/ 5297989 w 7023131"/>
              <a:gd name="connsiteY167" fmla="*/ 1648662 h 3281108"/>
              <a:gd name="connsiteX168" fmla="*/ 5374189 w 7023131"/>
              <a:gd name="connsiteY168" fmla="*/ 1686762 h 3281108"/>
              <a:gd name="connsiteX169" fmla="*/ 5431339 w 7023131"/>
              <a:gd name="connsiteY169" fmla="*/ 1715337 h 3281108"/>
              <a:gd name="connsiteX170" fmla="*/ 5517064 w 7023131"/>
              <a:gd name="connsiteY170" fmla="*/ 1677237 h 3281108"/>
              <a:gd name="connsiteX171" fmla="*/ 5650414 w 7023131"/>
              <a:gd name="connsiteY171" fmla="*/ 1686762 h 3281108"/>
              <a:gd name="connsiteX172" fmla="*/ 5736139 w 7023131"/>
              <a:gd name="connsiteY172" fmla="*/ 1715337 h 3281108"/>
              <a:gd name="connsiteX173" fmla="*/ 5850439 w 7023131"/>
              <a:gd name="connsiteY173" fmla="*/ 1782012 h 3281108"/>
              <a:gd name="connsiteX174" fmla="*/ 5869489 w 7023131"/>
              <a:gd name="connsiteY174" fmla="*/ 1705812 h 3281108"/>
              <a:gd name="connsiteX175" fmla="*/ 6021889 w 7023131"/>
              <a:gd name="connsiteY175" fmla="*/ 1772487 h 3281108"/>
              <a:gd name="connsiteX176" fmla="*/ 6107614 w 7023131"/>
              <a:gd name="connsiteY176" fmla="*/ 1782012 h 3281108"/>
              <a:gd name="connsiteX177" fmla="*/ 6193339 w 7023131"/>
              <a:gd name="connsiteY177" fmla="*/ 1791537 h 3281108"/>
              <a:gd name="connsiteX178" fmla="*/ 6326689 w 7023131"/>
              <a:gd name="connsiteY178" fmla="*/ 1839162 h 3281108"/>
              <a:gd name="connsiteX179" fmla="*/ 6374314 w 7023131"/>
              <a:gd name="connsiteY179" fmla="*/ 1848687 h 3281108"/>
              <a:gd name="connsiteX180" fmla="*/ 6555289 w 7023131"/>
              <a:gd name="connsiteY180" fmla="*/ 1934412 h 3281108"/>
              <a:gd name="connsiteX181" fmla="*/ 6660064 w 7023131"/>
              <a:gd name="connsiteY181" fmla="*/ 1915362 h 3281108"/>
              <a:gd name="connsiteX182" fmla="*/ 6745789 w 7023131"/>
              <a:gd name="connsiteY182" fmla="*/ 1924887 h 3281108"/>
              <a:gd name="connsiteX183" fmla="*/ 6688639 w 7023131"/>
              <a:gd name="connsiteY183" fmla="*/ 1982037 h 3281108"/>
              <a:gd name="connsiteX184" fmla="*/ 6641014 w 7023131"/>
              <a:gd name="connsiteY184" fmla="*/ 2010612 h 3281108"/>
              <a:gd name="connsiteX185" fmla="*/ 6707689 w 7023131"/>
              <a:gd name="connsiteY185" fmla="*/ 2048712 h 3281108"/>
              <a:gd name="connsiteX186" fmla="*/ 6745789 w 7023131"/>
              <a:gd name="connsiteY186" fmla="*/ 2124912 h 3281108"/>
              <a:gd name="connsiteX187" fmla="*/ 6841039 w 7023131"/>
              <a:gd name="connsiteY187" fmla="*/ 2182062 h 3281108"/>
              <a:gd name="connsiteX188" fmla="*/ 6945814 w 7023131"/>
              <a:gd name="connsiteY188" fmla="*/ 2210637 h 3281108"/>
              <a:gd name="connsiteX189" fmla="*/ 6993439 w 7023131"/>
              <a:gd name="connsiteY189" fmla="*/ 2296362 h 3281108"/>
              <a:gd name="connsiteX190" fmla="*/ 7022014 w 7023131"/>
              <a:gd name="connsiteY190" fmla="*/ 2343987 h 3281108"/>
              <a:gd name="connsiteX191" fmla="*/ 6955339 w 7023131"/>
              <a:gd name="connsiteY191" fmla="*/ 2353512 h 3281108"/>
              <a:gd name="connsiteX192" fmla="*/ 6793414 w 7023131"/>
              <a:gd name="connsiteY192" fmla="*/ 2239212 h 3281108"/>
              <a:gd name="connsiteX193" fmla="*/ 6745789 w 7023131"/>
              <a:gd name="connsiteY193" fmla="*/ 2210637 h 3281108"/>
              <a:gd name="connsiteX194" fmla="*/ 6698164 w 7023131"/>
              <a:gd name="connsiteY194" fmla="*/ 2239212 h 3281108"/>
              <a:gd name="connsiteX195" fmla="*/ 6612439 w 7023131"/>
              <a:gd name="connsiteY195" fmla="*/ 2248737 h 3281108"/>
              <a:gd name="connsiteX196" fmla="*/ 6555289 w 7023131"/>
              <a:gd name="connsiteY196" fmla="*/ 2229687 h 3281108"/>
              <a:gd name="connsiteX197" fmla="*/ 6507664 w 7023131"/>
              <a:gd name="connsiteY197" fmla="*/ 2191587 h 3281108"/>
              <a:gd name="connsiteX198" fmla="*/ 6460039 w 7023131"/>
              <a:gd name="connsiteY198" fmla="*/ 2248737 h 3281108"/>
              <a:gd name="connsiteX199" fmla="*/ 6402889 w 7023131"/>
              <a:gd name="connsiteY199" fmla="*/ 2210637 h 3281108"/>
              <a:gd name="connsiteX200" fmla="*/ 6364789 w 7023131"/>
              <a:gd name="connsiteY200" fmla="*/ 2191587 h 3281108"/>
              <a:gd name="connsiteX201" fmla="*/ 6355264 w 7023131"/>
              <a:gd name="connsiteY201" fmla="*/ 2239212 h 3281108"/>
              <a:gd name="connsiteX202" fmla="*/ 6288589 w 7023131"/>
              <a:gd name="connsiteY202" fmla="*/ 2286837 h 3281108"/>
              <a:gd name="connsiteX203" fmla="*/ 6212389 w 7023131"/>
              <a:gd name="connsiteY203" fmla="*/ 2286837 h 3281108"/>
              <a:gd name="connsiteX204" fmla="*/ 6050464 w 7023131"/>
              <a:gd name="connsiteY204" fmla="*/ 2201112 h 3281108"/>
              <a:gd name="connsiteX205" fmla="*/ 5983789 w 7023131"/>
              <a:gd name="connsiteY205" fmla="*/ 2172537 h 3281108"/>
              <a:gd name="connsiteX206" fmla="*/ 5898064 w 7023131"/>
              <a:gd name="connsiteY206" fmla="*/ 2105862 h 3281108"/>
              <a:gd name="connsiteX207" fmla="*/ 5783764 w 7023131"/>
              <a:gd name="connsiteY207" fmla="*/ 2067762 h 3281108"/>
              <a:gd name="connsiteX208" fmla="*/ 5745664 w 7023131"/>
              <a:gd name="connsiteY208" fmla="*/ 2029662 h 3281108"/>
              <a:gd name="connsiteX209" fmla="*/ 5688514 w 7023131"/>
              <a:gd name="connsiteY209" fmla="*/ 2010612 h 3281108"/>
              <a:gd name="connsiteX210" fmla="*/ 5612314 w 7023131"/>
              <a:gd name="connsiteY210" fmla="*/ 2010612 h 3281108"/>
              <a:gd name="connsiteX211" fmla="*/ 5450389 w 7023131"/>
              <a:gd name="connsiteY211" fmla="*/ 1934412 h 3281108"/>
              <a:gd name="connsiteX212" fmla="*/ 5412289 w 7023131"/>
              <a:gd name="connsiteY212" fmla="*/ 1924887 h 3281108"/>
              <a:gd name="connsiteX213" fmla="*/ 5317039 w 7023131"/>
              <a:gd name="connsiteY213" fmla="*/ 1934412 h 3281108"/>
              <a:gd name="connsiteX214" fmla="*/ 5212264 w 7023131"/>
              <a:gd name="connsiteY214" fmla="*/ 1905837 h 3281108"/>
              <a:gd name="connsiteX215" fmla="*/ 5069389 w 7023131"/>
              <a:gd name="connsiteY215" fmla="*/ 1886787 h 3281108"/>
              <a:gd name="connsiteX216" fmla="*/ 4964614 w 7023131"/>
              <a:gd name="connsiteY216" fmla="*/ 1877262 h 3281108"/>
              <a:gd name="connsiteX217" fmla="*/ 4945564 w 7023131"/>
              <a:gd name="connsiteY217" fmla="*/ 1924887 h 3281108"/>
              <a:gd name="connsiteX218" fmla="*/ 4916989 w 7023131"/>
              <a:gd name="connsiteY218" fmla="*/ 1953462 h 3281108"/>
              <a:gd name="connsiteX219" fmla="*/ 4878889 w 7023131"/>
              <a:gd name="connsiteY219" fmla="*/ 1982037 h 3281108"/>
              <a:gd name="connsiteX220" fmla="*/ 4907464 w 7023131"/>
              <a:gd name="connsiteY220" fmla="*/ 2048712 h 3281108"/>
              <a:gd name="connsiteX221" fmla="*/ 4840789 w 7023131"/>
              <a:gd name="connsiteY221" fmla="*/ 2096337 h 3281108"/>
              <a:gd name="connsiteX222" fmla="*/ 4840789 w 7023131"/>
              <a:gd name="connsiteY222" fmla="*/ 2105862 h 3281108"/>
              <a:gd name="connsiteX223" fmla="*/ 4793164 w 7023131"/>
              <a:gd name="connsiteY223" fmla="*/ 2163012 h 3281108"/>
              <a:gd name="connsiteX224" fmla="*/ 4840789 w 7023131"/>
              <a:gd name="connsiteY224" fmla="*/ 2229687 h 3281108"/>
              <a:gd name="connsiteX225" fmla="*/ 4888414 w 7023131"/>
              <a:gd name="connsiteY225" fmla="*/ 2267787 h 3281108"/>
              <a:gd name="connsiteX226" fmla="*/ 4993189 w 7023131"/>
              <a:gd name="connsiteY226" fmla="*/ 2286837 h 3281108"/>
              <a:gd name="connsiteX227" fmla="*/ 4831264 w 7023131"/>
              <a:gd name="connsiteY227" fmla="*/ 2391612 h 3281108"/>
              <a:gd name="connsiteX228" fmla="*/ 4878889 w 7023131"/>
              <a:gd name="connsiteY228" fmla="*/ 2420187 h 3281108"/>
              <a:gd name="connsiteX229" fmla="*/ 4831264 w 7023131"/>
              <a:gd name="connsiteY229" fmla="*/ 2477337 h 3281108"/>
              <a:gd name="connsiteX230" fmla="*/ 4783639 w 7023131"/>
              <a:gd name="connsiteY230" fmla="*/ 2544012 h 3281108"/>
              <a:gd name="connsiteX231" fmla="*/ 4755064 w 7023131"/>
              <a:gd name="connsiteY231" fmla="*/ 2620212 h 3281108"/>
              <a:gd name="connsiteX232" fmla="*/ 4697914 w 7023131"/>
              <a:gd name="connsiteY232" fmla="*/ 2696412 h 3281108"/>
              <a:gd name="connsiteX233" fmla="*/ 4640764 w 7023131"/>
              <a:gd name="connsiteY233" fmla="*/ 2715462 h 3281108"/>
              <a:gd name="connsiteX234" fmla="*/ 4469314 w 7023131"/>
              <a:gd name="connsiteY234" fmla="*/ 2715462 h 3281108"/>
              <a:gd name="connsiteX235" fmla="*/ 4383589 w 7023131"/>
              <a:gd name="connsiteY235" fmla="*/ 2715462 h 3281108"/>
              <a:gd name="connsiteX236" fmla="*/ 4364539 w 7023131"/>
              <a:gd name="connsiteY236" fmla="*/ 2686887 h 3281108"/>
              <a:gd name="connsiteX237" fmla="*/ 4326439 w 7023131"/>
              <a:gd name="connsiteY237" fmla="*/ 2648787 h 3281108"/>
              <a:gd name="connsiteX238" fmla="*/ 4307389 w 7023131"/>
              <a:gd name="connsiteY238" fmla="*/ 2591637 h 3281108"/>
              <a:gd name="connsiteX239" fmla="*/ 4307389 w 7023131"/>
              <a:gd name="connsiteY239" fmla="*/ 2505912 h 3281108"/>
              <a:gd name="connsiteX240" fmla="*/ 4297864 w 7023131"/>
              <a:gd name="connsiteY240" fmla="*/ 2429712 h 3281108"/>
              <a:gd name="connsiteX241" fmla="*/ 4269289 w 7023131"/>
              <a:gd name="connsiteY241" fmla="*/ 2334462 h 3281108"/>
              <a:gd name="connsiteX242" fmla="*/ 4250239 w 7023131"/>
              <a:gd name="connsiteY242" fmla="*/ 2258262 h 3281108"/>
              <a:gd name="connsiteX243" fmla="*/ 4145464 w 7023131"/>
              <a:gd name="connsiteY243" fmla="*/ 2258262 h 3281108"/>
              <a:gd name="connsiteX244" fmla="*/ 4050214 w 7023131"/>
              <a:gd name="connsiteY244" fmla="*/ 2239212 h 3281108"/>
              <a:gd name="connsiteX245" fmla="*/ 3983539 w 7023131"/>
              <a:gd name="connsiteY245" fmla="*/ 2296362 h 3281108"/>
              <a:gd name="connsiteX246" fmla="*/ 3821614 w 7023131"/>
              <a:gd name="connsiteY246" fmla="*/ 2353512 h 3281108"/>
              <a:gd name="connsiteX247" fmla="*/ 3802564 w 7023131"/>
              <a:gd name="connsiteY247" fmla="*/ 2420187 h 3281108"/>
              <a:gd name="connsiteX248" fmla="*/ 3650164 w 7023131"/>
              <a:gd name="connsiteY248" fmla="*/ 2420187 h 3281108"/>
              <a:gd name="connsiteX249" fmla="*/ 3564439 w 7023131"/>
              <a:gd name="connsiteY249" fmla="*/ 2515437 h 3281108"/>
              <a:gd name="connsiteX250" fmla="*/ 3450139 w 7023131"/>
              <a:gd name="connsiteY250" fmla="*/ 2629737 h 3281108"/>
              <a:gd name="connsiteX251" fmla="*/ 3421564 w 7023131"/>
              <a:gd name="connsiteY251" fmla="*/ 2763087 h 3281108"/>
              <a:gd name="connsiteX252" fmla="*/ 3326314 w 7023131"/>
              <a:gd name="connsiteY252" fmla="*/ 2839287 h 3281108"/>
              <a:gd name="connsiteX253" fmla="*/ 3231064 w 7023131"/>
              <a:gd name="connsiteY253" fmla="*/ 2915487 h 3281108"/>
              <a:gd name="connsiteX254" fmla="*/ 3154864 w 7023131"/>
              <a:gd name="connsiteY254" fmla="*/ 3029787 h 3281108"/>
              <a:gd name="connsiteX255" fmla="*/ 3107239 w 7023131"/>
              <a:gd name="connsiteY255" fmla="*/ 3144087 h 3281108"/>
              <a:gd name="connsiteX256" fmla="*/ 3050089 w 7023131"/>
              <a:gd name="connsiteY256" fmla="*/ 3220287 h 3281108"/>
              <a:gd name="connsiteX257" fmla="*/ 2973889 w 7023131"/>
              <a:gd name="connsiteY257" fmla="*/ 3229812 h 3281108"/>
              <a:gd name="connsiteX258" fmla="*/ 2878639 w 7023131"/>
              <a:gd name="connsiteY258" fmla="*/ 3163137 h 3281108"/>
              <a:gd name="connsiteX259" fmla="*/ 2802439 w 7023131"/>
              <a:gd name="connsiteY259" fmla="*/ 3105987 h 3281108"/>
              <a:gd name="connsiteX260" fmla="*/ 2726239 w 7023131"/>
              <a:gd name="connsiteY260" fmla="*/ 3096462 h 3281108"/>
              <a:gd name="connsiteX261" fmla="*/ 2630989 w 7023131"/>
              <a:gd name="connsiteY261" fmla="*/ 3153612 h 3281108"/>
              <a:gd name="connsiteX262" fmla="*/ 2659564 w 7023131"/>
              <a:gd name="connsiteY262" fmla="*/ 3210762 h 3281108"/>
              <a:gd name="connsiteX263" fmla="*/ 2545264 w 7023131"/>
              <a:gd name="connsiteY263" fmla="*/ 3220287 h 3281108"/>
              <a:gd name="connsiteX264" fmla="*/ 2383339 w 7023131"/>
              <a:gd name="connsiteY264" fmla="*/ 3229812 h 3281108"/>
              <a:gd name="connsiteX265" fmla="*/ 2307139 w 7023131"/>
              <a:gd name="connsiteY265" fmla="*/ 3267912 h 3281108"/>
              <a:gd name="connsiteX266" fmla="*/ 2221414 w 7023131"/>
              <a:gd name="connsiteY266" fmla="*/ 3277437 h 3281108"/>
              <a:gd name="connsiteX267" fmla="*/ 2192839 w 7023131"/>
              <a:gd name="connsiteY267" fmla="*/ 3210762 h 3281108"/>
              <a:gd name="connsiteX268" fmla="*/ 2088064 w 7023131"/>
              <a:gd name="connsiteY268" fmla="*/ 3144087 h 3281108"/>
              <a:gd name="connsiteX269" fmla="*/ 2116639 w 7023131"/>
              <a:gd name="connsiteY269" fmla="*/ 3077412 h 3281108"/>
              <a:gd name="connsiteX270" fmla="*/ 2145214 w 7023131"/>
              <a:gd name="connsiteY270" fmla="*/ 2982162 h 3281108"/>
              <a:gd name="connsiteX271" fmla="*/ 2154739 w 7023131"/>
              <a:gd name="connsiteY271" fmla="*/ 2886912 h 3281108"/>
              <a:gd name="connsiteX272" fmla="*/ 2078539 w 7023131"/>
              <a:gd name="connsiteY272" fmla="*/ 2867862 h 3281108"/>
              <a:gd name="connsiteX273" fmla="*/ 1973764 w 7023131"/>
              <a:gd name="connsiteY273" fmla="*/ 2848812 h 3281108"/>
              <a:gd name="connsiteX274" fmla="*/ 1840414 w 7023131"/>
              <a:gd name="connsiteY274" fmla="*/ 2829762 h 3281108"/>
              <a:gd name="connsiteX275" fmla="*/ 1678489 w 7023131"/>
              <a:gd name="connsiteY275" fmla="*/ 2820237 h 3281108"/>
              <a:gd name="connsiteX276" fmla="*/ 1602289 w 7023131"/>
              <a:gd name="connsiteY276" fmla="*/ 2810712 h 3281108"/>
              <a:gd name="connsiteX277" fmla="*/ 1507039 w 7023131"/>
              <a:gd name="connsiteY277" fmla="*/ 2848812 h 3281108"/>
              <a:gd name="connsiteX278" fmla="*/ 1326064 w 7023131"/>
              <a:gd name="connsiteY278" fmla="*/ 2858337 h 3281108"/>
              <a:gd name="connsiteX279" fmla="*/ 1126039 w 7023131"/>
              <a:gd name="connsiteY279" fmla="*/ 2791662 h 3281108"/>
              <a:gd name="connsiteX280" fmla="*/ 1021264 w 7023131"/>
              <a:gd name="connsiteY280" fmla="*/ 2791662 h 3281108"/>
              <a:gd name="connsiteX281" fmla="*/ 906964 w 7023131"/>
              <a:gd name="connsiteY281" fmla="*/ 2801187 h 3281108"/>
              <a:gd name="connsiteX282" fmla="*/ 802189 w 7023131"/>
              <a:gd name="connsiteY282" fmla="*/ 2877387 h 3281108"/>
              <a:gd name="connsiteX283" fmla="*/ 725989 w 7023131"/>
              <a:gd name="connsiteY283" fmla="*/ 2896437 h 3281108"/>
              <a:gd name="connsiteX284" fmla="*/ 716464 w 7023131"/>
              <a:gd name="connsiteY284" fmla="*/ 2744037 h 3281108"/>
              <a:gd name="connsiteX285" fmla="*/ 716464 w 7023131"/>
              <a:gd name="connsiteY285" fmla="*/ 2667837 h 3281108"/>
              <a:gd name="connsiteX286" fmla="*/ 706939 w 7023131"/>
              <a:gd name="connsiteY286" fmla="*/ 2572587 h 3281108"/>
              <a:gd name="connsiteX287" fmla="*/ 659314 w 7023131"/>
              <a:gd name="connsiteY287" fmla="*/ 2515437 h 3281108"/>
              <a:gd name="connsiteX288" fmla="*/ 735514 w 7023131"/>
              <a:gd name="connsiteY288" fmla="*/ 2467812 h 3281108"/>
              <a:gd name="connsiteX289" fmla="*/ 773614 w 7023131"/>
              <a:gd name="connsiteY289" fmla="*/ 2401137 h 3281108"/>
              <a:gd name="connsiteX290" fmla="*/ 659314 w 7023131"/>
              <a:gd name="connsiteY290" fmla="*/ 2420187 h 3281108"/>
              <a:gd name="connsiteX291" fmla="*/ 583114 w 7023131"/>
              <a:gd name="connsiteY291" fmla="*/ 2372562 h 3281108"/>
              <a:gd name="connsiteX292" fmla="*/ 402139 w 7023131"/>
              <a:gd name="connsiteY292" fmla="*/ 2410662 h 3281108"/>
              <a:gd name="connsiteX293" fmla="*/ 297364 w 7023131"/>
              <a:gd name="connsiteY293" fmla="*/ 2410662 h 3281108"/>
              <a:gd name="connsiteX294" fmla="*/ 249739 w 7023131"/>
              <a:gd name="connsiteY294" fmla="*/ 2372562 h 3281108"/>
              <a:gd name="connsiteX295" fmla="*/ 135439 w 7023131"/>
              <a:gd name="connsiteY295" fmla="*/ 2391612 h 3281108"/>
              <a:gd name="connsiteX296" fmla="*/ 116389 w 7023131"/>
              <a:gd name="connsiteY296" fmla="*/ 2420187 h 3281108"/>
              <a:gd name="connsiteX297" fmla="*/ 40189 w 7023131"/>
              <a:gd name="connsiteY297" fmla="*/ 2353512 h 3281108"/>
              <a:gd name="connsiteX298" fmla="*/ 21139 w 7023131"/>
              <a:gd name="connsiteY298" fmla="*/ 2296362 h 3281108"/>
              <a:gd name="connsiteX299" fmla="*/ 164014 w 7023131"/>
              <a:gd name="connsiteY299" fmla="*/ 2277312 h 3281108"/>
              <a:gd name="connsiteX300" fmla="*/ 211639 w 7023131"/>
              <a:gd name="connsiteY300" fmla="*/ 2220162 h 3281108"/>
              <a:gd name="connsiteX301" fmla="*/ 78289 w 7023131"/>
              <a:gd name="connsiteY301" fmla="*/ 2191587 h 3281108"/>
              <a:gd name="connsiteX302" fmla="*/ 30664 w 7023131"/>
              <a:gd name="connsiteY302" fmla="*/ 2115387 h 3281108"/>
              <a:gd name="connsiteX303" fmla="*/ 2089 w 7023131"/>
              <a:gd name="connsiteY303" fmla="*/ 2058237 h 3281108"/>
              <a:gd name="connsiteX304" fmla="*/ 87814 w 7023131"/>
              <a:gd name="connsiteY304" fmla="*/ 2020137 h 3281108"/>
              <a:gd name="connsiteX305" fmla="*/ 87814 w 7023131"/>
              <a:gd name="connsiteY305" fmla="*/ 1924887 h 3281108"/>
              <a:gd name="connsiteX306" fmla="*/ 173539 w 7023131"/>
              <a:gd name="connsiteY306" fmla="*/ 1896312 h 3281108"/>
              <a:gd name="connsiteX307" fmla="*/ 211639 w 7023131"/>
              <a:gd name="connsiteY307" fmla="*/ 1753437 h 3281108"/>
              <a:gd name="connsiteX308" fmla="*/ 306889 w 7023131"/>
              <a:gd name="connsiteY308" fmla="*/ 1715337 h 3281108"/>
              <a:gd name="connsiteX309" fmla="*/ 287839 w 7023131"/>
              <a:gd name="connsiteY309" fmla="*/ 1924887 h 3281108"/>
              <a:gd name="connsiteX310" fmla="*/ 459289 w 7023131"/>
              <a:gd name="connsiteY310" fmla="*/ 1934412 h 3281108"/>
              <a:gd name="connsiteX311" fmla="*/ 564064 w 7023131"/>
              <a:gd name="connsiteY311" fmla="*/ 1829637 h 3281108"/>
              <a:gd name="connsiteX312" fmla="*/ 478339 w 7023131"/>
              <a:gd name="connsiteY312" fmla="*/ 1724862 h 3281108"/>
              <a:gd name="connsiteX313" fmla="*/ 430714 w 7023131"/>
              <a:gd name="connsiteY313" fmla="*/ 1686762 h 3281108"/>
              <a:gd name="connsiteX314" fmla="*/ 554539 w 7023131"/>
              <a:gd name="connsiteY314" fmla="*/ 1610562 h 3281108"/>
              <a:gd name="connsiteX315" fmla="*/ 649789 w 7023131"/>
              <a:gd name="connsiteY315" fmla="*/ 1610562 h 3281108"/>
              <a:gd name="connsiteX316" fmla="*/ 697414 w 7023131"/>
              <a:gd name="connsiteY316" fmla="*/ 1562937 h 3281108"/>
              <a:gd name="connsiteX317" fmla="*/ 783139 w 7023131"/>
              <a:gd name="connsiteY317" fmla="*/ 1534362 h 3281108"/>
              <a:gd name="connsiteX318" fmla="*/ 935539 w 7023131"/>
              <a:gd name="connsiteY318" fmla="*/ 1572462 h 3281108"/>
              <a:gd name="connsiteX319" fmla="*/ 973639 w 7023131"/>
              <a:gd name="connsiteY319" fmla="*/ 1458162 h 3281108"/>
              <a:gd name="connsiteX320" fmla="*/ 973639 w 7023131"/>
              <a:gd name="connsiteY320" fmla="*/ 1372437 h 3281108"/>
              <a:gd name="connsiteX321" fmla="*/ 1154614 w 7023131"/>
              <a:gd name="connsiteY321" fmla="*/ 1296237 h 3281108"/>
              <a:gd name="connsiteX322" fmla="*/ 1154614 w 7023131"/>
              <a:gd name="connsiteY322" fmla="*/ 1277187 h 3281108"/>
              <a:gd name="connsiteX323" fmla="*/ 1278439 w 7023131"/>
              <a:gd name="connsiteY323" fmla="*/ 1191462 h 3281108"/>
              <a:gd name="connsiteX324" fmla="*/ 1326064 w 7023131"/>
              <a:gd name="connsiteY324" fmla="*/ 1153362 h 3281108"/>
              <a:gd name="connsiteX325" fmla="*/ 1192714 w 7023131"/>
              <a:gd name="connsiteY325" fmla="*/ 1096212 h 3281108"/>
              <a:gd name="connsiteX326" fmla="*/ 1068889 w 7023131"/>
              <a:gd name="connsiteY326" fmla="*/ 1143837 h 3281108"/>
              <a:gd name="connsiteX327" fmla="*/ 859339 w 7023131"/>
              <a:gd name="connsiteY327" fmla="*/ 1134312 h 3281108"/>
              <a:gd name="connsiteX328" fmla="*/ 1335589 w 7023131"/>
              <a:gd name="connsiteY328" fmla="*/ 753312 h 3281108"/>
              <a:gd name="connsiteX329" fmla="*/ 1402264 w 7023131"/>
              <a:gd name="connsiteY329" fmla="*/ 715212 h 3281108"/>
              <a:gd name="connsiteX330" fmla="*/ 1497514 w 7023131"/>
              <a:gd name="connsiteY330" fmla="*/ 715212 h 3281108"/>
              <a:gd name="connsiteX331" fmla="*/ 1583239 w 7023131"/>
              <a:gd name="connsiteY331" fmla="*/ 696162 h 3281108"/>
              <a:gd name="connsiteX332" fmla="*/ 1602289 w 7023131"/>
              <a:gd name="connsiteY332" fmla="*/ 648537 h 3281108"/>
              <a:gd name="connsiteX333" fmla="*/ 1649914 w 7023131"/>
              <a:gd name="connsiteY333" fmla="*/ 715212 h 3281108"/>
              <a:gd name="connsiteX334" fmla="*/ 1783264 w 7023131"/>
              <a:gd name="connsiteY334" fmla="*/ 724737 h 3281108"/>
              <a:gd name="connsiteX335" fmla="*/ 1840414 w 7023131"/>
              <a:gd name="connsiteY335" fmla="*/ 629487 h 3281108"/>
              <a:gd name="connsiteX336" fmla="*/ 1897564 w 7023131"/>
              <a:gd name="connsiteY336" fmla="*/ 619962 h 3281108"/>
              <a:gd name="connsiteX337" fmla="*/ 1983289 w 7023131"/>
              <a:gd name="connsiteY337" fmla="*/ 562812 h 3281108"/>
              <a:gd name="connsiteX338" fmla="*/ 2049964 w 7023131"/>
              <a:gd name="connsiteY338" fmla="*/ 515187 h 3281108"/>
              <a:gd name="connsiteX339" fmla="*/ 2088064 w 7023131"/>
              <a:gd name="connsiteY339" fmla="*/ 524712 h 3281108"/>
              <a:gd name="connsiteX340" fmla="*/ 2107114 w 7023131"/>
              <a:gd name="connsiteY340" fmla="*/ 600912 h 3281108"/>
              <a:gd name="connsiteX341" fmla="*/ 2049964 w 7023131"/>
              <a:gd name="connsiteY341" fmla="*/ 600912 h 3281108"/>
              <a:gd name="connsiteX342" fmla="*/ 1973764 w 7023131"/>
              <a:gd name="connsiteY342" fmla="*/ 667587 h 3281108"/>
              <a:gd name="connsiteX343" fmla="*/ 1907089 w 7023131"/>
              <a:gd name="connsiteY343" fmla="*/ 696162 h 3281108"/>
              <a:gd name="connsiteX344" fmla="*/ 1935664 w 7023131"/>
              <a:gd name="connsiteY344" fmla="*/ 791412 h 3281108"/>
              <a:gd name="connsiteX345" fmla="*/ 1849939 w 7023131"/>
              <a:gd name="connsiteY345" fmla="*/ 915237 h 3281108"/>
              <a:gd name="connsiteX346" fmla="*/ 1773739 w 7023131"/>
              <a:gd name="connsiteY346" fmla="*/ 962862 h 3281108"/>
              <a:gd name="connsiteX347" fmla="*/ 1783264 w 7023131"/>
              <a:gd name="connsiteY347" fmla="*/ 1029537 h 3281108"/>
              <a:gd name="connsiteX348" fmla="*/ 1821364 w 7023131"/>
              <a:gd name="connsiteY348" fmla="*/ 1115262 h 3281108"/>
              <a:gd name="connsiteX349" fmla="*/ 1678489 w 7023131"/>
              <a:gd name="connsiteY349" fmla="*/ 1153362 h 3281108"/>
              <a:gd name="connsiteX350" fmla="*/ 1602289 w 7023131"/>
              <a:gd name="connsiteY350" fmla="*/ 1239087 h 3281108"/>
              <a:gd name="connsiteX351" fmla="*/ 1602289 w 7023131"/>
              <a:gd name="connsiteY351" fmla="*/ 1334337 h 3281108"/>
              <a:gd name="connsiteX352" fmla="*/ 1545139 w 7023131"/>
              <a:gd name="connsiteY352" fmla="*/ 1362912 h 3281108"/>
              <a:gd name="connsiteX353" fmla="*/ 1535614 w 7023131"/>
              <a:gd name="connsiteY353" fmla="*/ 1458162 h 3281108"/>
              <a:gd name="connsiteX354" fmla="*/ 1507039 w 7023131"/>
              <a:gd name="connsiteY354" fmla="*/ 1505787 h 3281108"/>
              <a:gd name="connsiteX355" fmla="*/ 1535614 w 7023131"/>
              <a:gd name="connsiteY355" fmla="*/ 1639137 h 3281108"/>
              <a:gd name="connsiteX356" fmla="*/ 1497514 w 7023131"/>
              <a:gd name="connsiteY356" fmla="*/ 1696287 h 3281108"/>
              <a:gd name="connsiteX357" fmla="*/ 1364164 w 7023131"/>
              <a:gd name="connsiteY357" fmla="*/ 1724862 h 3281108"/>
              <a:gd name="connsiteX358" fmla="*/ 1354639 w 7023131"/>
              <a:gd name="connsiteY358" fmla="*/ 1772487 h 3281108"/>
              <a:gd name="connsiteX359" fmla="*/ 1307014 w 7023131"/>
              <a:gd name="connsiteY359" fmla="*/ 1772487 h 3281108"/>
              <a:gd name="connsiteX360" fmla="*/ 1287964 w 7023131"/>
              <a:gd name="connsiteY360" fmla="*/ 1839162 h 3281108"/>
              <a:gd name="connsiteX361" fmla="*/ 1230814 w 7023131"/>
              <a:gd name="connsiteY361" fmla="*/ 1886787 h 3281108"/>
              <a:gd name="connsiteX362" fmla="*/ 1221289 w 7023131"/>
              <a:gd name="connsiteY362" fmla="*/ 1991562 h 3281108"/>
              <a:gd name="connsiteX363" fmla="*/ 1135564 w 7023131"/>
              <a:gd name="connsiteY363" fmla="*/ 2010612 h 3281108"/>
              <a:gd name="connsiteX364" fmla="*/ 1135564 w 7023131"/>
              <a:gd name="connsiteY364" fmla="*/ 2067762 h 3281108"/>
              <a:gd name="connsiteX365" fmla="*/ 1945189 w 7023131"/>
              <a:gd name="connsiteY365" fmla="*/ 2067762 h 3281108"/>
              <a:gd name="connsiteX366" fmla="*/ 2002339 w 7023131"/>
              <a:gd name="connsiteY366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135564 w 7023131"/>
              <a:gd name="connsiteY362" fmla="*/ 2010612 h 3281108"/>
              <a:gd name="connsiteX363" fmla="*/ 1135564 w 7023131"/>
              <a:gd name="connsiteY363" fmla="*/ 2067762 h 3281108"/>
              <a:gd name="connsiteX364" fmla="*/ 1945189 w 7023131"/>
              <a:gd name="connsiteY364" fmla="*/ 2067762 h 3281108"/>
              <a:gd name="connsiteX365" fmla="*/ 2002339 w 7023131"/>
              <a:gd name="connsiteY365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135564 w 7023131"/>
              <a:gd name="connsiteY362" fmla="*/ 2010612 h 3281108"/>
              <a:gd name="connsiteX363" fmla="*/ 1945189 w 7023131"/>
              <a:gd name="connsiteY363" fmla="*/ 2067762 h 3281108"/>
              <a:gd name="connsiteX364" fmla="*/ 2002339 w 7023131"/>
              <a:gd name="connsiteY364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221289 w 7023131"/>
              <a:gd name="connsiteY361" fmla="*/ 1991562 h 3281108"/>
              <a:gd name="connsiteX362" fmla="*/ 1945189 w 7023131"/>
              <a:gd name="connsiteY362" fmla="*/ 2067762 h 3281108"/>
              <a:gd name="connsiteX363" fmla="*/ 2002339 w 7023131"/>
              <a:gd name="connsiteY363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230814 w 7023131"/>
              <a:gd name="connsiteY360" fmla="*/ 1886787 h 3281108"/>
              <a:gd name="connsiteX361" fmla="*/ 1945189 w 7023131"/>
              <a:gd name="connsiteY361" fmla="*/ 2067762 h 3281108"/>
              <a:gd name="connsiteX362" fmla="*/ 2002339 w 7023131"/>
              <a:gd name="connsiteY362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287964 w 7023131"/>
              <a:gd name="connsiteY359" fmla="*/ 1839162 h 3281108"/>
              <a:gd name="connsiteX360" fmla="*/ 1945189 w 7023131"/>
              <a:gd name="connsiteY360" fmla="*/ 2067762 h 3281108"/>
              <a:gd name="connsiteX361" fmla="*/ 2002339 w 7023131"/>
              <a:gd name="connsiteY361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07014 w 7023131"/>
              <a:gd name="connsiteY358" fmla="*/ 1772487 h 3281108"/>
              <a:gd name="connsiteX359" fmla="*/ 1945189 w 7023131"/>
              <a:gd name="connsiteY359" fmla="*/ 2067762 h 3281108"/>
              <a:gd name="connsiteX360" fmla="*/ 2002339 w 7023131"/>
              <a:gd name="connsiteY36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945189 w 7023131"/>
              <a:gd name="connsiteY358" fmla="*/ 2067762 h 3281108"/>
              <a:gd name="connsiteX359" fmla="*/ 2002339 w 7023131"/>
              <a:gd name="connsiteY35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821364 w 7023131"/>
              <a:gd name="connsiteY347" fmla="*/ 1115262 h 3281108"/>
              <a:gd name="connsiteX348" fmla="*/ 1678489 w 7023131"/>
              <a:gd name="connsiteY348" fmla="*/ 1153362 h 3281108"/>
              <a:gd name="connsiteX349" fmla="*/ 1602289 w 7023131"/>
              <a:gd name="connsiteY349" fmla="*/ 1239087 h 3281108"/>
              <a:gd name="connsiteX350" fmla="*/ 1602289 w 7023131"/>
              <a:gd name="connsiteY350" fmla="*/ 1334337 h 3281108"/>
              <a:gd name="connsiteX351" fmla="*/ 1545139 w 7023131"/>
              <a:gd name="connsiteY351" fmla="*/ 1362912 h 3281108"/>
              <a:gd name="connsiteX352" fmla="*/ 1535614 w 7023131"/>
              <a:gd name="connsiteY352" fmla="*/ 1458162 h 3281108"/>
              <a:gd name="connsiteX353" fmla="*/ 1507039 w 7023131"/>
              <a:gd name="connsiteY353" fmla="*/ 1505787 h 3281108"/>
              <a:gd name="connsiteX354" fmla="*/ 1535614 w 7023131"/>
              <a:gd name="connsiteY354" fmla="*/ 1639137 h 3281108"/>
              <a:gd name="connsiteX355" fmla="*/ 1497514 w 7023131"/>
              <a:gd name="connsiteY355" fmla="*/ 1696287 h 3281108"/>
              <a:gd name="connsiteX356" fmla="*/ 1364164 w 7023131"/>
              <a:gd name="connsiteY356" fmla="*/ 1724862 h 3281108"/>
              <a:gd name="connsiteX357" fmla="*/ 1354639 w 7023131"/>
              <a:gd name="connsiteY357" fmla="*/ 1772487 h 3281108"/>
              <a:gd name="connsiteX358" fmla="*/ 1367974 w 7023131"/>
              <a:gd name="connsiteY358" fmla="*/ 1776297 h 3281108"/>
              <a:gd name="connsiteX359" fmla="*/ 1945189 w 7023131"/>
              <a:gd name="connsiteY359" fmla="*/ 2067762 h 3281108"/>
              <a:gd name="connsiteX360" fmla="*/ 2002339 w 7023131"/>
              <a:gd name="connsiteY360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783264 w 7023131"/>
              <a:gd name="connsiteY346" fmla="*/ 1029537 h 3281108"/>
              <a:gd name="connsiteX347" fmla="*/ 1678489 w 7023131"/>
              <a:gd name="connsiteY347" fmla="*/ 1153362 h 3281108"/>
              <a:gd name="connsiteX348" fmla="*/ 1602289 w 7023131"/>
              <a:gd name="connsiteY348" fmla="*/ 1239087 h 3281108"/>
              <a:gd name="connsiteX349" fmla="*/ 1602289 w 7023131"/>
              <a:gd name="connsiteY349" fmla="*/ 1334337 h 3281108"/>
              <a:gd name="connsiteX350" fmla="*/ 1545139 w 7023131"/>
              <a:gd name="connsiteY350" fmla="*/ 1362912 h 3281108"/>
              <a:gd name="connsiteX351" fmla="*/ 1535614 w 7023131"/>
              <a:gd name="connsiteY351" fmla="*/ 1458162 h 3281108"/>
              <a:gd name="connsiteX352" fmla="*/ 1507039 w 7023131"/>
              <a:gd name="connsiteY352" fmla="*/ 1505787 h 3281108"/>
              <a:gd name="connsiteX353" fmla="*/ 1535614 w 7023131"/>
              <a:gd name="connsiteY353" fmla="*/ 1639137 h 3281108"/>
              <a:gd name="connsiteX354" fmla="*/ 1497514 w 7023131"/>
              <a:gd name="connsiteY354" fmla="*/ 1696287 h 3281108"/>
              <a:gd name="connsiteX355" fmla="*/ 1364164 w 7023131"/>
              <a:gd name="connsiteY355" fmla="*/ 1724862 h 3281108"/>
              <a:gd name="connsiteX356" fmla="*/ 1354639 w 7023131"/>
              <a:gd name="connsiteY356" fmla="*/ 1772487 h 3281108"/>
              <a:gd name="connsiteX357" fmla="*/ 1367974 w 7023131"/>
              <a:gd name="connsiteY357" fmla="*/ 1776297 h 3281108"/>
              <a:gd name="connsiteX358" fmla="*/ 1945189 w 7023131"/>
              <a:gd name="connsiteY358" fmla="*/ 2067762 h 3281108"/>
              <a:gd name="connsiteX359" fmla="*/ 2002339 w 7023131"/>
              <a:gd name="connsiteY359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773739 w 7023131"/>
              <a:gd name="connsiteY345" fmla="*/ 962862 h 3281108"/>
              <a:gd name="connsiteX346" fmla="*/ 1678489 w 7023131"/>
              <a:gd name="connsiteY346" fmla="*/ 1153362 h 3281108"/>
              <a:gd name="connsiteX347" fmla="*/ 1602289 w 7023131"/>
              <a:gd name="connsiteY347" fmla="*/ 1239087 h 3281108"/>
              <a:gd name="connsiteX348" fmla="*/ 1602289 w 7023131"/>
              <a:gd name="connsiteY348" fmla="*/ 1334337 h 3281108"/>
              <a:gd name="connsiteX349" fmla="*/ 1545139 w 7023131"/>
              <a:gd name="connsiteY349" fmla="*/ 1362912 h 3281108"/>
              <a:gd name="connsiteX350" fmla="*/ 1535614 w 7023131"/>
              <a:gd name="connsiteY350" fmla="*/ 1458162 h 3281108"/>
              <a:gd name="connsiteX351" fmla="*/ 1507039 w 7023131"/>
              <a:gd name="connsiteY351" fmla="*/ 1505787 h 3281108"/>
              <a:gd name="connsiteX352" fmla="*/ 1535614 w 7023131"/>
              <a:gd name="connsiteY352" fmla="*/ 1639137 h 3281108"/>
              <a:gd name="connsiteX353" fmla="*/ 1497514 w 7023131"/>
              <a:gd name="connsiteY353" fmla="*/ 1696287 h 3281108"/>
              <a:gd name="connsiteX354" fmla="*/ 1364164 w 7023131"/>
              <a:gd name="connsiteY354" fmla="*/ 1724862 h 3281108"/>
              <a:gd name="connsiteX355" fmla="*/ 1354639 w 7023131"/>
              <a:gd name="connsiteY355" fmla="*/ 1772487 h 3281108"/>
              <a:gd name="connsiteX356" fmla="*/ 1367974 w 7023131"/>
              <a:gd name="connsiteY356" fmla="*/ 1776297 h 3281108"/>
              <a:gd name="connsiteX357" fmla="*/ 1945189 w 7023131"/>
              <a:gd name="connsiteY357" fmla="*/ 2067762 h 3281108"/>
              <a:gd name="connsiteX358" fmla="*/ 2002339 w 7023131"/>
              <a:gd name="connsiteY358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935664 w 7023131"/>
              <a:gd name="connsiteY343" fmla="*/ 791412 h 3281108"/>
              <a:gd name="connsiteX344" fmla="*/ 1849939 w 7023131"/>
              <a:gd name="connsiteY344" fmla="*/ 915237 h 3281108"/>
              <a:gd name="connsiteX345" fmla="*/ 1678489 w 7023131"/>
              <a:gd name="connsiteY345" fmla="*/ 1153362 h 3281108"/>
              <a:gd name="connsiteX346" fmla="*/ 1602289 w 7023131"/>
              <a:gd name="connsiteY346" fmla="*/ 1239087 h 3281108"/>
              <a:gd name="connsiteX347" fmla="*/ 1602289 w 7023131"/>
              <a:gd name="connsiteY347" fmla="*/ 1334337 h 3281108"/>
              <a:gd name="connsiteX348" fmla="*/ 1545139 w 7023131"/>
              <a:gd name="connsiteY348" fmla="*/ 1362912 h 3281108"/>
              <a:gd name="connsiteX349" fmla="*/ 1535614 w 7023131"/>
              <a:gd name="connsiteY349" fmla="*/ 1458162 h 3281108"/>
              <a:gd name="connsiteX350" fmla="*/ 1507039 w 7023131"/>
              <a:gd name="connsiteY350" fmla="*/ 1505787 h 3281108"/>
              <a:gd name="connsiteX351" fmla="*/ 1535614 w 7023131"/>
              <a:gd name="connsiteY351" fmla="*/ 1639137 h 3281108"/>
              <a:gd name="connsiteX352" fmla="*/ 1497514 w 7023131"/>
              <a:gd name="connsiteY352" fmla="*/ 1696287 h 3281108"/>
              <a:gd name="connsiteX353" fmla="*/ 1364164 w 7023131"/>
              <a:gd name="connsiteY353" fmla="*/ 1724862 h 3281108"/>
              <a:gd name="connsiteX354" fmla="*/ 1354639 w 7023131"/>
              <a:gd name="connsiteY354" fmla="*/ 1772487 h 3281108"/>
              <a:gd name="connsiteX355" fmla="*/ 1367974 w 7023131"/>
              <a:gd name="connsiteY355" fmla="*/ 1776297 h 3281108"/>
              <a:gd name="connsiteX356" fmla="*/ 1945189 w 7023131"/>
              <a:gd name="connsiteY356" fmla="*/ 2067762 h 3281108"/>
              <a:gd name="connsiteX357" fmla="*/ 2002339 w 7023131"/>
              <a:gd name="connsiteY357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907089 w 7023131"/>
              <a:gd name="connsiteY342" fmla="*/ 696162 h 3281108"/>
              <a:gd name="connsiteX343" fmla="*/ 1849939 w 7023131"/>
              <a:gd name="connsiteY343" fmla="*/ 915237 h 3281108"/>
              <a:gd name="connsiteX344" fmla="*/ 1678489 w 7023131"/>
              <a:gd name="connsiteY344" fmla="*/ 1153362 h 3281108"/>
              <a:gd name="connsiteX345" fmla="*/ 1602289 w 7023131"/>
              <a:gd name="connsiteY345" fmla="*/ 1239087 h 3281108"/>
              <a:gd name="connsiteX346" fmla="*/ 1602289 w 7023131"/>
              <a:gd name="connsiteY346" fmla="*/ 1334337 h 3281108"/>
              <a:gd name="connsiteX347" fmla="*/ 1545139 w 7023131"/>
              <a:gd name="connsiteY347" fmla="*/ 1362912 h 3281108"/>
              <a:gd name="connsiteX348" fmla="*/ 1535614 w 7023131"/>
              <a:gd name="connsiteY348" fmla="*/ 1458162 h 3281108"/>
              <a:gd name="connsiteX349" fmla="*/ 1507039 w 7023131"/>
              <a:gd name="connsiteY349" fmla="*/ 1505787 h 3281108"/>
              <a:gd name="connsiteX350" fmla="*/ 1535614 w 7023131"/>
              <a:gd name="connsiteY350" fmla="*/ 1639137 h 3281108"/>
              <a:gd name="connsiteX351" fmla="*/ 1497514 w 7023131"/>
              <a:gd name="connsiteY351" fmla="*/ 1696287 h 3281108"/>
              <a:gd name="connsiteX352" fmla="*/ 1364164 w 7023131"/>
              <a:gd name="connsiteY352" fmla="*/ 1724862 h 3281108"/>
              <a:gd name="connsiteX353" fmla="*/ 1354639 w 7023131"/>
              <a:gd name="connsiteY353" fmla="*/ 1772487 h 3281108"/>
              <a:gd name="connsiteX354" fmla="*/ 1367974 w 7023131"/>
              <a:gd name="connsiteY354" fmla="*/ 1776297 h 3281108"/>
              <a:gd name="connsiteX355" fmla="*/ 1945189 w 7023131"/>
              <a:gd name="connsiteY355" fmla="*/ 2067762 h 3281108"/>
              <a:gd name="connsiteX356" fmla="*/ 2002339 w 7023131"/>
              <a:gd name="connsiteY356" fmla="*/ 2124912 h 3281108"/>
              <a:gd name="connsiteX0" fmla="*/ 2145214 w 7023131"/>
              <a:gd name="connsiteY0" fmla="*/ 515187 h 3281108"/>
              <a:gd name="connsiteX1" fmla="*/ 2059489 w 7023131"/>
              <a:gd name="connsiteY1" fmla="*/ 610437 h 3281108"/>
              <a:gd name="connsiteX2" fmla="*/ 2002339 w 7023131"/>
              <a:gd name="connsiteY2" fmla="*/ 639012 h 3281108"/>
              <a:gd name="connsiteX3" fmla="*/ 1945189 w 7023131"/>
              <a:gd name="connsiteY3" fmla="*/ 696162 h 3281108"/>
              <a:gd name="connsiteX4" fmla="*/ 1945189 w 7023131"/>
              <a:gd name="connsiteY4" fmla="*/ 734262 h 3281108"/>
              <a:gd name="connsiteX5" fmla="*/ 2002339 w 7023131"/>
              <a:gd name="connsiteY5" fmla="*/ 743787 h 3281108"/>
              <a:gd name="connsiteX6" fmla="*/ 1926139 w 7023131"/>
              <a:gd name="connsiteY6" fmla="*/ 791412 h 3281108"/>
              <a:gd name="connsiteX7" fmla="*/ 1907089 w 7023131"/>
              <a:gd name="connsiteY7" fmla="*/ 839037 h 3281108"/>
              <a:gd name="connsiteX8" fmla="*/ 1840414 w 7023131"/>
              <a:gd name="connsiteY8" fmla="*/ 867612 h 3281108"/>
              <a:gd name="connsiteX9" fmla="*/ 1830889 w 7023131"/>
              <a:gd name="connsiteY9" fmla="*/ 934287 h 3281108"/>
              <a:gd name="connsiteX10" fmla="*/ 1764214 w 7023131"/>
              <a:gd name="connsiteY10" fmla="*/ 953337 h 3281108"/>
              <a:gd name="connsiteX11" fmla="*/ 1811839 w 7023131"/>
              <a:gd name="connsiteY11" fmla="*/ 1010487 h 3281108"/>
              <a:gd name="connsiteX12" fmla="*/ 1849939 w 7023131"/>
              <a:gd name="connsiteY12" fmla="*/ 1048587 h 3281108"/>
              <a:gd name="connsiteX13" fmla="*/ 1783264 w 7023131"/>
              <a:gd name="connsiteY13" fmla="*/ 1086687 h 3281108"/>
              <a:gd name="connsiteX14" fmla="*/ 1668964 w 7023131"/>
              <a:gd name="connsiteY14" fmla="*/ 1172412 h 3281108"/>
              <a:gd name="connsiteX15" fmla="*/ 1640389 w 7023131"/>
              <a:gd name="connsiteY15" fmla="*/ 1210512 h 3281108"/>
              <a:gd name="connsiteX16" fmla="*/ 1573714 w 7023131"/>
              <a:gd name="connsiteY16" fmla="*/ 1324812 h 3281108"/>
              <a:gd name="connsiteX17" fmla="*/ 1554664 w 7023131"/>
              <a:gd name="connsiteY17" fmla="*/ 1372437 h 3281108"/>
              <a:gd name="connsiteX18" fmla="*/ 1535614 w 7023131"/>
              <a:gd name="connsiteY18" fmla="*/ 1439112 h 3281108"/>
              <a:gd name="connsiteX19" fmla="*/ 1516564 w 7023131"/>
              <a:gd name="connsiteY19" fmla="*/ 1486737 h 3281108"/>
              <a:gd name="connsiteX20" fmla="*/ 1516564 w 7023131"/>
              <a:gd name="connsiteY20" fmla="*/ 1620087 h 3281108"/>
              <a:gd name="connsiteX21" fmla="*/ 1526089 w 7023131"/>
              <a:gd name="connsiteY21" fmla="*/ 1667712 h 3281108"/>
              <a:gd name="connsiteX22" fmla="*/ 1468939 w 7023131"/>
              <a:gd name="connsiteY22" fmla="*/ 1677237 h 3281108"/>
              <a:gd name="connsiteX23" fmla="*/ 1430839 w 7023131"/>
              <a:gd name="connsiteY23" fmla="*/ 1715337 h 3281108"/>
              <a:gd name="connsiteX24" fmla="*/ 1383214 w 7023131"/>
              <a:gd name="connsiteY24" fmla="*/ 1696287 h 3281108"/>
              <a:gd name="connsiteX25" fmla="*/ 1364164 w 7023131"/>
              <a:gd name="connsiteY25" fmla="*/ 1801062 h 3281108"/>
              <a:gd name="connsiteX26" fmla="*/ 1287964 w 7023131"/>
              <a:gd name="connsiteY26" fmla="*/ 1753437 h 3281108"/>
              <a:gd name="connsiteX27" fmla="*/ 1249864 w 7023131"/>
              <a:gd name="connsiteY27" fmla="*/ 1839162 h 3281108"/>
              <a:gd name="connsiteX28" fmla="*/ 1230814 w 7023131"/>
              <a:gd name="connsiteY28" fmla="*/ 1858212 h 3281108"/>
              <a:gd name="connsiteX29" fmla="*/ 1230814 w 7023131"/>
              <a:gd name="connsiteY29" fmla="*/ 1905837 h 3281108"/>
              <a:gd name="connsiteX30" fmla="*/ 1230814 w 7023131"/>
              <a:gd name="connsiteY30" fmla="*/ 1943937 h 3281108"/>
              <a:gd name="connsiteX31" fmla="*/ 1230814 w 7023131"/>
              <a:gd name="connsiteY31" fmla="*/ 1982037 h 3281108"/>
              <a:gd name="connsiteX32" fmla="*/ 1192714 w 7023131"/>
              <a:gd name="connsiteY32" fmla="*/ 1991562 h 3281108"/>
              <a:gd name="connsiteX33" fmla="*/ 1126039 w 7023131"/>
              <a:gd name="connsiteY33" fmla="*/ 2001087 h 3281108"/>
              <a:gd name="connsiteX34" fmla="*/ 1126039 w 7023131"/>
              <a:gd name="connsiteY34" fmla="*/ 2029662 h 3281108"/>
              <a:gd name="connsiteX35" fmla="*/ 1173664 w 7023131"/>
              <a:gd name="connsiteY35" fmla="*/ 2124912 h 3281108"/>
              <a:gd name="connsiteX36" fmla="*/ 1259389 w 7023131"/>
              <a:gd name="connsiteY36" fmla="*/ 2115387 h 3281108"/>
              <a:gd name="connsiteX37" fmla="*/ 1316539 w 7023131"/>
              <a:gd name="connsiteY37" fmla="*/ 2163012 h 3281108"/>
              <a:gd name="connsiteX38" fmla="*/ 1354639 w 7023131"/>
              <a:gd name="connsiteY38" fmla="*/ 2172537 h 3281108"/>
              <a:gd name="connsiteX39" fmla="*/ 1411789 w 7023131"/>
              <a:gd name="connsiteY39" fmla="*/ 2172537 h 3281108"/>
              <a:gd name="connsiteX40" fmla="*/ 1459414 w 7023131"/>
              <a:gd name="connsiteY40" fmla="*/ 2105862 h 3281108"/>
              <a:gd name="connsiteX41" fmla="*/ 1516564 w 7023131"/>
              <a:gd name="connsiteY41" fmla="*/ 2039187 h 3281108"/>
              <a:gd name="connsiteX42" fmla="*/ 1621339 w 7023131"/>
              <a:gd name="connsiteY42" fmla="*/ 2029662 h 3281108"/>
              <a:gd name="connsiteX43" fmla="*/ 1668964 w 7023131"/>
              <a:gd name="connsiteY43" fmla="*/ 2001087 h 3281108"/>
              <a:gd name="connsiteX44" fmla="*/ 1792789 w 7023131"/>
              <a:gd name="connsiteY44" fmla="*/ 2001087 h 3281108"/>
              <a:gd name="connsiteX45" fmla="*/ 2049964 w 7023131"/>
              <a:gd name="connsiteY45" fmla="*/ 2115387 h 3281108"/>
              <a:gd name="connsiteX46" fmla="*/ 2240464 w 7023131"/>
              <a:gd name="connsiteY46" fmla="*/ 2039187 h 3281108"/>
              <a:gd name="connsiteX47" fmla="*/ 2345239 w 7023131"/>
              <a:gd name="connsiteY47" fmla="*/ 2010612 h 3281108"/>
              <a:gd name="connsiteX48" fmla="*/ 2411914 w 7023131"/>
              <a:gd name="connsiteY48" fmla="*/ 1943937 h 3281108"/>
              <a:gd name="connsiteX49" fmla="*/ 2459539 w 7023131"/>
              <a:gd name="connsiteY49" fmla="*/ 1896312 h 3281108"/>
              <a:gd name="connsiteX50" fmla="*/ 2507164 w 7023131"/>
              <a:gd name="connsiteY50" fmla="*/ 1829637 h 3281108"/>
              <a:gd name="connsiteX51" fmla="*/ 2535739 w 7023131"/>
              <a:gd name="connsiteY51" fmla="*/ 1810587 h 3281108"/>
              <a:gd name="connsiteX52" fmla="*/ 2659564 w 7023131"/>
              <a:gd name="connsiteY52" fmla="*/ 1791537 h 3281108"/>
              <a:gd name="connsiteX53" fmla="*/ 2669089 w 7023131"/>
              <a:gd name="connsiteY53" fmla="*/ 1715337 h 3281108"/>
              <a:gd name="connsiteX54" fmla="*/ 2697664 w 7023131"/>
              <a:gd name="connsiteY54" fmla="*/ 1696287 h 3281108"/>
              <a:gd name="connsiteX55" fmla="*/ 2745289 w 7023131"/>
              <a:gd name="connsiteY55" fmla="*/ 1658187 h 3281108"/>
              <a:gd name="connsiteX56" fmla="*/ 2802439 w 7023131"/>
              <a:gd name="connsiteY56" fmla="*/ 1629612 h 3281108"/>
              <a:gd name="connsiteX57" fmla="*/ 2888164 w 7023131"/>
              <a:gd name="connsiteY57" fmla="*/ 1572462 h 3281108"/>
              <a:gd name="connsiteX58" fmla="*/ 2954839 w 7023131"/>
              <a:gd name="connsiteY58" fmla="*/ 1505787 h 3281108"/>
              <a:gd name="connsiteX59" fmla="*/ 2964364 w 7023131"/>
              <a:gd name="connsiteY59" fmla="*/ 1429587 h 3281108"/>
              <a:gd name="connsiteX60" fmla="*/ 3002464 w 7023131"/>
              <a:gd name="connsiteY60" fmla="*/ 1429587 h 3281108"/>
              <a:gd name="connsiteX61" fmla="*/ 2983414 w 7023131"/>
              <a:gd name="connsiteY61" fmla="*/ 1362912 h 3281108"/>
              <a:gd name="connsiteX62" fmla="*/ 3078664 w 7023131"/>
              <a:gd name="connsiteY62" fmla="*/ 1439112 h 3281108"/>
              <a:gd name="connsiteX63" fmla="*/ 3192964 w 7023131"/>
              <a:gd name="connsiteY63" fmla="*/ 1401012 h 3281108"/>
              <a:gd name="connsiteX64" fmla="*/ 3345364 w 7023131"/>
              <a:gd name="connsiteY64" fmla="*/ 1401012 h 3281108"/>
              <a:gd name="connsiteX65" fmla="*/ 3402514 w 7023131"/>
              <a:gd name="connsiteY65" fmla="*/ 1372437 h 3281108"/>
              <a:gd name="connsiteX66" fmla="*/ 3412039 w 7023131"/>
              <a:gd name="connsiteY66" fmla="*/ 1343862 h 3281108"/>
              <a:gd name="connsiteX67" fmla="*/ 3412039 w 7023131"/>
              <a:gd name="connsiteY67" fmla="*/ 1439112 h 3281108"/>
              <a:gd name="connsiteX68" fmla="*/ 3469189 w 7023131"/>
              <a:gd name="connsiteY68" fmla="*/ 1420062 h 3281108"/>
              <a:gd name="connsiteX69" fmla="*/ 3573964 w 7023131"/>
              <a:gd name="connsiteY69" fmla="*/ 1410537 h 3281108"/>
              <a:gd name="connsiteX70" fmla="*/ 3612064 w 7023131"/>
              <a:gd name="connsiteY70" fmla="*/ 1334337 h 3281108"/>
              <a:gd name="connsiteX71" fmla="*/ 3754939 w 7023131"/>
              <a:gd name="connsiteY71" fmla="*/ 1391487 h 3281108"/>
              <a:gd name="connsiteX72" fmla="*/ 3802564 w 7023131"/>
              <a:gd name="connsiteY72" fmla="*/ 1286712 h 3281108"/>
              <a:gd name="connsiteX73" fmla="*/ 3935914 w 7023131"/>
              <a:gd name="connsiteY73" fmla="*/ 1267662 h 3281108"/>
              <a:gd name="connsiteX74" fmla="*/ 3974014 w 7023131"/>
              <a:gd name="connsiteY74" fmla="*/ 1181937 h 3281108"/>
              <a:gd name="connsiteX75" fmla="*/ 3935914 w 7023131"/>
              <a:gd name="connsiteY75" fmla="*/ 1105737 h 3281108"/>
              <a:gd name="connsiteX76" fmla="*/ 3916864 w 7023131"/>
              <a:gd name="connsiteY76" fmla="*/ 1039062 h 3281108"/>
              <a:gd name="connsiteX77" fmla="*/ 3840664 w 7023131"/>
              <a:gd name="connsiteY77" fmla="*/ 962862 h 3281108"/>
              <a:gd name="connsiteX78" fmla="*/ 3764464 w 7023131"/>
              <a:gd name="connsiteY78" fmla="*/ 915237 h 3281108"/>
              <a:gd name="connsiteX79" fmla="*/ 3840664 w 7023131"/>
              <a:gd name="connsiteY79" fmla="*/ 734262 h 3281108"/>
              <a:gd name="connsiteX80" fmla="*/ 3897814 w 7023131"/>
              <a:gd name="connsiteY80" fmla="*/ 648537 h 3281108"/>
              <a:gd name="connsiteX81" fmla="*/ 3983539 w 7023131"/>
              <a:gd name="connsiteY81" fmla="*/ 591387 h 3281108"/>
              <a:gd name="connsiteX82" fmla="*/ 4069264 w 7023131"/>
              <a:gd name="connsiteY82" fmla="*/ 600912 h 3281108"/>
              <a:gd name="connsiteX83" fmla="*/ 4097839 w 7023131"/>
              <a:gd name="connsiteY83" fmla="*/ 553287 h 3281108"/>
              <a:gd name="connsiteX84" fmla="*/ 4154989 w 7023131"/>
              <a:gd name="connsiteY84" fmla="*/ 505662 h 3281108"/>
              <a:gd name="connsiteX85" fmla="*/ 4174039 w 7023131"/>
              <a:gd name="connsiteY85" fmla="*/ 496137 h 3281108"/>
              <a:gd name="connsiteX86" fmla="*/ 4259764 w 7023131"/>
              <a:gd name="connsiteY86" fmla="*/ 391362 h 3281108"/>
              <a:gd name="connsiteX87" fmla="*/ 4335964 w 7023131"/>
              <a:gd name="connsiteY87" fmla="*/ 429462 h 3281108"/>
              <a:gd name="connsiteX88" fmla="*/ 4431214 w 7023131"/>
              <a:gd name="connsiteY88" fmla="*/ 391362 h 3281108"/>
              <a:gd name="connsiteX89" fmla="*/ 4535989 w 7023131"/>
              <a:gd name="connsiteY89" fmla="*/ 391362 h 3281108"/>
              <a:gd name="connsiteX90" fmla="*/ 4583614 w 7023131"/>
              <a:gd name="connsiteY90" fmla="*/ 362787 h 3281108"/>
              <a:gd name="connsiteX91" fmla="*/ 4659814 w 7023131"/>
              <a:gd name="connsiteY91" fmla="*/ 343737 h 3281108"/>
              <a:gd name="connsiteX92" fmla="*/ 4697914 w 7023131"/>
              <a:gd name="connsiteY92" fmla="*/ 305637 h 3281108"/>
              <a:gd name="connsiteX93" fmla="*/ 4755064 w 7023131"/>
              <a:gd name="connsiteY93" fmla="*/ 343737 h 3281108"/>
              <a:gd name="connsiteX94" fmla="*/ 4840789 w 7023131"/>
              <a:gd name="connsiteY94" fmla="*/ 343737 h 3281108"/>
              <a:gd name="connsiteX95" fmla="*/ 4888414 w 7023131"/>
              <a:gd name="connsiteY95" fmla="*/ 315162 h 3281108"/>
              <a:gd name="connsiteX96" fmla="*/ 4936039 w 7023131"/>
              <a:gd name="connsiteY96" fmla="*/ 324687 h 3281108"/>
              <a:gd name="connsiteX97" fmla="*/ 5040814 w 7023131"/>
              <a:gd name="connsiteY97" fmla="*/ 324687 h 3281108"/>
              <a:gd name="connsiteX98" fmla="*/ 5097964 w 7023131"/>
              <a:gd name="connsiteY98" fmla="*/ 324687 h 3281108"/>
              <a:gd name="connsiteX99" fmla="*/ 5202739 w 7023131"/>
              <a:gd name="connsiteY99" fmla="*/ 334212 h 3281108"/>
              <a:gd name="connsiteX100" fmla="*/ 5307514 w 7023131"/>
              <a:gd name="connsiteY100" fmla="*/ 334212 h 3281108"/>
              <a:gd name="connsiteX101" fmla="*/ 5393239 w 7023131"/>
              <a:gd name="connsiteY101" fmla="*/ 258012 h 3281108"/>
              <a:gd name="connsiteX102" fmla="*/ 5459914 w 7023131"/>
              <a:gd name="connsiteY102" fmla="*/ 258012 h 3281108"/>
              <a:gd name="connsiteX103" fmla="*/ 5564689 w 7023131"/>
              <a:gd name="connsiteY103" fmla="*/ 267537 h 3281108"/>
              <a:gd name="connsiteX104" fmla="*/ 5602789 w 7023131"/>
              <a:gd name="connsiteY104" fmla="*/ 238962 h 3281108"/>
              <a:gd name="connsiteX105" fmla="*/ 5583739 w 7023131"/>
              <a:gd name="connsiteY105" fmla="*/ 162762 h 3281108"/>
              <a:gd name="connsiteX106" fmla="*/ 5545639 w 7023131"/>
              <a:gd name="connsiteY106" fmla="*/ 124662 h 3281108"/>
              <a:gd name="connsiteX107" fmla="*/ 5640889 w 7023131"/>
              <a:gd name="connsiteY107" fmla="*/ 124662 h 3281108"/>
              <a:gd name="connsiteX108" fmla="*/ 5717089 w 7023131"/>
              <a:gd name="connsiteY108" fmla="*/ 77037 h 3281108"/>
              <a:gd name="connsiteX109" fmla="*/ 5736139 w 7023131"/>
              <a:gd name="connsiteY109" fmla="*/ 29412 h 3281108"/>
              <a:gd name="connsiteX110" fmla="*/ 5802814 w 7023131"/>
              <a:gd name="connsiteY110" fmla="*/ 48462 h 3281108"/>
              <a:gd name="connsiteX111" fmla="*/ 5898064 w 7023131"/>
              <a:gd name="connsiteY111" fmla="*/ 67512 h 3281108"/>
              <a:gd name="connsiteX112" fmla="*/ 5898064 w 7023131"/>
              <a:gd name="connsiteY112" fmla="*/ 837 h 3281108"/>
              <a:gd name="connsiteX113" fmla="*/ 6012364 w 7023131"/>
              <a:gd name="connsiteY113" fmla="*/ 29412 h 3281108"/>
              <a:gd name="connsiteX114" fmla="*/ 6059989 w 7023131"/>
              <a:gd name="connsiteY114" fmla="*/ 19887 h 3281108"/>
              <a:gd name="connsiteX115" fmla="*/ 6126664 w 7023131"/>
              <a:gd name="connsiteY115" fmla="*/ 48462 h 3281108"/>
              <a:gd name="connsiteX116" fmla="*/ 6269539 w 7023131"/>
              <a:gd name="connsiteY116" fmla="*/ 96087 h 3281108"/>
              <a:gd name="connsiteX117" fmla="*/ 6364789 w 7023131"/>
              <a:gd name="connsiteY117" fmla="*/ 96087 h 3281108"/>
              <a:gd name="connsiteX118" fmla="*/ 6545764 w 7023131"/>
              <a:gd name="connsiteY118" fmla="*/ 143712 h 3281108"/>
              <a:gd name="connsiteX119" fmla="*/ 6650539 w 7023131"/>
              <a:gd name="connsiteY119" fmla="*/ 267537 h 3281108"/>
              <a:gd name="connsiteX120" fmla="*/ 6631489 w 7023131"/>
              <a:gd name="connsiteY120" fmla="*/ 315162 h 3281108"/>
              <a:gd name="connsiteX121" fmla="*/ 6621964 w 7023131"/>
              <a:gd name="connsiteY121" fmla="*/ 381837 h 3281108"/>
              <a:gd name="connsiteX122" fmla="*/ 6593389 w 7023131"/>
              <a:gd name="connsiteY122" fmla="*/ 410412 h 3281108"/>
              <a:gd name="connsiteX123" fmla="*/ 6469564 w 7023131"/>
              <a:gd name="connsiteY123" fmla="*/ 334212 h 3281108"/>
              <a:gd name="connsiteX124" fmla="*/ 6460039 w 7023131"/>
              <a:gd name="connsiteY124" fmla="*/ 391362 h 3281108"/>
              <a:gd name="connsiteX125" fmla="*/ 6345739 w 7023131"/>
              <a:gd name="connsiteY125" fmla="*/ 391362 h 3281108"/>
              <a:gd name="connsiteX126" fmla="*/ 6288589 w 7023131"/>
              <a:gd name="connsiteY126" fmla="*/ 419937 h 3281108"/>
              <a:gd name="connsiteX127" fmla="*/ 6145714 w 7023131"/>
              <a:gd name="connsiteY127" fmla="*/ 477087 h 3281108"/>
              <a:gd name="connsiteX128" fmla="*/ 6079039 w 7023131"/>
              <a:gd name="connsiteY128" fmla="*/ 467562 h 3281108"/>
              <a:gd name="connsiteX129" fmla="*/ 6031414 w 7023131"/>
              <a:gd name="connsiteY129" fmla="*/ 467562 h 3281108"/>
              <a:gd name="connsiteX130" fmla="*/ 5964739 w 7023131"/>
              <a:gd name="connsiteY130" fmla="*/ 515187 h 3281108"/>
              <a:gd name="connsiteX131" fmla="*/ 5831389 w 7023131"/>
              <a:gd name="connsiteY131" fmla="*/ 486612 h 3281108"/>
              <a:gd name="connsiteX132" fmla="*/ 5745664 w 7023131"/>
              <a:gd name="connsiteY132" fmla="*/ 486612 h 3281108"/>
              <a:gd name="connsiteX133" fmla="*/ 5621839 w 7023131"/>
              <a:gd name="connsiteY133" fmla="*/ 543762 h 3281108"/>
              <a:gd name="connsiteX134" fmla="*/ 5612314 w 7023131"/>
              <a:gd name="connsiteY134" fmla="*/ 562812 h 3281108"/>
              <a:gd name="connsiteX135" fmla="*/ 5564689 w 7023131"/>
              <a:gd name="connsiteY135" fmla="*/ 572337 h 3281108"/>
              <a:gd name="connsiteX136" fmla="*/ 5440864 w 7023131"/>
              <a:gd name="connsiteY136" fmla="*/ 543762 h 3281108"/>
              <a:gd name="connsiteX137" fmla="*/ 5364664 w 7023131"/>
              <a:gd name="connsiteY137" fmla="*/ 534237 h 3281108"/>
              <a:gd name="connsiteX138" fmla="*/ 5355139 w 7023131"/>
              <a:gd name="connsiteY138" fmla="*/ 562812 h 3281108"/>
              <a:gd name="connsiteX139" fmla="*/ 5317039 w 7023131"/>
              <a:gd name="connsiteY139" fmla="*/ 581862 h 3281108"/>
              <a:gd name="connsiteX140" fmla="*/ 5307514 w 7023131"/>
              <a:gd name="connsiteY140" fmla="*/ 591387 h 3281108"/>
              <a:gd name="connsiteX141" fmla="*/ 5202739 w 7023131"/>
              <a:gd name="connsiteY141" fmla="*/ 591387 h 3281108"/>
              <a:gd name="connsiteX142" fmla="*/ 5136064 w 7023131"/>
              <a:gd name="connsiteY142" fmla="*/ 677112 h 3281108"/>
              <a:gd name="connsiteX143" fmla="*/ 5126539 w 7023131"/>
              <a:gd name="connsiteY143" fmla="*/ 724737 h 3281108"/>
              <a:gd name="connsiteX144" fmla="*/ 5136064 w 7023131"/>
              <a:gd name="connsiteY144" fmla="*/ 753312 h 3281108"/>
              <a:gd name="connsiteX145" fmla="*/ 5088439 w 7023131"/>
              <a:gd name="connsiteY145" fmla="*/ 810462 h 3281108"/>
              <a:gd name="connsiteX146" fmla="*/ 5050339 w 7023131"/>
              <a:gd name="connsiteY146" fmla="*/ 819987 h 3281108"/>
              <a:gd name="connsiteX147" fmla="*/ 5069389 w 7023131"/>
              <a:gd name="connsiteY147" fmla="*/ 886662 h 3281108"/>
              <a:gd name="connsiteX148" fmla="*/ 5050339 w 7023131"/>
              <a:gd name="connsiteY148" fmla="*/ 953337 h 3281108"/>
              <a:gd name="connsiteX149" fmla="*/ 5021764 w 7023131"/>
              <a:gd name="connsiteY149" fmla="*/ 991437 h 3281108"/>
              <a:gd name="connsiteX150" fmla="*/ 4955089 w 7023131"/>
              <a:gd name="connsiteY150" fmla="*/ 1029537 h 3281108"/>
              <a:gd name="connsiteX151" fmla="*/ 4878889 w 7023131"/>
              <a:gd name="connsiteY151" fmla="*/ 1086687 h 3281108"/>
              <a:gd name="connsiteX152" fmla="*/ 4859839 w 7023131"/>
              <a:gd name="connsiteY152" fmla="*/ 1105737 h 3281108"/>
              <a:gd name="connsiteX153" fmla="*/ 4821739 w 7023131"/>
              <a:gd name="connsiteY153" fmla="*/ 1134312 h 3281108"/>
              <a:gd name="connsiteX154" fmla="*/ 4783639 w 7023131"/>
              <a:gd name="connsiteY154" fmla="*/ 1134312 h 3281108"/>
              <a:gd name="connsiteX155" fmla="*/ 4755064 w 7023131"/>
              <a:gd name="connsiteY155" fmla="*/ 1220037 h 3281108"/>
              <a:gd name="connsiteX156" fmla="*/ 4793164 w 7023131"/>
              <a:gd name="connsiteY156" fmla="*/ 1258137 h 3281108"/>
              <a:gd name="connsiteX157" fmla="*/ 4840789 w 7023131"/>
              <a:gd name="connsiteY157" fmla="*/ 1305762 h 3281108"/>
              <a:gd name="connsiteX158" fmla="*/ 4888414 w 7023131"/>
              <a:gd name="connsiteY158" fmla="*/ 1343862 h 3281108"/>
              <a:gd name="connsiteX159" fmla="*/ 4926514 w 7023131"/>
              <a:gd name="connsiteY159" fmla="*/ 1429587 h 3281108"/>
              <a:gd name="connsiteX160" fmla="*/ 4916989 w 7023131"/>
              <a:gd name="connsiteY160" fmla="*/ 1486737 h 3281108"/>
              <a:gd name="connsiteX161" fmla="*/ 4936039 w 7023131"/>
              <a:gd name="connsiteY161" fmla="*/ 1486737 h 3281108"/>
              <a:gd name="connsiteX162" fmla="*/ 4936039 w 7023131"/>
              <a:gd name="connsiteY162" fmla="*/ 1534362 h 3281108"/>
              <a:gd name="connsiteX163" fmla="*/ 5078914 w 7023131"/>
              <a:gd name="connsiteY163" fmla="*/ 1601037 h 3281108"/>
              <a:gd name="connsiteX164" fmla="*/ 5097964 w 7023131"/>
              <a:gd name="connsiteY164" fmla="*/ 1601037 h 3281108"/>
              <a:gd name="connsiteX165" fmla="*/ 5174164 w 7023131"/>
              <a:gd name="connsiteY165" fmla="*/ 1648662 h 3281108"/>
              <a:gd name="connsiteX166" fmla="*/ 5297989 w 7023131"/>
              <a:gd name="connsiteY166" fmla="*/ 1648662 h 3281108"/>
              <a:gd name="connsiteX167" fmla="*/ 5374189 w 7023131"/>
              <a:gd name="connsiteY167" fmla="*/ 1686762 h 3281108"/>
              <a:gd name="connsiteX168" fmla="*/ 5431339 w 7023131"/>
              <a:gd name="connsiteY168" fmla="*/ 1715337 h 3281108"/>
              <a:gd name="connsiteX169" fmla="*/ 5517064 w 7023131"/>
              <a:gd name="connsiteY169" fmla="*/ 1677237 h 3281108"/>
              <a:gd name="connsiteX170" fmla="*/ 5650414 w 7023131"/>
              <a:gd name="connsiteY170" fmla="*/ 1686762 h 3281108"/>
              <a:gd name="connsiteX171" fmla="*/ 5736139 w 7023131"/>
              <a:gd name="connsiteY171" fmla="*/ 1715337 h 3281108"/>
              <a:gd name="connsiteX172" fmla="*/ 5850439 w 7023131"/>
              <a:gd name="connsiteY172" fmla="*/ 1782012 h 3281108"/>
              <a:gd name="connsiteX173" fmla="*/ 5869489 w 7023131"/>
              <a:gd name="connsiteY173" fmla="*/ 1705812 h 3281108"/>
              <a:gd name="connsiteX174" fmla="*/ 6021889 w 7023131"/>
              <a:gd name="connsiteY174" fmla="*/ 1772487 h 3281108"/>
              <a:gd name="connsiteX175" fmla="*/ 6107614 w 7023131"/>
              <a:gd name="connsiteY175" fmla="*/ 1782012 h 3281108"/>
              <a:gd name="connsiteX176" fmla="*/ 6193339 w 7023131"/>
              <a:gd name="connsiteY176" fmla="*/ 1791537 h 3281108"/>
              <a:gd name="connsiteX177" fmla="*/ 6326689 w 7023131"/>
              <a:gd name="connsiteY177" fmla="*/ 1839162 h 3281108"/>
              <a:gd name="connsiteX178" fmla="*/ 6374314 w 7023131"/>
              <a:gd name="connsiteY178" fmla="*/ 1848687 h 3281108"/>
              <a:gd name="connsiteX179" fmla="*/ 6555289 w 7023131"/>
              <a:gd name="connsiteY179" fmla="*/ 1934412 h 3281108"/>
              <a:gd name="connsiteX180" fmla="*/ 6660064 w 7023131"/>
              <a:gd name="connsiteY180" fmla="*/ 1915362 h 3281108"/>
              <a:gd name="connsiteX181" fmla="*/ 6745789 w 7023131"/>
              <a:gd name="connsiteY181" fmla="*/ 1924887 h 3281108"/>
              <a:gd name="connsiteX182" fmla="*/ 6688639 w 7023131"/>
              <a:gd name="connsiteY182" fmla="*/ 1982037 h 3281108"/>
              <a:gd name="connsiteX183" fmla="*/ 6641014 w 7023131"/>
              <a:gd name="connsiteY183" fmla="*/ 2010612 h 3281108"/>
              <a:gd name="connsiteX184" fmla="*/ 6707689 w 7023131"/>
              <a:gd name="connsiteY184" fmla="*/ 2048712 h 3281108"/>
              <a:gd name="connsiteX185" fmla="*/ 6745789 w 7023131"/>
              <a:gd name="connsiteY185" fmla="*/ 2124912 h 3281108"/>
              <a:gd name="connsiteX186" fmla="*/ 6841039 w 7023131"/>
              <a:gd name="connsiteY186" fmla="*/ 2182062 h 3281108"/>
              <a:gd name="connsiteX187" fmla="*/ 6945814 w 7023131"/>
              <a:gd name="connsiteY187" fmla="*/ 2210637 h 3281108"/>
              <a:gd name="connsiteX188" fmla="*/ 6993439 w 7023131"/>
              <a:gd name="connsiteY188" fmla="*/ 2296362 h 3281108"/>
              <a:gd name="connsiteX189" fmla="*/ 7022014 w 7023131"/>
              <a:gd name="connsiteY189" fmla="*/ 2343987 h 3281108"/>
              <a:gd name="connsiteX190" fmla="*/ 6955339 w 7023131"/>
              <a:gd name="connsiteY190" fmla="*/ 2353512 h 3281108"/>
              <a:gd name="connsiteX191" fmla="*/ 6793414 w 7023131"/>
              <a:gd name="connsiteY191" fmla="*/ 2239212 h 3281108"/>
              <a:gd name="connsiteX192" fmla="*/ 6745789 w 7023131"/>
              <a:gd name="connsiteY192" fmla="*/ 2210637 h 3281108"/>
              <a:gd name="connsiteX193" fmla="*/ 6698164 w 7023131"/>
              <a:gd name="connsiteY193" fmla="*/ 2239212 h 3281108"/>
              <a:gd name="connsiteX194" fmla="*/ 6612439 w 7023131"/>
              <a:gd name="connsiteY194" fmla="*/ 2248737 h 3281108"/>
              <a:gd name="connsiteX195" fmla="*/ 6555289 w 7023131"/>
              <a:gd name="connsiteY195" fmla="*/ 2229687 h 3281108"/>
              <a:gd name="connsiteX196" fmla="*/ 6507664 w 7023131"/>
              <a:gd name="connsiteY196" fmla="*/ 2191587 h 3281108"/>
              <a:gd name="connsiteX197" fmla="*/ 6460039 w 7023131"/>
              <a:gd name="connsiteY197" fmla="*/ 2248737 h 3281108"/>
              <a:gd name="connsiteX198" fmla="*/ 6402889 w 7023131"/>
              <a:gd name="connsiteY198" fmla="*/ 2210637 h 3281108"/>
              <a:gd name="connsiteX199" fmla="*/ 6364789 w 7023131"/>
              <a:gd name="connsiteY199" fmla="*/ 2191587 h 3281108"/>
              <a:gd name="connsiteX200" fmla="*/ 6355264 w 7023131"/>
              <a:gd name="connsiteY200" fmla="*/ 2239212 h 3281108"/>
              <a:gd name="connsiteX201" fmla="*/ 6288589 w 7023131"/>
              <a:gd name="connsiteY201" fmla="*/ 2286837 h 3281108"/>
              <a:gd name="connsiteX202" fmla="*/ 6212389 w 7023131"/>
              <a:gd name="connsiteY202" fmla="*/ 2286837 h 3281108"/>
              <a:gd name="connsiteX203" fmla="*/ 6050464 w 7023131"/>
              <a:gd name="connsiteY203" fmla="*/ 2201112 h 3281108"/>
              <a:gd name="connsiteX204" fmla="*/ 5983789 w 7023131"/>
              <a:gd name="connsiteY204" fmla="*/ 2172537 h 3281108"/>
              <a:gd name="connsiteX205" fmla="*/ 5898064 w 7023131"/>
              <a:gd name="connsiteY205" fmla="*/ 2105862 h 3281108"/>
              <a:gd name="connsiteX206" fmla="*/ 5783764 w 7023131"/>
              <a:gd name="connsiteY206" fmla="*/ 2067762 h 3281108"/>
              <a:gd name="connsiteX207" fmla="*/ 5745664 w 7023131"/>
              <a:gd name="connsiteY207" fmla="*/ 2029662 h 3281108"/>
              <a:gd name="connsiteX208" fmla="*/ 5688514 w 7023131"/>
              <a:gd name="connsiteY208" fmla="*/ 2010612 h 3281108"/>
              <a:gd name="connsiteX209" fmla="*/ 5612314 w 7023131"/>
              <a:gd name="connsiteY209" fmla="*/ 2010612 h 3281108"/>
              <a:gd name="connsiteX210" fmla="*/ 5450389 w 7023131"/>
              <a:gd name="connsiteY210" fmla="*/ 1934412 h 3281108"/>
              <a:gd name="connsiteX211" fmla="*/ 5412289 w 7023131"/>
              <a:gd name="connsiteY211" fmla="*/ 1924887 h 3281108"/>
              <a:gd name="connsiteX212" fmla="*/ 5317039 w 7023131"/>
              <a:gd name="connsiteY212" fmla="*/ 1934412 h 3281108"/>
              <a:gd name="connsiteX213" fmla="*/ 5212264 w 7023131"/>
              <a:gd name="connsiteY213" fmla="*/ 1905837 h 3281108"/>
              <a:gd name="connsiteX214" fmla="*/ 5069389 w 7023131"/>
              <a:gd name="connsiteY214" fmla="*/ 1886787 h 3281108"/>
              <a:gd name="connsiteX215" fmla="*/ 4964614 w 7023131"/>
              <a:gd name="connsiteY215" fmla="*/ 1877262 h 3281108"/>
              <a:gd name="connsiteX216" fmla="*/ 4945564 w 7023131"/>
              <a:gd name="connsiteY216" fmla="*/ 1924887 h 3281108"/>
              <a:gd name="connsiteX217" fmla="*/ 4916989 w 7023131"/>
              <a:gd name="connsiteY217" fmla="*/ 1953462 h 3281108"/>
              <a:gd name="connsiteX218" fmla="*/ 4878889 w 7023131"/>
              <a:gd name="connsiteY218" fmla="*/ 1982037 h 3281108"/>
              <a:gd name="connsiteX219" fmla="*/ 4907464 w 7023131"/>
              <a:gd name="connsiteY219" fmla="*/ 2048712 h 3281108"/>
              <a:gd name="connsiteX220" fmla="*/ 4840789 w 7023131"/>
              <a:gd name="connsiteY220" fmla="*/ 2096337 h 3281108"/>
              <a:gd name="connsiteX221" fmla="*/ 4840789 w 7023131"/>
              <a:gd name="connsiteY221" fmla="*/ 2105862 h 3281108"/>
              <a:gd name="connsiteX222" fmla="*/ 4793164 w 7023131"/>
              <a:gd name="connsiteY222" fmla="*/ 2163012 h 3281108"/>
              <a:gd name="connsiteX223" fmla="*/ 4840789 w 7023131"/>
              <a:gd name="connsiteY223" fmla="*/ 2229687 h 3281108"/>
              <a:gd name="connsiteX224" fmla="*/ 4888414 w 7023131"/>
              <a:gd name="connsiteY224" fmla="*/ 2267787 h 3281108"/>
              <a:gd name="connsiteX225" fmla="*/ 4993189 w 7023131"/>
              <a:gd name="connsiteY225" fmla="*/ 2286837 h 3281108"/>
              <a:gd name="connsiteX226" fmla="*/ 4831264 w 7023131"/>
              <a:gd name="connsiteY226" fmla="*/ 2391612 h 3281108"/>
              <a:gd name="connsiteX227" fmla="*/ 4878889 w 7023131"/>
              <a:gd name="connsiteY227" fmla="*/ 2420187 h 3281108"/>
              <a:gd name="connsiteX228" fmla="*/ 4831264 w 7023131"/>
              <a:gd name="connsiteY228" fmla="*/ 2477337 h 3281108"/>
              <a:gd name="connsiteX229" fmla="*/ 4783639 w 7023131"/>
              <a:gd name="connsiteY229" fmla="*/ 2544012 h 3281108"/>
              <a:gd name="connsiteX230" fmla="*/ 4755064 w 7023131"/>
              <a:gd name="connsiteY230" fmla="*/ 2620212 h 3281108"/>
              <a:gd name="connsiteX231" fmla="*/ 4697914 w 7023131"/>
              <a:gd name="connsiteY231" fmla="*/ 2696412 h 3281108"/>
              <a:gd name="connsiteX232" fmla="*/ 4640764 w 7023131"/>
              <a:gd name="connsiteY232" fmla="*/ 2715462 h 3281108"/>
              <a:gd name="connsiteX233" fmla="*/ 4469314 w 7023131"/>
              <a:gd name="connsiteY233" fmla="*/ 2715462 h 3281108"/>
              <a:gd name="connsiteX234" fmla="*/ 4383589 w 7023131"/>
              <a:gd name="connsiteY234" fmla="*/ 2715462 h 3281108"/>
              <a:gd name="connsiteX235" fmla="*/ 4364539 w 7023131"/>
              <a:gd name="connsiteY235" fmla="*/ 2686887 h 3281108"/>
              <a:gd name="connsiteX236" fmla="*/ 4326439 w 7023131"/>
              <a:gd name="connsiteY236" fmla="*/ 2648787 h 3281108"/>
              <a:gd name="connsiteX237" fmla="*/ 4307389 w 7023131"/>
              <a:gd name="connsiteY237" fmla="*/ 2591637 h 3281108"/>
              <a:gd name="connsiteX238" fmla="*/ 4307389 w 7023131"/>
              <a:gd name="connsiteY238" fmla="*/ 2505912 h 3281108"/>
              <a:gd name="connsiteX239" fmla="*/ 4297864 w 7023131"/>
              <a:gd name="connsiteY239" fmla="*/ 2429712 h 3281108"/>
              <a:gd name="connsiteX240" fmla="*/ 4269289 w 7023131"/>
              <a:gd name="connsiteY240" fmla="*/ 2334462 h 3281108"/>
              <a:gd name="connsiteX241" fmla="*/ 4250239 w 7023131"/>
              <a:gd name="connsiteY241" fmla="*/ 2258262 h 3281108"/>
              <a:gd name="connsiteX242" fmla="*/ 4145464 w 7023131"/>
              <a:gd name="connsiteY242" fmla="*/ 2258262 h 3281108"/>
              <a:gd name="connsiteX243" fmla="*/ 4050214 w 7023131"/>
              <a:gd name="connsiteY243" fmla="*/ 2239212 h 3281108"/>
              <a:gd name="connsiteX244" fmla="*/ 3983539 w 7023131"/>
              <a:gd name="connsiteY244" fmla="*/ 2296362 h 3281108"/>
              <a:gd name="connsiteX245" fmla="*/ 3821614 w 7023131"/>
              <a:gd name="connsiteY245" fmla="*/ 2353512 h 3281108"/>
              <a:gd name="connsiteX246" fmla="*/ 3802564 w 7023131"/>
              <a:gd name="connsiteY246" fmla="*/ 2420187 h 3281108"/>
              <a:gd name="connsiteX247" fmla="*/ 3650164 w 7023131"/>
              <a:gd name="connsiteY247" fmla="*/ 2420187 h 3281108"/>
              <a:gd name="connsiteX248" fmla="*/ 3564439 w 7023131"/>
              <a:gd name="connsiteY248" fmla="*/ 2515437 h 3281108"/>
              <a:gd name="connsiteX249" fmla="*/ 3450139 w 7023131"/>
              <a:gd name="connsiteY249" fmla="*/ 2629737 h 3281108"/>
              <a:gd name="connsiteX250" fmla="*/ 3421564 w 7023131"/>
              <a:gd name="connsiteY250" fmla="*/ 2763087 h 3281108"/>
              <a:gd name="connsiteX251" fmla="*/ 3326314 w 7023131"/>
              <a:gd name="connsiteY251" fmla="*/ 2839287 h 3281108"/>
              <a:gd name="connsiteX252" fmla="*/ 3231064 w 7023131"/>
              <a:gd name="connsiteY252" fmla="*/ 2915487 h 3281108"/>
              <a:gd name="connsiteX253" fmla="*/ 3154864 w 7023131"/>
              <a:gd name="connsiteY253" fmla="*/ 3029787 h 3281108"/>
              <a:gd name="connsiteX254" fmla="*/ 3107239 w 7023131"/>
              <a:gd name="connsiteY254" fmla="*/ 3144087 h 3281108"/>
              <a:gd name="connsiteX255" fmla="*/ 3050089 w 7023131"/>
              <a:gd name="connsiteY255" fmla="*/ 3220287 h 3281108"/>
              <a:gd name="connsiteX256" fmla="*/ 2973889 w 7023131"/>
              <a:gd name="connsiteY256" fmla="*/ 3229812 h 3281108"/>
              <a:gd name="connsiteX257" fmla="*/ 2878639 w 7023131"/>
              <a:gd name="connsiteY257" fmla="*/ 3163137 h 3281108"/>
              <a:gd name="connsiteX258" fmla="*/ 2802439 w 7023131"/>
              <a:gd name="connsiteY258" fmla="*/ 3105987 h 3281108"/>
              <a:gd name="connsiteX259" fmla="*/ 2726239 w 7023131"/>
              <a:gd name="connsiteY259" fmla="*/ 3096462 h 3281108"/>
              <a:gd name="connsiteX260" fmla="*/ 2630989 w 7023131"/>
              <a:gd name="connsiteY260" fmla="*/ 3153612 h 3281108"/>
              <a:gd name="connsiteX261" fmla="*/ 2659564 w 7023131"/>
              <a:gd name="connsiteY261" fmla="*/ 3210762 h 3281108"/>
              <a:gd name="connsiteX262" fmla="*/ 2545264 w 7023131"/>
              <a:gd name="connsiteY262" fmla="*/ 3220287 h 3281108"/>
              <a:gd name="connsiteX263" fmla="*/ 2383339 w 7023131"/>
              <a:gd name="connsiteY263" fmla="*/ 3229812 h 3281108"/>
              <a:gd name="connsiteX264" fmla="*/ 2307139 w 7023131"/>
              <a:gd name="connsiteY264" fmla="*/ 3267912 h 3281108"/>
              <a:gd name="connsiteX265" fmla="*/ 2221414 w 7023131"/>
              <a:gd name="connsiteY265" fmla="*/ 3277437 h 3281108"/>
              <a:gd name="connsiteX266" fmla="*/ 2192839 w 7023131"/>
              <a:gd name="connsiteY266" fmla="*/ 3210762 h 3281108"/>
              <a:gd name="connsiteX267" fmla="*/ 2088064 w 7023131"/>
              <a:gd name="connsiteY267" fmla="*/ 3144087 h 3281108"/>
              <a:gd name="connsiteX268" fmla="*/ 2116639 w 7023131"/>
              <a:gd name="connsiteY268" fmla="*/ 3077412 h 3281108"/>
              <a:gd name="connsiteX269" fmla="*/ 2145214 w 7023131"/>
              <a:gd name="connsiteY269" fmla="*/ 2982162 h 3281108"/>
              <a:gd name="connsiteX270" fmla="*/ 2154739 w 7023131"/>
              <a:gd name="connsiteY270" fmla="*/ 2886912 h 3281108"/>
              <a:gd name="connsiteX271" fmla="*/ 2078539 w 7023131"/>
              <a:gd name="connsiteY271" fmla="*/ 2867862 h 3281108"/>
              <a:gd name="connsiteX272" fmla="*/ 1973764 w 7023131"/>
              <a:gd name="connsiteY272" fmla="*/ 2848812 h 3281108"/>
              <a:gd name="connsiteX273" fmla="*/ 1840414 w 7023131"/>
              <a:gd name="connsiteY273" fmla="*/ 2829762 h 3281108"/>
              <a:gd name="connsiteX274" fmla="*/ 1678489 w 7023131"/>
              <a:gd name="connsiteY274" fmla="*/ 2820237 h 3281108"/>
              <a:gd name="connsiteX275" fmla="*/ 1602289 w 7023131"/>
              <a:gd name="connsiteY275" fmla="*/ 2810712 h 3281108"/>
              <a:gd name="connsiteX276" fmla="*/ 1507039 w 7023131"/>
              <a:gd name="connsiteY276" fmla="*/ 2848812 h 3281108"/>
              <a:gd name="connsiteX277" fmla="*/ 1326064 w 7023131"/>
              <a:gd name="connsiteY277" fmla="*/ 2858337 h 3281108"/>
              <a:gd name="connsiteX278" fmla="*/ 1126039 w 7023131"/>
              <a:gd name="connsiteY278" fmla="*/ 2791662 h 3281108"/>
              <a:gd name="connsiteX279" fmla="*/ 1021264 w 7023131"/>
              <a:gd name="connsiteY279" fmla="*/ 2791662 h 3281108"/>
              <a:gd name="connsiteX280" fmla="*/ 906964 w 7023131"/>
              <a:gd name="connsiteY280" fmla="*/ 2801187 h 3281108"/>
              <a:gd name="connsiteX281" fmla="*/ 802189 w 7023131"/>
              <a:gd name="connsiteY281" fmla="*/ 2877387 h 3281108"/>
              <a:gd name="connsiteX282" fmla="*/ 725989 w 7023131"/>
              <a:gd name="connsiteY282" fmla="*/ 2896437 h 3281108"/>
              <a:gd name="connsiteX283" fmla="*/ 716464 w 7023131"/>
              <a:gd name="connsiteY283" fmla="*/ 2744037 h 3281108"/>
              <a:gd name="connsiteX284" fmla="*/ 716464 w 7023131"/>
              <a:gd name="connsiteY284" fmla="*/ 2667837 h 3281108"/>
              <a:gd name="connsiteX285" fmla="*/ 706939 w 7023131"/>
              <a:gd name="connsiteY285" fmla="*/ 2572587 h 3281108"/>
              <a:gd name="connsiteX286" fmla="*/ 659314 w 7023131"/>
              <a:gd name="connsiteY286" fmla="*/ 2515437 h 3281108"/>
              <a:gd name="connsiteX287" fmla="*/ 735514 w 7023131"/>
              <a:gd name="connsiteY287" fmla="*/ 2467812 h 3281108"/>
              <a:gd name="connsiteX288" fmla="*/ 773614 w 7023131"/>
              <a:gd name="connsiteY288" fmla="*/ 2401137 h 3281108"/>
              <a:gd name="connsiteX289" fmla="*/ 659314 w 7023131"/>
              <a:gd name="connsiteY289" fmla="*/ 2420187 h 3281108"/>
              <a:gd name="connsiteX290" fmla="*/ 583114 w 7023131"/>
              <a:gd name="connsiteY290" fmla="*/ 2372562 h 3281108"/>
              <a:gd name="connsiteX291" fmla="*/ 402139 w 7023131"/>
              <a:gd name="connsiteY291" fmla="*/ 2410662 h 3281108"/>
              <a:gd name="connsiteX292" fmla="*/ 297364 w 7023131"/>
              <a:gd name="connsiteY292" fmla="*/ 2410662 h 3281108"/>
              <a:gd name="connsiteX293" fmla="*/ 249739 w 7023131"/>
              <a:gd name="connsiteY293" fmla="*/ 2372562 h 3281108"/>
              <a:gd name="connsiteX294" fmla="*/ 135439 w 7023131"/>
              <a:gd name="connsiteY294" fmla="*/ 2391612 h 3281108"/>
              <a:gd name="connsiteX295" fmla="*/ 116389 w 7023131"/>
              <a:gd name="connsiteY295" fmla="*/ 2420187 h 3281108"/>
              <a:gd name="connsiteX296" fmla="*/ 40189 w 7023131"/>
              <a:gd name="connsiteY296" fmla="*/ 2353512 h 3281108"/>
              <a:gd name="connsiteX297" fmla="*/ 21139 w 7023131"/>
              <a:gd name="connsiteY297" fmla="*/ 2296362 h 3281108"/>
              <a:gd name="connsiteX298" fmla="*/ 164014 w 7023131"/>
              <a:gd name="connsiteY298" fmla="*/ 2277312 h 3281108"/>
              <a:gd name="connsiteX299" fmla="*/ 211639 w 7023131"/>
              <a:gd name="connsiteY299" fmla="*/ 2220162 h 3281108"/>
              <a:gd name="connsiteX300" fmla="*/ 78289 w 7023131"/>
              <a:gd name="connsiteY300" fmla="*/ 2191587 h 3281108"/>
              <a:gd name="connsiteX301" fmla="*/ 30664 w 7023131"/>
              <a:gd name="connsiteY301" fmla="*/ 2115387 h 3281108"/>
              <a:gd name="connsiteX302" fmla="*/ 2089 w 7023131"/>
              <a:gd name="connsiteY302" fmla="*/ 2058237 h 3281108"/>
              <a:gd name="connsiteX303" fmla="*/ 87814 w 7023131"/>
              <a:gd name="connsiteY303" fmla="*/ 2020137 h 3281108"/>
              <a:gd name="connsiteX304" fmla="*/ 87814 w 7023131"/>
              <a:gd name="connsiteY304" fmla="*/ 1924887 h 3281108"/>
              <a:gd name="connsiteX305" fmla="*/ 173539 w 7023131"/>
              <a:gd name="connsiteY305" fmla="*/ 1896312 h 3281108"/>
              <a:gd name="connsiteX306" fmla="*/ 211639 w 7023131"/>
              <a:gd name="connsiteY306" fmla="*/ 1753437 h 3281108"/>
              <a:gd name="connsiteX307" fmla="*/ 306889 w 7023131"/>
              <a:gd name="connsiteY307" fmla="*/ 1715337 h 3281108"/>
              <a:gd name="connsiteX308" fmla="*/ 287839 w 7023131"/>
              <a:gd name="connsiteY308" fmla="*/ 1924887 h 3281108"/>
              <a:gd name="connsiteX309" fmla="*/ 459289 w 7023131"/>
              <a:gd name="connsiteY309" fmla="*/ 1934412 h 3281108"/>
              <a:gd name="connsiteX310" fmla="*/ 564064 w 7023131"/>
              <a:gd name="connsiteY310" fmla="*/ 1829637 h 3281108"/>
              <a:gd name="connsiteX311" fmla="*/ 478339 w 7023131"/>
              <a:gd name="connsiteY311" fmla="*/ 1724862 h 3281108"/>
              <a:gd name="connsiteX312" fmla="*/ 430714 w 7023131"/>
              <a:gd name="connsiteY312" fmla="*/ 1686762 h 3281108"/>
              <a:gd name="connsiteX313" fmla="*/ 554539 w 7023131"/>
              <a:gd name="connsiteY313" fmla="*/ 1610562 h 3281108"/>
              <a:gd name="connsiteX314" fmla="*/ 649789 w 7023131"/>
              <a:gd name="connsiteY314" fmla="*/ 1610562 h 3281108"/>
              <a:gd name="connsiteX315" fmla="*/ 697414 w 7023131"/>
              <a:gd name="connsiteY315" fmla="*/ 1562937 h 3281108"/>
              <a:gd name="connsiteX316" fmla="*/ 783139 w 7023131"/>
              <a:gd name="connsiteY316" fmla="*/ 1534362 h 3281108"/>
              <a:gd name="connsiteX317" fmla="*/ 935539 w 7023131"/>
              <a:gd name="connsiteY317" fmla="*/ 1572462 h 3281108"/>
              <a:gd name="connsiteX318" fmla="*/ 973639 w 7023131"/>
              <a:gd name="connsiteY318" fmla="*/ 1458162 h 3281108"/>
              <a:gd name="connsiteX319" fmla="*/ 973639 w 7023131"/>
              <a:gd name="connsiteY319" fmla="*/ 1372437 h 3281108"/>
              <a:gd name="connsiteX320" fmla="*/ 1154614 w 7023131"/>
              <a:gd name="connsiteY320" fmla="*/ 1296237 h 3281108"/>
              <a:gd name="connsiteX321" fmla="*/ 1154614 w 7023131"/>
              <a:gd name="connsiteY321" fmla="*/ 1277187 h 3281108"/>
              <a:gd name="connsiteX322" fmla="*/ 1278439 w 7023131"/>
              <a:gd name="connsiteY322" fmla="*/ 1191462 h 3281108"/>
              <a:gd name="connsiteX323" fmla="*/ 1326064 w 7023131"/>
              <a:gd name="connsiteY323" fmla="*/ 1153362 h 3281108"/>
              <a:gd name="connsiteX324" fmla="*/ 1192714 w 7023131"/>
              <a:gd name="connsiteY324" fmla="*/ 1096212 h 3281108"/>
              <a:gd name="connsiteX325" fmla="*/ 1068889 w 7023131"/>
              <a:gd name="connsiteY325" fmla="*/ 1143837 h 3281108"/>
              <a:gd name="connsiteX326" fmla="*/ 859339 w 7023131"/>
              <a:gd name="connsiteY326" fmla="*/ 1134312 h 3281108"/>
              <a:gd name="connsiteX327" fmla="*/ 1335589 w 7023131"/>
              <a:gd name="connsiteY327" fmla="*/ 753312 h 3281108"/>
              <a:gd name="connsiteX328" fmla="*/ 1402264 w 7023131"/>
              <a:gd name="connsiteY328" fmla="*/ 715212 h 3281108"/>
              <a:gd name="connsiteX329" fmla="*/ 1497514 w 7023131"/>
              <a:gd name="connsiteY329" fmla="*/ 715212 h 3281108"/>
              <a:gd name="connsiteX330" fmla="*/ 1583239 w 7023131"/>
              <a:gd name="connsiteY330" fmla="*/ 696162 h 3281108"/>
              <a:gd name="connsiteX331" fmla="*/ 1602289 w 7023131"/>
              <a:gd name="connsiteY331" fmla="*/ 648537 h 3281108"/>
              <a:gd name="connsiteX332" fmla="*/ 1649914 w 7023131"/>
              <a:gd name="connsiteY332" fmla="*/ 715212 h 3281108"/>
              <a:gd name="connsiteX333" fmla="*/ 1783264 w 7023131"/>
              <a:gd name="connsiteY333" fmla="*/ 724737 h 3281108"/>
              <a:gd name="connsiteX334" fmla="*/ 1840414 w 7023131"/>
              <a:gd name="connsiteY334" fmla="*/ 629487 h 3281108"/>
              <a:gd name="connsiteX335" fmla="*/ 1897564 w 7023131"/>
              <a:gd name="connsiteY335" fmla="*/ 619962 h 3281108"/>
              <a:gd name="connsiteX336" fmla="*/ 1983289 w 7023131"/>
              <a:gd name="connsiteY336" fmla="*/ 562812 h 3281108"/>
              <a:gd name="connsiteX337" fmla="*/ 2049964 w 7023131"/>
              <a:gd name="connsiteY337" fmla="*/ 515187 h 3281108"/>
              <a:gd name="connsiteX338" fmla="*/ 2088064 w 7023131"/>
              <a:gd name="connsiteY338" fmla="*/ 524712 h 3281108"/>
              <a:gd name="connsiteX339" fmla="*/ 2107114 w 7023131"/>
              <a:gd name="connsiteY339" fmla="*/ 600912 h 3281108"/>
              <a:gd name="connsiteX340" fmla="*/ 2049964 w 7023131"/>
              <a:gd name="connsiteY340" fmla="*/ 600912 h 3281108"/>
              <a:gd name="connsiteX341" fmla="*/ 1973764 w 7023131"/>
              <a:gd name="connsiteY341" fmla="*/ 667587 h 3281108"/>
              <a:gd name="connsiteX342" fmla="*/ 1849939 w 7023131"/>
              <a:gd name="connsiteY342" fmla="*/ 915237 h 3281108"/>
              <a:gd name="connsiteX343" fmla="*/ 1678489 w 7023131"/>
              <a:gd name="connsiteY343" fmla="*/ 1153362 h 3281108"/>
              <a:gd name="connsiteX344" fmla="*/ 1602289 w 7023131"/>
              <a:gd name="connsiteY344" fmla="*/ 1239087 h 3281108"/>
              <a:gd name="connsiteX345" fmla="*/ 1602289 w 7023131"/>
              <a:gd name="connsiteY345" fmla="*/ 1334337 h 3281108"/>
              <a:gd name="connsiteX346" fmla="*/ 1545139 w 7023131"/>
              <a:gd name="connsiteY346" fmla="*/ 1362912 h 3281108"/>
              <a:gd name="connsiteX347" fmla="*/ 1535614 w 7023131"/>
              <a:gd name="connsiteY347" fmla="*/ 1458162 h 3281108"/>
              <a:gd name="connsiteX348" fmla="*/ 1507039 w 7023131"/>
              <a:gd name="connsiteY348" fmla="*/ 1505787 h 3281108"/>
              <a:gd name="connsiteX349" fmla="*/ 1535614 w 7023131"/>
              <a:gd name="connsiteY349" fmla="*/ 1639137 h 3281108"/>
              <a:gd name="connsiteX350" fmla="*/ 1497514 w 7023131"/>
              <a:gd name="connsiteY350" fmla="*/ 1696287 h 3281108"/>
              <a:gd name="connsiteX351" fmla="*/ 1364164 w 7023131"/>
              <a:gd name="connsiteY351" fmla="*/ 1724862 h 3281108"/>
              <a:gd name="connsiteX352" fmla="*/ 1354639 w 7023131"/>
              <a:gd name="connsiteY352" fmla="*/ 1772487 h 3281108"/>
              <a:gd name="connsiteX353" fmla="*/ 1367974 w 7023131"/>
              <a:gd name="connsiteY353" fmla="*/ 1776297 h 3281108"/>
              <a:gd name="connsiteX354" fmla="*/ 1945189 w 7023131"/>
              <a:gd name="connsiteY354" fmla="*/ 2067762 h 3281108"/>
              <a:gd name="connsiteX355" fmla="*/ 2002339 w 7023131"/>
              <a:gd name="connsiteY355" fmla="*/ 2124912 h 3281108"/>
              <a:gd name="connsiteX0" fmla="*/ 2145214 w 7023131"/>
              <a:gd name="connsiteY0" fmla="*/ 515187 h 3281108"/>
              <a:gd name="connsiteX1" fmla="*/ 2002339 w 7023131"/>
              <a:gd name="connsiteY1" fmla="*/ 639012 h 3281108"/>
              <a:gd name="connsiteX2" fmla="*/ 1945189 w 7023131"/>
              <a:gd name="connsiteY2" fmla="*/ 696162 h 3281108"/>
              <a:gd name="connsiteX3" fmla="*/ 1945189 w 7023131"/>
              <a:gd name="connsiteY3" fmla="*/ 734262 h 3281108"/>
              <a:gd name="connsiteX4" fmla="*/ 2002339 w 7023131"/>
              <a:gd name="connsiteY4" fmla="*/ 743787 h 3281108"/>
              <a:gd name="connsiteX5" fmla="*/ 1926139 w 7023131"/>
              <a:gd name="connsiteY5" fmla="*/ 791412 h 3281108"/>
              <a:gd name="connsiteX6" fmla="*/ 1907089 w 7023131"/>
              <a:gd name="connsiteY6" fmla="*/ 839037 h 3281108"/>
              <a:gd name="connsiteX7" fmla="*/ 1840414 w 7023131"/>
              <a:gd name="connsiteY7" fmla="*/ 867612 h 3281108"/>
              <a:gd name="connsiteX8" fmla="*/ 1830889 w 7023131"/>
              <a:gd name="connsiteY8" fmla="*/ 934287 h 3281108"/>
              <a:gd name="connsiteX9" fmla="*/ 1764214 w 7023131"/>
              <a:gd name="connsiteY9" fmla="*/ 953337 h 3281108"/>
              <a:gd name="connsiteX10" fmla="*/ 1811839 w 7023131"/>
              <a:gd name="connsiteY10" fmla="*/ 1010487 h 3281108"/>
              <a:gd name="connsiteX11" fmla="*/ 1849939 w 7023131"/>
              <a:gd name="connsiteY11" fmla="*/ 1048587 h 3281108"/>
              <a:gd name="connsiteX12" fmla="*/ 1783264 w 7023131"/>
              <a:gd name="connsiteY12" fmla="*/ 1086687 h 3281108"/>
              <a:gd name="connsiteX13" fmla="*/ 1668964 w 7023131"/>
              <a:gd name="connsiteY13" fmla="*/ 1172412 h 3281108"/>
              <a:gd name="connsiteX14" fmla="*/ 1640389 w 7023131"/>
              <a:gd name="connsiteY14" fmla="*/ 1210512 h 3281108"/>
              <a:gd name="connsiteX15" fmla="*/ 1573714 w 7023131"/>
              <a:gd name="connsiteY15" fmla="*/ 1324812 h 3281108"/>
              <a:gd name="connsiteX16" fmla="*/ 1554664 w 7023131"/>
              <a:gd name="connsiteY16" fmla="*/ 1372437 h 3281108"/>
              <a:gd name="connsiteX17" fmla="*/ 1535614 w 7023131"/>
              <a:gd name="connsiteY17" fmla="*/ 1439112 h 3281108"/>
              <a:gd name="connsiteX18" fmla="*/ 1516564 w 7023131"/>
              <a:gd name="connsiteY18" fmla="*/ 1486737 h 3281108"/>
              <a:gd name="connsiteX19" fmla="*/ 1516564 w 7023131"/>
              <a:gd name="connsiteY19" fmla="*/ 1620087 h 3281108"/>
              <a:gd name="connsiteX20" fmla="*/ 1526089 w 7023131"/>
              <a:gd name="connsiteY20" fmla="*/ 1667712 h 3281108"/>
              <a:gd name="connsiteX21" fmla="*/ 1468939 w 7023131"/>
              <a:gd name="connsiteY21" fmla="*/ 1677237 h 3281108"/>
              <a:gd name="connsiteX22" fmla="*/ 1430839 w 7023131"/>
              <a:gd name="connsiteY22" fmla="*/ 1715337 h 3281108"/>
              <a:gd name="connsiteX23" fmla="*/ 1383214 w 7023131"/>
              <a:gd name="connsiteY23" fmla="*/ 1696287 h 3281108"/>
              <a:gd name="connsiteX24" fmla="*/ 1364164 w 7023131"/>
              <a:gd name="connsiteY24" fmla="*/ 1801062 h 3281108"/>
              <a:gd name="connsiteX25" fmla="*/ 1287964 w 7023131"/>
              <a:gd name="connsiteY25" fmla="*/ 1753437 h 3281108"/>
              <a:gd name="connsiteX26" fmla="*/ 1249864 w 7023131"/>
              <a:gd name="connsiteY26" fmla="*/ 1839162 h 3281108"/>
              <a:gd name="connsiteX27" fmla="*/ 1230814 w 7023131"/>
              <a:gd name="connsiteY27" fmla="*/ 1858212 h 3281108"/>
              <a:gd name="connsiteX28" fmla="*/ 1230814 w 7023131"/>
              <a:gd name="connsiteY28" fmla="*/ 1905837 h 3281108"/>
              <a:gd name="connsiteX29" fmla="*/ 1230814 w 7023131"/>
              <a:gd name="connsiteY29" fmla="*/ 1943937 h 3281108"/>
              <a:gd name="connsiteX30" fmla="*/ 1230814 w 7023131"/>
              <a:gd name="connsiteY30" fmla="*/ 1982037 h 3281108"/>
              <a:gd name="connsiteX31" fmla="*/ 1192714 w 7023131"/>
              <a:gd name="connsiteY31" fmla="*/ 1991562 h 3281108"/>
              <a:gd name="connsiteX32" fmla="*/ 1126039 w 7023131"/>
              <a:gd name="connsiteY32" fmla="*/ 2001087 h 3281108"/>
              <a:gd name="connsiteX33" fmla="*/ 1126039 w 7023131"/>
              <a:gd name="connsiteY33" fmla="*/ 2029662 h 3281108"/>
              <a:gd name="connsiteX34" fmla="*/ 1173664 w 7023131"/>
              <a:gd name="connsiteY34" fmla="*/ 2124912 h 3281108"/>
              <a:gd name="connsiteX35" fmla="*/ 1259389 w 7023131"/>
              <a:gd name="connsiteY35" fmla="*/ 2115387 h 3281108"/>
              <a:gd name="connsiteX36" fmla="*/ 1316539 w 7023131"/>
              <a:gd name="connsiteY36" fmla="*/ 2163012 h 3281108"/>
              <a:gd name="connsiteX37" fmla="*/ 1354639 w 7023131"/>
              <a:gd name="connsiteY37" fmla="*/ 2172537 h 3281108"/>
              <a:gd name="connsiteX38" fmla="*/ 1411789 w 7023131"/>
              <a:gd name="connsiteY38" fmla="*/ 2172537 h 3281108"/>
              <a:gd name="connsiteX39" fmla="*/ 1459414 w 7023131"/>
              <a:gd name="connsiteY39" fmla="*/ 2105862 h 3281108"/>
              <a:gd name="connsiteX40" fmla="*/ 1516564 w 7023131"/>
              <a:gd name="connsiteY40" fmla="*/ 2039187 h 3281108"/>
              <a:gd name="connsiteX41" fmla="*/ 1621339 w 7023131"/>
              <a:gd name="connsiteY41" fmla="*/ 2029662 h 3281108"/>
              <a:gd name="connsiteX42" fmla="*/ 1668964 w 7023131"/>
              <a:gd name="connsiteY42" fmla="*/ 2001087 h 3281108"/>
              <a:gd name="connsiteX43" fmla="*/ 1792789 w 7023131"/>
              <a:gd name="connsiteY43" fmla="*/ 2001087 h 3281108"/>
              <a:gd name="connsiteX44" fmla="*/ 2049964 w 7023131"/>
              <a:gd name="connsiteY44" fmla="*/ 2115387 h 3281108"/>
              <a:gd name="connsiteX45" fmla="*/ 2240464 w 7023131"/>
              <a:gd name="connsiteY45" fmla="*/ 2039187 h 3281108"/>
              <a:gd name="connsiteX46" fmla="*/ 2345239 w 7023131"/>
              <a:gd name="connsiteY46" fmla="*/ 2010612 h 3281108"/>
              <a:gd name="connsiteX47" fmla="*/ 2411914 w 7023131"/>
              <a:gd name="connsiteY47" fmla="*/ 1943937 h 3281108"/>
              <a:gd name="connsiteX48" fmla="*/ 2459539 w 7023131"/>
              <a:gd name="connsiteY48" fmla="*/ 1896312 h 3281108"/>
              <a:gd name="connsiteX49" fmla="*/ 2507164 w 7023131"/>
              <a:gd name="connsiteY49" fmla="*/ 1829637 h 3281108"/>
              <a:gd name="connsiteX50" fmla="*/ 2535739 w 7023131"/>
              <a:gd name="connsiteY50" fmla="*/ 1810587 h 3281108"/>
              <a:gd name="connsiteX51" fmla="*/ 2659564 w 7023131"/>
              <a:gd name="connsiteY51" fmla="*/ 1791537 h 3281108"/>
              <a:gd name="connsiteX52" fmla="*/ 2669089 w 7023131"/>
              <a:gd name="connsiteY52" fmla="*/ 1715337 h 3281108"/>
              <a:gd name="connsiteX53" fmla="*/ 2697664 w 7023131"/>
              <a:gd name="connsiteY53" fmla="*/ 1696287 h 3281108"/>
              <a:gd name="connsiteX54" fmla="*/ 2745289 w 7023131"/>
              <a:gd name="connsiteY54" fmla="*/ 1658187 h 3281108"/>
              <a:gd name="connsiteX55" fmla="*/ 2802439 w 7023131"/>
              <a:gd name="connsiteY55" fmla="*/ 1629612 h 3281108"/>
              <a:gd name="connsiteX56" fmla="*/ 2888164 w 7023131"/>
              <a:gd name="connsiteY56" fmla="*/ 1572462 h 3281108"/>
              <a:gd name="connsiteX57" fmla="*/ 2954839 w 7023131"/>
              <a:gd name="connsiteY57" fmla="*/ 1505787 h 3281108"/>
              <a:gd name="connsiteX58" fmla="*/ 2964364 w 7023131"/>
              <a:gd name="connsiteY58" fmla="*/ 1429587 h 3281108"/>
              <a:gd name="connsiteX59" fmla="*/ 3002464 w 7023131"/>
              <a:gd name="connsiteY59" fmla="*/ 1429587 h 3281108"/>
              <a:gd name="connsiteX60" fmla="*/ 2983414 w 7023131"/>
              <a:gd name="connsiteY60" fmla="*/ 1362912 h 3281108"/>
              <a:gd name="connsiteX61" fmla="*/ 3078664 w 7023131"/>
              <a:gd name="connsiteY61" fmla="*/ 1439112 h 3281108"/>
              <a:gd name="connsiteX62" fmla="*/ 3192964 w 7023131"/>
              <a:gd name="connsiteY62" fmla="*/ 1401012 h 3281108"/>
              <a:gd name="connsiteX63" fmla="*/ 3345364 w 7023131"/>
              <a:gd name="connsiteY63" fmla="*/ 1401012 h 3281108"/>
              <a:gd name="connsiteX64" fmla="*/ 3402514 w 7023131"/>
              <a:gd name="connsiteY64" fmla="*/ 1372437 h 3281108"/>
              <a:gd name="connsiteX65" fmla="*/ 3412039 w 7023131"/>
              <a:gd name="connsiteY65" fmla="*/ 1343862 h 3281108"/>
              <a:gd name="connsiteX66" fmla="*/ 3412039 w 7023131"/>
              <a:gd name="connsiteY66" fmla="*/ 1439112 h 3281108"/>
              <a:gd name="connsiteX67" fmla="*/ 3469189 w 7023131"/>
              <a:gd name="connsiteY67" fmla="*/ 1420062 h 3281108"/>
              <a:gd name="connsiteX68" fmla="*/ 3573964 w 7023131"/>
              <a:gd name="connsiteY68" fmla="*/ 1410537 h 3281108"/>
              <a:gd name="connsiteX69" fmla="*/ 3612064 w 7023131"/>
              <a:gd name="connsiteY69" fmla="*/ 1334337 h 3281108"/>
              <a:gd name="connsiteX70" fmla="*/ 3754939 w 7023131"/>
              <a:gd name="connsiteY70" fmla="*/ 1391487 h 3281108"/>
              <a:gd name="connsiteX71" fmla="*/ 3802564 w 7023131"/>
              <a:gd name="connsiteY71" fmla="*/ 1286712 h 3281108"/>
              <a:gd name="connsiteX72" fmla="*/ 3935914 w 7023131"/>
              <a:gd name="connsiteY72" fmla="*/ 1267662 h 3281108"/>
              <a:gd name="connsiteX73" fmla="*/ 3974014 w 7023131"/>
              <a:gd name="connsiteY73" fmla="*/ 1181937 h 3281108"/>
              <a:gd name="connsiteX74" fmla="*/ 3935914 w 7023131"/>
              <a:gd name="connsiteY74" fmla="*/ 1105737 h 3281108"/>
              <a:gd name="connsiteX75" fmla="*/ 3916864 w 7023131"/>
              <a:gd name="connsiteY75" fmla="*/ 1039062 h 3281108"/>
              <a:gd name="connsiteX76" fmla="*/ 3840664 w 7023131"/>
              <a:gd name="connsiteY76" fmla="*/ 962862 h 3281108"/>
              <a:gd name="connsiteX77" fmla="*/ 3764464 w 7023131"/>
              <a:gd name="connsiteY77" fmla="*/ 915237 h 3281108"/>
              <a:gd name="connsiteX78" fmla="*/ 3840664 w 7023131"/>
              <a:gd name="connsiteY78" fmla="*/ 734262 h 3281108"/>
              <a:gd name="connsiteX79" fmla="*/ 3897814 w 7023131"/>
              <a:gd name="connsiteY79" fmla="*/ 648537 h 3281108"/>
              <a:gd name="connsiteX80" fmla="*/ 3983539 w 7023131"/>
              <a:gd name="connsiteY80" fmla="*/ 591387 h 3281108"/>
              <a:gd name="connsiteX81" fmla="*/ 4069264 w 7023131"/>
              <a:gd name="connsiteY81" fmla="*/ 600912 h 3281108"/>
              <a:gd name="connsiteX82" fmla="*/ 4097839 w 7023131"/>
              <a:gd name="connsiteY82" fmla="*/ 553287 h 3281108"/>
              <a:gd name="connsiteX83" fmla="*/ 4154989 w 7023131"/>
              <a:gd name="connsiteY83" fmla="*/ 505662 h 3281108"/>
              <a:gd name="connsiteX84" fmla="*/ 4174039 w 7023131"/>
              <a:gd name="connsiteY84" fmla="*/ 496137 h 3281108"/>
              <a:gd name="connsiteX85" fmla="*/ 4259764 w 7023131"/>
              <a:gd name="connsiteY85" fmla="*/ 391362 h 3281108"/>
              <a:gd name="connsiteX86" fmla="*/ 4335964 w 7023131"/>
              <a:gd name="connsiteY86" fmla="*/ 429462 h 3281108"/>
              <a:gd name="connsiteX87" fmla="*/ 4431214 w 7023131"/>
              <a:gd name="connsiteY87" fmla="*/ 391362 h 3281108"/>
              <a:gd name="connsiteX88" fmla="*/ 4535989 w 7023131"/>
              <a:gd name="connsiteY88" fmla="*/ 391362 h 3281108"/>
              <a:gd name="connsiteX89" fmla="*/ 4583614 w 7023131"/>
              <a:gd name="connsiteY89" fmla="*/ 362787 h 3281108"/>
              <a:gd name="connsiteX90" fmla="*/ 4659814 w 7023131"/>
              <a:gd name="connsiteY90" fmla="*/ 343737 h 3281108"/>
              <a:gd name="connsiteX91" fmla="*/ 4697914 w 7023131"/>
              <a:gd name="connsiteY91" fmla="*/ 305637 h 3281108"/>
              <a:gd name="connsiteX92" fmla="*/ 4755064 w 7023131"/>
              <a:gd name="connsiteY92" fmla="*/ 343737 h 3281108"/>
              <a:gd name="connsiteX93" fmla="*/ 4840789 w 7023131"/>
              <a:gd name="connsiteY93" fmla="*/ 343737 h 3281108"/>
              <a:gd name="connsiteX94" fmla="*/ 4888414 w 7023131"/>
              <a:gd name="connsiteY94" fmla="*/ 315162 h 3281108"/>
              <a:gd name="connsiteX95" fmla="*/ 4936039 w 7023131"/>
              <a:gd name="connsiteY95" fmla="*/ 324687 h 3281108"/>
              <a:gd name="connsiteX96" fmla="*/ 5040814 w 7023131"/>
              <a:gd name="connsiteY96" fmla="*/ 324687 h 3281108"/>
              <a:gd name="connsiteX97" fmla="*/ 5097964 w 7023131"/>
              <a:gd name="connsiteY97" fmla="*/ 324687 h 3281108"/>
              <a:gd name="connsiteX98" fmla="*/ 5202739 w 7023131"/>
              <a:gd name="connsiteY98" fmla="*/ 334212 h 3281108"/>
              <a:gd name="connsiteX99" fmla="*/ 5307514 w 7023131"/>
              <a:gd name="connsiteY99" fmla="*/ 334212 h 3281108"/>
              <a:gd name="connsiteX100" fmla="*/ 5393239 w 7023131"/>
              <a:gd name="connsiteY100" fmla="*/ 258012 h 3281108"/>
              <a:gd name="connsiteX101" fmla="*/ 5459914 w 7023131"/>
              <a:gd name="connsiteY101" fmla="*/ 258012 h 3281108"/>
              <a:gd name="connsiteX102" fmla="*/ 5564689 w 7023131"/>
              <a:gd name="connsiteY102" fmla="*/ 267537 h 3281108"/>
              <a:gd name="connsiteX103" fmla="*/ 5602789 w 7023131"/>
              <a:gd name="connsiteY103" fmla="*/ 238962 h 3281108"/>
              <a:gd name="connsiteX104" fmla="*/ 5583739 w 7023131"/>
              <a:gd name="connsiteY104" fmla="*/ 162762 h 3281108"/>
              <a:gd name="connsiteX105" fmla="*/ 5545639 w 7023131"/>
              <a:gd name="connsiteY105" fmla="*/ 124662 h 3281108"/>
              <a:gd name="connsiteX106" fmla="*/ 5640889 w 7023131"/>
              <a:gd name="connsiteY106" fmla="*/ 124662 h 3281108"/>
              <a:gd name="connsiteX107" fmla="*/ 5717089 w 7023131"/>
              <a:gd name="connsiteY107" fmla="*/ 77037 h 3281108"/>
              <a:gd name="connsiteX108" fmla="*/ 5736139 w 7023131"/>
              <a:gd name="connsiteY108" fmla="*/ 29412 h 3281108"/>
              <a:gd name="connsiteX109" fmla="*/ 5802814 w 7023131"/>
              <a:gd name="connsiteY109" fmla="*/ 48462 h 3281108"/>
              <a:gd name="connsiteX110" fmla="*/ 5898064 w 7023131"/>
              <a:gd name="connsiteY110" fmla="*/ 67512 h 3281108"/>
              <a:gd name="connsiteX111" fmla="*/ 5898064 w 7023131"/>
              <a:gd name="connsiteY111" fmla="*/ 837 h 3281108"/>
              <a:gd name="connsiteX112" fmla="*/ 6012364 w 7023131"/>
              <a:gd name="connsiteY112" fmla="*/ 29412 h 3281108"/>
              <a:gd name="connsiteX113" fmla="*/ 6059989 w 7023131"/>
              <a:gd name="connsiteY113" fmla="*/ 19887 h 3281108"/>
              <a:gd name="connsiteX114" fmla="*/ 6126664 w 7023131"/>
              <a:gd name="connsiteY114" fmla="*/ 48462 h 3281108"/>
              <a:gd name="connsiteX115" fmla="*/ 6269539 w 7023131"/>
              <a:gd name="connsiteY115" fmla="*/ 96087 h 3281108"/>
              <a:gd name="connsiteX116" fmla="*/ 6364789 w 7023131"/>
              <a:gd name="connsiteY116" fmla="*/ 96087 h 3281108"/>
              <a:gd name="connsiteX117" fmla="*/ 6545764 w 7023131"/>
              <a:gd name="connsiteY117" fmla="*/ 143712 h 3281108"/>
              <a:gd name="connsiteX118" fmla="*/ 6650539 w 7023131"/>
              <a:gd name="connsiteY118" fmla="*/ 267537 h 3281108"/>
              <a:gd name="connsiteX119" fmla="*/ 6631489 w 7023131"/>
              <a:gd name="connsiteY119" fmla="*/ 315162 h 3281108"/>
              <a:gd name="connsiteX120" fmla="*/ 6621964 w 7023131"/>
              <a:gd name="connsiteY120" fmla="*/ 381837 h 3281108"/>
              <a:gd name="connsiteX121" fmla="*/ 6593389 w 7023131"/>
              <a:gd name="connsiteY121" fmla="*/ 410412 h 3281108"/>
              <a:gd name="connsiteX122" fmla="*/ 6469564 w 7023131"/>
              <a:gd name="connsiteY122" fmla="*/ 334212 h 3281108"/>
              <a:gd name="connsiteX123" fmla="*/ 6460039 w 7023131"/>
              <a:gd name="connsiteY123" fmla="*/ 391362 h 3281108"/>
              <a:gd name="connsiteX124" fmla="*/ 6345739 w 7023131"/>
              <a:gd name="connsiteY124" fmla="*/ 391362 h 3281108"/>
              <a:gd name="connsiteX125" fmla="*/ 6288589 w 7023131"/>
              <a:gd name="connsiteY125" fmla="*/ 419937 h 3281108"/>
              <a:gd name="connsiteX126" fmla="*/ 6145714 w 7023131"/>
              <a:gd name="connsiteY126" fmla="*/ 477087 h 3281108"/>
              <a:gd name="connsiteX127" fmla="*/ 6079039 w 7023131"/>
              <a:gd name="connsiteY127" fmla="*/ 467562 h 3281108"/>
              <a:gd name="connsiteX128" fmla="*/ 6031414 w 7023131"/>
              <a:gd name="connsiteY128" fmla="*/ 467562 h 3281108"/>
              <a:gd name="connsiteX129" fmla="*/ 5964739 w 7023131"/>
              <a:gd name="connsiteY129" fmla="*/ 515187 h 3281108"/>
              <a:gd name="connsiteX130" fmla="*/ 5831389 w 7023131"/>
              <a:gd name="connsiteY130" fmla="*/ 486612 h 3281108"/>
              <a:gd name="connsiteX131" fmla="*/ 5745664 w 7023131"/>
              <a:gd name="connsiteY131" fmla="*/ 486612 h 3281108"/>
              <a:gd name="connsiteX132" fmla="*/ 5621839 w 7023131"/>
              <a:gd name="connsiteY132" fmla="*/ 543762 h 3281108"/>
              <a:gd name="connsiteX133" fmla="*/ 5612314 w 7023131"/>
              <a:gd name="connsiteY133" fmla="*/ 562812 h 3281108"/>
              <a:gd name="connsiteX134" fmla="*/ 5564689 w 7023131"/>
              <a:gd name="connsiteY134" fmla="*/ 572337 h 3281108"/>
              <a:gd name="connsiteX135" fmla="*/ 5440864 w 7023131"/>
              <a:gd name="connsiteY135" fmla="*/ 543762 h 3281108"/>
              <a:gd name="connsiteX136" fmla="*/ 5364664 w 7023131"/>
              <a:gd name="connsiteY136" fmla="*/ 534237 h 3281108"/>
              <a:gd name="connsiteX137" fmla="*/ 5355139 w 7023131"/>
              <a:gd name="connsiteY137" fmla="*/ 562812 h 3281108"/>
              <a:gd name="connsiteX138" fmla="*/ 5317039 w 7023131"/>
              <a:gd name="connsiteY138" fmla="*/ 581862 h 3281108"/>
              <a:gd name="connsiteX139" fmla="*/ 5307514 w 7023131"/>
              <a:gd name="connsiteY139" fmla="*/ 591387 h 3281108"/>
              <a:gd name="connsiteX140" fmla="*/ 5202739 w 7023131"/>
              <a:gd name="connsiteY140" fmla="*/ 591387 h 3281108"/>
              <a:gd name="connsiteX141" fmla="*/ 5136064 w 7023131"/>
              <a:gd name="connsiteY141" fmla="*/ 677112 h 3281108"/>
              <a:gd name="connsiteX142" fmla="*/ 5126539 w 7023131"/>
              <a:gd name="connsiteY142" fmla="*/ 724737 h 3281108"/>
              <a:gd name="connsiteX143" fmla="*/ 5136064 w 7023131"/>
              <a:gd name="connsiteY143" fmla="*/ 753312 h 3281108"/>
              <a:gd name="connsiteX144" fmla="*/ 5088439 w 7023131"/>
              <a:gd name="connsiteY144" fmla="*/ 810462 h 3281108"/>
              <a:gd name="connsiteX145" fmla="*/ 5050339 w 7023131"/>
              <a:gd name="connsiteY145" fmla="*/ 819987 h 3281108"/>
              <a:gd name="connsiteX146" fmla="*/ 5069389 w 7023131"/>
              <a:gd name="connsiteY146" fmla="*/ 886662 h 3281108"/>
              <a:gd name="connsiteX147" fmla="*/ 5050339 w 7023131"/>
              <a:gd name="connsiteY147" fmla="*/ 953337 h 3281108"/>
              <a:gd name="connsiteX148" fmla="*/ 5021764 w 7023131"/>
              <a:gd name="connsiteY148" fmla="*/ 991437 h 3281108"/>
              <a:gd name="connsiteX149" fmla="*/ 4955089 w 7023131"/>
              <a:gd name="connsiteY149" fmla="*/ 1029537 h 3281108"/>
              <a:gd name="connsiteX150" fmla="*/ 4878889 w 7023131"/>
              <a:gd name="connsiteY150" fmla="*/ 1086687 h 3281108"/>
              <a:gd name="connsiteX151" fmla="*/ 4859839 w 7023131"/>
              <a:gd name="connsiteY151" fmla="*/ 1105737 h 3281108"/>
              <a:gd name="connsiteX152" fmla="*/ 4821739 w 7023131"/>
              <a:gd name="connsiteY152" fmla="*/ 1134312 h 3281108"/>
              <a:gd name="connsiteX153" fmla="*/ 4783639 w 7023131"/>
              <a:gd name="connsiteY153" fmla="*/ 1134312 h 3281108"/>
              <a:gd name="connsiteX154" fmla="*/ 4755064 w 7023131"/>
              <a:gd name="connsiteY154" fmla="*/ 1220037 h 3281108"/>
              <a:gd name="connsiteX155" fmla="*/ 4793164 w 7023131"/>
              <a:gd name="connsiteY155" fmla="*/ 1258137 h 3281108"/>
              <a:gd name="connsiteX156" fmla="*/ 4840789 w 7023131"/>
              <a:gd name="connsiteY156" fmla="*/ 1305762 h 3281108"/>
              <a:gd name="connsiteX157" fmla="*/ 4888414 w 7023131"/>
              <a:gd name="connsiteY157" fmla="*/ 1343862 h 3281108"/>
              <a:gd name="connsiteX158" fmla="*/ 4926514 w 7023131"/>
              <a:gd name="connsiteY158" fmla="*/ 1429587 h 3281108"/>
              <a:gd name="connsiteX159" fmla="*/ 4916989 w 7023131"/>
              <a:gd name="connsiteY159" fmla="*/ 1486737 h 3281108"/>
              <a:gd name="connsiteX160" fmla="*/ 4936039 w 7023131"/>
              <a:gd name="connsiteY160" fmla="*/ 1486737 h 3281108"/>
              <a:gd name="connsiteX161" fmla="*/ 4936039 w 7023131"/>
              <a:gd name="connsiteY161" fmla="*/ 1534362 h 3281108"/>
              <a:gd name="connsiteX162" fmla="*/ 5078914 w 7023131"/>
              <a:gd name="connsiteY162" fmla="*/ 1601037 h 3281108"/>
              <a:gd name="connsiteX163" fmla="*/ 5097964 w 7023131"/>
              <a:gd name="connsiteY163" fmla="*/ 1601037 h 3281108"/>
              <a:gd name="connsiteX164" fmla="*/ 5174164 w 7023131"/>
              <a:gd name="connsiteY164" fmla="*/ 1648662 h 3281108"/>
              <a:gd name="connsiteX165" fmla="*/ 5297989 w 7023131"/>
              <a:gd name="connsiteY165" fmla="*/ 1648662 h 3281108"/>
              <a:gd name="connsiteX166" fmla="*/ 5374189 w 7023131"/>
              <a:gd name="connsiteY166" fmla="*/ 1686762 h 3281108"/>
              <a:gd name="connsiteX167" fmla="*/ 5431339 w 7023131"/>
              <a:gd name="connsiteY167" fmla="*/ 1715337 h 3281108"/>
              <a:gd name="connsiteX168" fmla="*/ 5517064 w 7023131"/>
              <a:gd name="connsiteY168" fmla="*/ 1677237 h 3281108"/>
              <a:gd name="connsiteX169" fmla="*/ 5650414 w 7023131"/>
              <a:gd name="connsiteY169" fmla="*/ 1686762 h 3281108"/>
              <a:gd name="connsiteX170" fmla="*/ 5736139 w 7023131"/>
              <a:gd name="connsiteY170" fmla="*/ 1715337 h 3281108"/>
              <a:gd name="connsiteX171" fmla="*/ 5850439 w 7023131"/>
              <a:gd name="connsiteY171" fmla="*/ 1782012 h 3281108"/>
              <a:gd name="connsiteX172" fmla="*/ 5869489 w 7023131"/>
              <a:gd name="connsiteY172" fmla="*/ 1705812 h 3281108"/>
              <a:gd name="connsiteX173" fmla="*/ 6021889 w 7023131"/>
              <a:gd name="connsiteY173" fmla="*/ 1772487 h 3281108"/>
              <a:gd name="connsiteX174" fmla="*/ 6107614 w 7023131"/>
              <a:gd name="connsiteY174" fmla="*/ 1782012 h 3281108"/>
              <a:gd name="connsiteX175" fmla="*/ 6193339 w 7023131"/>
              <a:gd name="connsiteY175" fmla="*/ 1791537 h 3281108"/>
              <a:gd name="connsiteX176" fmla="*/ 6326689 w 7023131"/>
              <a:gd name="connsiteY176" fmla="*/ 1839162 h 3281108"/>
              <a:gd name="connsiteX177" fmla="*/ 6374314 w 7023131"/>
              <a:gd name="connsiteY177" fmla="*/ 1848687 h 3281108"/>
              <a:gd name="connsiteX178" fmla="*/ 6555289 w 7023131"/>
              <a:gd name="connsiteY178" fmla="*/ 1934412 h 3281108"/>
              <a:gd name="connsiteX179" fmla="*/ 6660064 w 7023131"/>
              <a:gd name="connsiteY179" fmla="*/ 1915362 h 3281108"/>
              <a:gd name="connsiteX180" fmla="*/ 6745789 w 7023131"/>
              <a:gd name="connsiteY180" fmla="*/ 1924887 h 3281108"/>
              <a:gd name="connsiteX181" fmla="*/ 6688639 w 7023131"/>
              <a:gd name="connsiteY181" fmla="*/ 1982037 h 3281108"/>
              <a:gd name="connsiteX182" fmla="*/ 6641014 w 7023131"/>
              <a:gd name="connsiteY182" fmla="*/ 2010612 h 3281108"/>
              <a:gd name="connsiteX183" fmla="*/ 6707689 w 7023131"/>
              <a:gd name="connsiteY183" fmla="*/ 2048712 h 3281108"/>
              <a:gd name="connsiteX184" fmla="*/ 6745789 w 7023131"/>
              <a:gd name="connsiteY184" fmla="*/ 2124912 h 3281108"/>
              <a:gd name="connsiteX185" fmla="*/ 6841039 w 7023131"/>
              <a:gd name="connsiteY185" fmla="*/ 2182062 h 3281108"/>
              <a:gd name="connsiteX186" fmla="*/ 6945814 w 7023131"/>
              <a:gd name="connsiteY186" fmla="*/ 2210637 h 3281108"/>
              <a:gd name="connsiteX187" fmla="*/ 6993439 w 7023131"/>
              <a:gd name="connsiteY187" fmla="*/ 2296362 h 3281108"/>
              <a:gd name="connsiteX188" fmla="*/ 7022014 w 7023131"/>
              <a:gd name="connsiteY188" fmla="*/ 2343987 h 3281108"/>
              <a:gd name="connsiteX189" fmla="*/ 6955339 w 7023131"/>
              <a:gd name="connsiteY189" fmla="*/ 2353512 h 3281108"/>
              <a:gd name="connsiteX190" fmla="*/ 6793414 w 7023131"/>
              <a:gd name="connsiteY190" fmla="*/ 2239212 h 3281108"/>
              <a:gd name="connsiteX191" fmla="*/ 6745789 w 7023131"/>
              <a:gd name="connsiteY191" fmla="*/ 2210637 h 3281108"/>
              <a:gd name="connsiteX192" fmla="*/ 6698164 w 7023131"/>
              <a:gd name="connsiteY192" fmla="*/ 2239212 h 3281108"/>
              <a:gd name="connsiteX193" fmla="*/ 6612439 w 7023131"/>
              <a:gd name="connsiteY193" fmla="*/ 2248737 h 3281108"/>
              <a:gd name="connsiteX194" fmla="*/ 6555289 w 7023131"/>
              <a:gd name="connsiteY194" fmla="*/ 2229687 h 3281108"/>
              <a:gd name="connsiteX195" fmla="*/ 6507664 w 7023131"/>
              <a:gd name="connsiteY195" fmla="*/ 2191587 h 3281108"/>
              <a:gd name="connsiteX196" fmla="*/ 6460039 w 7023131"/>
              <a:gd name="connsiteY196" fmla="*/ 2248737 h 3281108"/>
              <a:gd name="connsiteX197" fmla="*/ 6402889 w 7023131"/>
              <a:gd name="connsiteY197" fmla="*/ 2210637 h 3281108"/>
              <a:gd name="connsiteX198" fmla="*/ 6364789 w 7023131"/>
              <a:gd name="connsiteY198" fmla="*/ 2191587 h 3281108"/>
              <a:gd name="connsiteX199" fmla="*/ 6355264 w 7023131"/>
              <a:gd name="connsiteY199" fmla="*/ 2239212 h 3281108"/>
              <a:gd name="connsiteX200" fmla="*/ 6288589 w 7023131"/>
              <a:gd name="connsiteY200" fmla="*/ 2286837 h 3281108"/>
              <a:gd name="connsiteX201" fmla="*/ 6212389 w 7023131"/>
              <a:gd name="connsiteY201" fmla="*/ 2286837 h 3281108"/>
              <a:gd name="connsiteX202" fmla="*/ 6050464 w 7023131"/>
              <a:gd name="connsiteY202" fmla="*/ 2201112 h 3281108"/>
              <a:gd name="connsiteX203" fmla="*/ 5983789 w 7023131"/>
              <a:gd name="connsiteY203" fmla="*/ 2172537 h 3281108"/>
              <a:gd name="connsiteX204" fmla="*/ 5898064 w 7023131"/>
              <a:gd name="connsiteY204" fmla="*/ 2105862 h 3281108"/>
              <a:gd name="connsiteX205" fmla="*/ 5783764 w 7023131"/>
              <a:gd name="connsiteY205" fmla="*/ 2067762 h 3281108"/>
              <a:gd name="connsiteX206" fmla="*/ 5745664 w 7023131"/>
              <a:gd name="connsiteY206" fmla="*/ 2029662 h 3281108"/>
              <a:gd name="connsiteX207" fmla="*/ 5688514 w 7023131"/>
              <a:gd name="connsiteY207" fmla="*/ 2010612 h 3281108"/>
              <a:gd name="connsiteX208" fmla="*/ 5612314 w 7023131"/>
              <a:gd name="connsiteY208" fmla="*/ 2010612 h 3281108"/>
              <a:gd name="connsiteX209" fmla="*/ 5450389 w 7023131"/>
              <a:gd name="connsiteY209" fmla="*/ 1934412 h 3281108"/>
              <a:gd name="connsiteX210" fmla="*/ 5412289 w 7023131"/>
              <a:gd name="connsiteY210" fmla="*/ 1924887 h 3281108"/>
              <a:gd name="connsiteX211" fmla="*/ 5317039 w 7023131"/>
              <a:gd name="connsiteY211" fmla="*/ 1934412 h 3281108"/>
              <a:gd name="connsiteX212" fmla="*/ 5212264 w 7023131"/>
              <a:gd name="connsiteY212" fmla="*/ 1905837 h 3281108"/>
              <a:gd name="connsiteX213" fmla="*/ 5069389 w 7023131"/>
              <a:gd name="connsiteY213" fmla="*/ 1886787 h 3281108"/>
              <a:gd name="connsiteX214" fmla="*/ 4964614 w 7023131"/>
              <a:gd name="connsiteY214" fmla="*/ 1877262 h 3281108"/>
              <a:gd name="connsiteX215" fmla="*/ 4945564 w 7023131"/>
              <a:gd name="connsiteY215" fmla="*/ 1924887 h 3281108"/>
              <a:gd name="connsiteX216" fmla="*/ 4916989 w 7023131"/>
              <a:gd name="connsiteY216" fmla="*/ 1953462 h 3281108"/>
              <a:gd name="connsiteX217" fmla="*/ 4878889 w 7023131"/>
              <a:gd name="connsiteY217" fmla="*/ 1982037 h 3281108"/>
              <a:gd name="connsiteX218" fmla="*/ 4907464 w 7023131"/>
              <a:gd name="connsiteY218" fmla="*/ 2048712 h 3281108"/>
              <a:gd name="connsiteX219" fmla="*/ 4840789 w 7023131"/>
              <a:gd name="connsiteY219" fmla="*/ 2096337 h 3281108"/>
              <a:gd name="connsiteX220" fmla="*/ 4840789 w 7023131"/>
              <a:gd name="connsiteY220" fmla="*/ 2105862 h 3281108"/>
              <a:gd name="connsiteX221" fmla="*/ 4793164 w 7023131"/>
              <a:gd name="connsiteY221" fmla="*/ 2163012 h 3281108"/>
              <a:gd name="connsiteX222" fmla="*/ 4840789 w 7023131"/>
              <a:gd name="connsiteY222" fmla="*/ 2229687 h 3281108"/>
              <a:gd name="connsiteX223" fmla="*/ 4888414 w 7023131"/>
              <a:gd name="connsiteY223" fmla="*/ 2267787 h 3281108"/>
              <a:gd name="connsiteX224" fmla="*/ 4993189 w 7023131"/>
              <a:gd name="connsiteY224" fmla="*/ 2286837 h 3281108"/>
              <a:gd name="connsiteX225" fmla="*/ 4831264 w 7023131"/>
              <a:gd name="connsiteY225" fmla="*/ 2391612 h 3281108"/>
              <a:gd name="connsiteX226" fmla="*/ 4878889 w 7023131"/>
              <a:gd name="connsiteY226" fmla="*/ 2420187 h 3281108"/>
              <a:gd name="connsiteX227" fmla="*/ 4831264 w 7023131"/>
              <a:gd name="connsiteY227" fmla="*/ 2477337 h 3281108"/>
              <a:gd name="connsiteX228" fmla="*/ 4783639 w 7023131"/>
              <a:gd name="connsiteY228" fmla="*/ 2544012 h 3281108"/>
              <a:gd name="connsiteX229" fmla="*/ 4755064 w 7023131"/>
              <a:gd name="connsiteY229" fmla="*/ 2620212 h 3281108"/>
              <a:gd name="connsiteX230" fmla="*/ 4697914 w 7023131"/>
              <a:gd name="connsiteY230" fmla="*/ 2696412 h 3281108"/>
              <a:gd name="connsiteX231" fmla="*/ 4640764 w 7023131"/>
              <a:gd name="connsiteY231" fmla="*/ 2715462 h 3281108"/>
              <a:gd name="connsiteX232" fmla="*/ 4469314 w 7023131"/>
              <a:gd name="connsiteY232" fmla="*/ 2715462 h 3281108"/>
              <a:gd name="connsiteX233" fmla="*/ 4383589 w 7023131"/>
              <a:gd name="connsiteY233" fmla="*/ 2715462 h 3281108"/>
              <a:gd name="connsiteX234" fmla="*/ 4364539 w 7023131"/>
              <a:gd name="connsiteY234" fmla="*/ 2686887 h 3281108"/>
              <a:gd name="connsiteX235" fmla="*/ 4326439 w 7023131"/>
              <a:gd name="connsiteY235" fmla="*/ 2648787 h 3281108"/>
              <a:gd name="connsiteX236" fmla="*/ 4307389 w 7023131"/>
              <a:gd name="connsiteY236" fmla="*/ 2591637 h 3281108"/>
              <a:gd name="connsiteX237" fmla="*/ 4307389 w 7023131"/>
              <a:gd name="connsiteY237" fmla="*/ 2505912 h 3281108"/>
              <a:gd name="connsiteX238" fmla="*/ 4297864 w 7023131"/>
              <a:gd name="connsiteY238" fmla="*/ 2429712 h 3281108"/>
              <a:gd name="connsiteX239" fmla="*/ 4269289 w 7023131"/>
              <a:gd name="connsiteY239" fmla="*/ 2334462 h 3281108"/>
              <a:gd name="connsiteX240" fmla="*/ 4250239 w 7023131"/>
              <a:gd name="connsiteY240" fmla="*/ 2258262 h 3281108"/>
              <a:gd name="connsiteX241" fmla="*/ 4145464 w 7023131"/>
              <a:gd name="connsiteY241" fmla="*/ 2258262 h 3281108"/>
              <a:gd name="connsiteX242" fmla="*/ 4050214 w 7023131"/>
              <a:gd name="connsiteY242" fmla="*/ 2239212 h 3281108"/>
              <a:gd name="connsiteX243" fmla="*/ 3983539 w 7023131"/>
              <a:gd name="connsiteY243" fmla="*/ 2296362 h 3281108"/>
              <a:gd name="connsiteX244" fmla="*/ 3821614 w 7023131"/>
              <a:gd name="connsiteY244" fmla="*/ 2353512 h 3281108"/>
              <a:gd name="connsiteX245" fmla="*/ 3802564 w 7023131"/>
              <a:gd name="connsiteY245" fmla="*/ 2420187 h 3281108"/>
              <a:gd name="connsiteX246" fmla="*/ 3650164 w 7023131"/>
              <a:gd name="connsiteY246" fmla="*/ 2420187 h 3281108"/>
              <a:gd name="connsiteX247" fmla="*/ 3564439 w 7023131"/>
              <a:gd name="connsiteY247" fmla="*/ 2515437 h 3281108"/>
              <a:gd name="connsiteX248" fmla="*/ 3450139 w 7023131"/>
              <a:gd name="connsiteY248" fmla="*/ 2629737 h 3281108"/>
              <a:gd name="connsiteX249" fmla="*/ 3421564 w 7023131"/>
              <a:gd name="connsiteY249" fmla="*/ 2763087 h 3281108"/>
              <a:gd name="connsiteX250" fmla="*/ 3326314 w 7023131"/>
              <a:gd name="connsiteY250" fmla="*/ 2839287 h 3281108"/>
              <a:gd name="connsiteX251" fmla="*/ 3231064 w 7023131"/>
              <a:gd name="connsiteY251" fmla="*/ 2915487 h 3281108"/>
              <a:gd name="connsiteX252" fmla="*/ 3154864 w 7023131"/>
              <a:gd name="connsiteY252" fmla="*/ 3029787 h 3281108"/>
              <a:gd name="connsiteX253" fmla="*/ 3107239 w 7023131"/>
              <a:gd name="connsiteY253" fmla="*/ 3144087 h 3281108"/>
              <a:gd name="connsiteX254" fmla="*/ 3050089 w 7023131"/>
              <a:gd name="connsiteY254" fmla="*/ 3220287 h 3281108"/>
              <a:gd name="connsiteX255" fmla="*/ 2973889 w 7023131"/>
              <a:gd name="connsiteY255" fmla="*/ 3229812 h 3281108"/>
              <a:gd name="connsiteX256" fmla="*/ 2878639 w 7023131"/>
              <a:gd name="connsiteY256" fmla="*/ 3163137 h 3281108"/>
              <a:gd name="connsiteX257" fmla="*/ 2802439 w 7023131"/>
              <a:gd name="connsiteY257" fmla="*/ 3105987 h 3281108"/>
              <a:gd name="connsiteX258" fmla="*/ 2726239 w 7023131"/>
              <a:gd name="connsiteY258" fmla="*/ 3096462 h 3281108"/>
              <a:gd name="connsiteX259" fmla="*/ 2630989 w 7023131"/>
              <a:gd name="connsiteY259" fmla="*/ 3153612 h 3281108"/>
              <a:gd name="connsiteX260" fmla="*/ 2659564 w 7023131"/>
              <a:gd name="connsiteY260" fmla="*/ 3210762 h 3281108"/>
              <a:gd name="connsiteX261" fmla="*/ 2545264 w 7023131"/>
              <a:gd name="connsiteY261" fmla="*/ 3220287 h 3281108"/>
              <a:gd name="connsiteX262" fmla="*/ 2383339 w 7023131"/>
              <a:gd name="connsiteY262" fmla="*/ 3229812 h 3281108"/>
              <a:gd name="connsiteX263" fmla="*/ 2307139 w 7023131"/>
              <a:gd name="connsiteY263" fmla="*/ 3267912 h 3281108"/>
              <a:gd name="connsiteX264" fmla="*/ 2221414 w 7023131"/>
              <a:gd name="connsiteY264" fmla="*/ 3277437 h 3281108"/>
              <a:gd name="connsiteX265" fmla="*/ 2192839 w 7023131"/>
              <a:gd name="connsiteY265" fmla="*/ 3210762 h 3281108"/>
              <a:gd name="connsiteX266" fmla="*/ 2088064 w 7023131"/>
              <a:gd name="connsiteY266" fmla="*/ 3144087 h 3281108"/>
              <a:gd name="connsiteX267" fmla="*/ 2116639 w 7023131"/>
              <a:gd name="connsiteY267" fmla="*/ 3077412 h 3281108"/>
              <a:gd name="connsiteX268" fmla="*/ 2145214 w 7023131"/>
              <a:gd name="connsiteY268" fmla="*/ 2982162 h 3281108"/>
              <a:gd name="connsiteX269" fmla="*/ 2154739 w 7023131"/>
              <a:gd name="connsiteY269" fmla="*/ 2886912 h 3281108"/>
              <a:gd name="connsiteX270" fmla="*/ 2078539 w 7023131"/>
              <a:gd name="connsiteY270" fmla="*/ 2867862 h 3281108"/>
              <a:gd name="connsiteX271" fmla="*/ 1973764 w 7023131"/>
              <a:gd name="connsiteY271" fmla="*/ 2848812 h 3281108"/>
              <a:gd name="connsiteX272" fmla="*/ 1840414 w 7023131"/>
              <a:gd name="connsiteY272" fmla="*/ 2829762 h 3281108"/>
              <a:gd name="connsiteX273" fmla="*/ 1678489 w 7023131"/>
              <a:gd name="connsiteY273" fmla="*/ 2820237 h 3281108"/>
              <a:gd name="connsiteX274" fmla="*/ 1602289 w 7023131"/>
              <a:gd name="connsiteY274" fmla="*/ 2810712 h 3281108"/>
              <a:gd name="connsiteX275" fmla="*/ 1507039 w 7023131"/>
              <a:gd name="connsiteY275" fmla="*/ 2848812 h 3281108"/>
              <a:gd name="connsiteX276" fmla="*/ 1326064 w 7023131"/>
              <a:gd name="connsiteY276" fmla="*/ 2858337 h 3281108"/>
              <a:gd name="connsiteX277" fmla="*/ 1126039 w 7023131"/>
              <a:gd name="connsiteY277" fmla="*/ 2791662 h 3281108"/>
              <a:gd name="connsiteX278" fmla="*/ 1021264 w 7023131"/>
              <a:gd name="connsiteY278" fmla="*/ 2791662 h 3281108"/>
              <a:gd name="connsiteX279" fmla="*/ 906964 w 7023131"/>
              <a:gd name="connsiteY279" fmla="*/ 2801187 h 3281108"/>
              <a:gd name="connsiteX280" fmla="*/ 802189 w 7023131"/>
              <a:gd name="connsiteY280" fmla="*/ 2877387 h 3281108"/>
              <a:gd name="connsiteX281" fmla="*/ 725989 w 7023131"/>
              <a:gd name="connsiteY281" fmla="*/ 2896437 h 3281108"/>
              <a:gd name="connsiteX282" fmla="*/ 716464 w 7023131"/>
              <a:gd name="connsiteY282" fmla="*/ 2744037 h 3281108"/>
              <a:gd name="connsiteX283" fmla="*/ 716464 w 7023131"/>
              <a:gd name="connsiteY283" fmla="*/ 2667837 h 3281108"/>
              <a:gd name="connsiteX284" fmla="*/ 706939 w 7023131"/>
              <a:gd name="connsiteY284" fmla="*/ 2572587 h 3281108"/>
              <a:gd name="connsiteX285" fmla="*/ 659314 w 7023131"/>
              <a:gd name="connsiteY285" fmla="*/ 2515437 h 3281108"/>
              <a:gd name="connsiteX286" fmla="*/ 735514 w 7023131"/>
              <a:gd name="connsiteY286" fmla="*/ 2467812 h 3281108"/>
              <a:gd name="connsiteX287" fmla="*/ 773614 w 7023131"/>
              <a:gd name="connsiteY287" fmla="*/ 2401137 h 3281108"/>
              <a:gd name="connsiteX288" fmla="*/ 659314 w 7023131"/>
              <a:gd name="connsiteY288" fmla="*/ 2420187 h 3281108"/>
              <a:gd name="connsiteX289" fmla="*/ 583114 w 7023131"/>
              <a:gd name="connsiteY289" fmla="*/ 2372562 h 3281108"/>
              <a:gd name="connsiteX290" fmla="*/ 402139 w 7023131"/>
              <a:gd name="connsiteY290" fmla="*/ 2410662 h 3281108"/>
              <a:gd name="connsiteX291" fmla="*/ 297364 w 7023131"/>
              <a:gd name="connsiteY291" fmla="*/ 2410662 h 3281108"/>
              <a:gd name="connsiteX292" fmla="*/ 249739 w 7023131"/>
              <a:gd name="connsiteY292" fmla="*/ 2372562 h 3281108"/>
              <a:gd name="connsiteX293" fmla="*/ 135439 w 7023131"/>
              <a:gd name="connsiteY293" fmla="*/ 2391612 h 3281108"/>
              <a:gd name="connsiteX294" fmla="*/ 116389 w 7023131"/>
              <a:gd name="connsiteY294" fmla="*/ 2420187 h 3281108"/>
              <a:gd name="connsiteX295" fmla="*/ 40189 w 7023131"/>
              <a:gd name="connsiteY295" fmla="*/ 2353512 h 3281108"/>
              <a:gd name="connsiteX296" fmla="*/ 21139 w 7023131"/>
              <a:gd name="connsiteY296" fmla="*/ 2296362 h 3281108"/>
              <a:gd name="connsiteX297" fmla="*/ 164014 w 7023131"/>
              <a:gd name="connsiteY297" fmla="*/ 2277312 h 3281108"/>
              <a:gd name="connsiteX298" fmla="*/ 211639 w 7023131"/>
              <a:gd name="connsiteY298" fmla="*/ 2220162 h 3281108"/>
              <a:gd name="connsiteX299" fmla="*/ 78289 w 7023131"/>
              <a:gd name="connsiteY299" fmla="*/ 2191587 h 3281108"/>
              <a:gd name="connsiteX300" fmla="*/ 30664 w 7023131"/>
              <a:gd name="connsiteY300" fmla="*/ 2115387 h 3281108"/>
              <a:gd name="connsiteX301" fmla="*/ 2089 w 7023131"/>
              <a:gd name="connsiteY301" fmla="*/ 2058237 h 3281108"/>
              <a:gd name="connsiteX302" fmla="*/ 87814 w 7023131"/>
              <a:gd name="connsiteY302" fmla="*/ 2020137 h 3281108"/>
              <a:gd name="connsiteX303" fmla="*/ 87814 w 7023131"/>
              <a:gd name="connsiteY303" fmla="*/ 1924887 h 3281108"/>
              <a:gd name="connsiteX304" fmla="*/ 173539 w 7023131"/>
              <a:gd name="connsiteY304" fmla="*/ 1896312 h 3281108"/>
              <a:gd name="connsiteX305" fmla="*/ 211639 w 7023131"/>
              <a:gd name="connsiteY305" fmla="*/ 1753437 h 3281108"/>
              <a:gd name="connsiteX306" fmla="*/ 306889 w 7023131"/>
              <a:gd name="connsiteY306" fmla="*/ 1715337 h 3281108"/>
              <a:gd name="connsiteX307" fmla="*/ 287839 w 7023131"/>
              <a:gd name="connsiteY307" fmla="*/ 1924887 h 3281108"/>
              <a:gd name="connsiteX308" fmla="*/ 459289 w 7023131"/>
              <a:gd name="connsiteY308" fmla="*/ 1934412 h 3281108"/>
              <a:gd name="connsiteX309" fmla="*/ 564064 w 7023131"/>
              <a:gd name="connsiteY309" fmla="*/ 1829637 h 3281108"/>
              <a:gd name="connsiteX310" fmla="*/ 478339 w 7023131"/>
              <a:gd name="connsiteY310" fmla="*/ 1724862 h 3281108"/>
              <a:gd name="connsiteX311" fmla="*/ 430714 w 7023131"/>
              <a:gd name="connsiteY311" fmla="*/ 1686762 h 3281108"/>
              <a:gd name="connsiteX312" fmla="*/ 554539 w 7023131"/>
              <a:gd name="connsiteY312" fmla="*/ 1610562 h 3281108"/>
              <a:gd name="connsiteX313" fmla="*/ 649789 w 7023131"/>
              <a:gd name="connsiteY313" fmla="*/ 1610562 h 3281108"/>
              <a:gd name="connsiteX314" fmla="*/ 697414 w 7023131"/>
              <a:gd name="connsiteY314" fmla="*/ 1562937 h 3281108"/>
              <a:gd name="connsiteX315" fmla="*/ 783139 w 7023131"/>
              <a:gd name="connsiteY315" fmla="*/ 1534362 h 3281108"/>
              <a:gd name="connsiteX316" fmla="*/ 935539 w 7023131"/>
              <a:gd name="connsiteY316" fmla="*/ 1572462 h 3281108"/>
              <a:gd name="connsiteX317" fmla="*/ 973639 w 7023131"/>
              <a:gd name="connsiteY317" fmla="*/ 1458162 h 3281108"/>
              <a:gd name="connsiteX318" fmla="*/ 973639 w 7023131"/>
              <a:gd name="connsiteY318" fmla="*/ 1372437 h 3281108"/>
              <a:gd name="connsiteX319" fmla="*/ 1154614 w 7023131"/>
              <a:gd name="connsiteY319" fmla="*/ 1296237 h 3281108"/>
              <a:gd name="connsiteX320" fmla="*/ 1154614 w 7023131"/>
              <a:gd name="connsiteY320" fmla="*/ 1277187 h 3281108"/>
              <a:gd name="connsiteX321" fmla="*/ 1278439 w 7023131"/>
              <a:gd name="connsiteY321" fmla="*/ 1191462 h 3281108"/>
              <a:gd name="connsiteX322" fmla="*/ 1326064 w 7023131"/>
              <a:gd name="connsiteY322" fmla="*/ 1153362 h 3281108"/>
              <a:gd name="connsiteX323" fmla="*/ 1192714 w 7023131"/>
              <a:gd name="connsiteY323" fmla="*/ 1096212 h 3281108"/>
              <a:gd name="connsiteX324" fmla="*/ 1068889 w 7023131"/>
              <a:gd name="connsiteY324" fmla="*/ 1143837 h 3281108"/>
              <a:gd name="connsiteX325" fmla="*/ 859339 w 7023131"/>
              <a:gd name="connsiteY325" fmla="*/ 1134312 h 3281108"/>
              <a:gd name="connsiteX326" fmla="*/ 1335589 w 7023131"/>
              <a:gd name="connsiteY326" fmla="*/ 753312 h 3281108"/>
              <a:gd name="connsiteX327" fmla="*/ 1402264 w 7023131"/>
              <a:gd name="connsiteY327" fmla="*/ 715212 h 3281108"/>
              <a:gd name="connsiteX328" fmla="*/ 1497514 w 7023131"/>
              <a:gd name="connsiteY328" fmla="*/ 715212 h 3281108"/>
              <a:gd name="connsiteX329" fmla="*/ 1583239 w 7023131"/>
              <a:gd name="connsiteY329" fmla="*/ 696162 h 3281108"/>
              <a:gd name="connsiteX330" fmla="*/ 1602289 w 7023131"/>
              <a:gd name="connsiteY330" fmla="*/ 648537 h 3281108"/>
              <a:gd name="connsiteX331" fmla="*/ 1649914 w 7023131"/>
              <a:gd name="connsiteY331" fmla="*/ 715212 h 3281108"/>
              <a:gd name="connsiteX332" fmla="*/ 1783264 w 7023131"/>
              <a:gd name="connsiteY332" fmla="*/ 724737 h 3281108"/>
              <a:gd name="connsiteX333" fmla="*/ 1840414 w 7023131"/>
              <a:gd name="connsiteY333" fmla="*/ 629487 h 3281108"/>
              <a:gd name="connsiteX334" fmla="*/ 1897564 w 7023131"/>
              <a:gd name="connsiteY334" fmla="*/ 619962 h 3281108"/>
              <a:gd name="connsiteX335" fmla="*/ 1983289 w 7023131"/>
              <a:gd name="connsiteY335" fmla="*/ 562812 h 3281108"/>
              <a:gd name="connsiteX336" fmla="*/ 2049964 w 7023131"/>
              <a:gd name="connsiteY336" fmla="*/ 515187 h 3281108"/>
              <a:gd name="connsiteX337" fmla="*/ 2088064 w 7023131"/>
              <a:gd name="connsiteY337" fmla="*/ 524712 h 3281108"/>
              <a:gd name="connsiteX338" fmla="*/ 2107114 w 7023131"/>
              <a:gd name="connsiteY338" fmla="*/ 600912 h 3281108"/>
              <a:gd name="connsiteX339" fmla="*/ 2049964 w 7023131"/>
              <a:gd name="connsiteY339" fmla="*/ 600912 h 3281108"/>
              <a:gd name="connsiteX340" fmla="*/ 1973764 w 7023131"/>
              <a:gd name="connsiteY340" fmla="*/ 667587 h 3281108"/>
              <a:gd name="connsiteX341" fmla="*/ 1849939 w 7023131"/>
              <a:gd name="connsiteY341" fmla="*/ 915237 h 3281108"/>
              <a:gd name="connsiteX342" fmla="*/ 1678489 w 7023131"/>
              <a:gd name="connsiteY342" fmla="*/ 1153362 h 3281108"/>
              <a:gd name="connsiteX343" fmla="*/ 1602289 w 7023131"/>
              <a:gd name="connsiteY343" fmla="*/ 1239087 h 3281108"/>
              <a:gd name="connsiteX344" fmla="*/ 1602289 w 7023131"/>
              <a:gd name="connsiteY344" fmla="*/ 1334337 h 3281108"/>
              <a:gd name="connsiteX345" fmla="*/ 1545139 w 7023131"/>
              <a:gd name="connsiteY345" fmla="*/ 1362912 h 3281108"/>
              <a:gd name="connsiteX346" fmla="*/ 1535614 w 7023131"/>
              <a:gd name="connsiteY346" fmla="*/ 1458162 h 3281108"/>
              <a:gd name="connsiteX347" fmla="*/ 1507039 w 7023131"/>
              <a:gd name="connsiteY347" fmla="*/ 1505787 h 3281108"/>
              <a:gd name="connsiteX348" fmla="*/ 1535614 w 7023131"/>
              <a:gd name="connsiteY348" fmla="*/ 1639137 h 3281108"/>
              <a:gd name="connsiteX349" fmla="*/ 1497514 w 7023131"/>
              <a:gd name="connsiteY349" fmla="*/ 1696287 h 3281108"/>
              <a:gd name="connsiteX350" fmla="*/ 1364164 w 7023131"/>
              <a:gd name="connsiteY350" fmla="*/ 1724862 h 3281108"/>
              <a:gd name="connsiteX351" fmla="*/ 1354639 w 7023131"/>
              <a:gd name="connsiteY351" fmla="*/ 1772487 h 3281108"/>
              <a:gd name="connsiteX352" fmla="*/ 1367974 w 7023131"/>
              <a:gd name="connsiteY352" fmla="*/ 1776297 h 3281108"/>
              <a:gd name="connsiteX353" fmla="*/ 1945189 w 7023131"/>
              <a:gd name="connsiteY353" fmla="*/ 2067762 h 3281108"/>
              <a:gd name="connsiteX354" fmla="*/ 2002339 w 7023131"/>
              <a:gd name="connsiteY35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68964 w 7023131"/>
              <a:gd name="connsiteY12" fmla="*/ 1172412 h 3281108"/>
              <a:gd name="connsiteX13" fmla="*/ 1640389 w 7023131"/>
              <a:gd name="connsiteY13" fmla="*/ 1210512 h 3281108"/>
              <a:gd name="connsiteX14" fmla="*/ 1573714 w 7023131"/>
              <a:gd name="connsiteY14" fmla="*/ 1324812 h 3281108"/>
              <a:gd name="connsiteX15" fmla="*/ 1554664 w 7023131"/>
              <a:gd name="connsiteY15" fmla="*/ 1372437 h 3281108"/>
              <a:gd name="connsiteX16" fmla="*/ 1535614 w 7023131"/>
              <a:gd name="connsiteY16" fmla="*/ 1439112 h 3281108"/>
              <a:gd name="connsiteX17" fmla="*/ 1516564 w 7023131"/>
              <a:gd name="connsiteY17" fmla="*/ 1486737 h 3281108"/>
              <a:gd name="connsiteX18" fmla="*/ 1516564 w 7023131"/>
              <a:gd name="connsiteY18" fmla="*/ 1620087 h 3281108"/>
              <a:gd name="connsiteX19" fmla="*/ 1526089 w 7023131"/>
              <a:gd name="connsiteY19" fmla="*/ 1667712 h 3281108"/>
              <a:gd name="connsiteX20" fmla="*/ 1468939 w 7023131"/>
              <a:gd name="connsiteY20" fmla="*/ 1677237 h 3281108"/>
              <a:gd name="connsiteX21" fmla="*/ 1430839 w 7023131"/>
              <a:gd name="connsiteY21" fmla="*/ 1715337 h 3281108"/>
              <a:gd name="connsiteX22" fmla="*/ 1383214 w 7023131"/>
              <a:gd name="connsiteY22" fmla="*/ 1696287 h 3281108"/>
              <a:gd name="connsiteX23" fmla="*/ 1364164 w 7023131"/>
              <a:gd name="connsiteY23" fmla="*/ 1801062 h 3281108"/>
              <a:gd name="connsiteX24" fmla="*/ 1287964 w 7023131"/>
              <a:gd name="connsiteY24" fmla="*/ 1753437 h 3281108"/>
              <a:gd name="connsiteX25" fmla="*/ 1249864 w 7023131"/>
              <a:gd name="connsiteY25" fmla="*/ 1839162 h 3281108"/>
              <a:gd name="connsiteX26" fmla="*/ 1230814 w 7023131"/>
              <a:gd name="connsiteY26" fmla="*/ 1858212 h 3281108"/>
              <a:gd name="connsiteX27" fmla="*/ 1230814 w 7023131"/>
              <a:gd name="connsiteY27" fmla="*/ 1905837 h 3281108"/>
              <a:gd name="connsiteX28" fmla="*/ 1230814 w 7023131"/>
              <a:gd name="connsiteY28" fmla="*/ 1943937 h 3281108"/>
              <a:gd name="connsiteX29" fmla="*/ 1230814 w 7023131"/>
              <a:gd name="connsiteY29" fmla="*/ 1982037 h 3281108"/>
              <a:gd name="connsiteX30" fmla="*/ 1192714 w 7023131"/>
              <a:gd name="connsiteY30" fmla="*/ 1991562 h 3281108"/>
              <a:gd name="connsiteX31" fmla="*/ 1126039 w 7023131"/>
              <a:gd name="connsiteY31" fmla="*/ 2001087 h 3281108"/>
              <a:gd name="connsiteX32" fmla="*/ 1126039 w 7023131"/>
              <a:gd name="connsiteY32" fmla="*/ 2029662 h 3281108"/>
              <a:gd name="connsiteX33" fmla="*/ 1173664 w 7023131"/>
              <a:gd name="connsiteY33" fmla="*/ 2124912 h 3281108"/>
              <a:gd name="connsiteX34" fmla="*/ 1259389 w 7023131"/>
              <a:gd name="connsiteY34" fmla="*/ 2115387 h 3281108"/>
              <a:gd name="connsiteX35" fmla="*/ 1316539 w 7023131"/>
              <a:gd name="connsiteY35" fmla="*/ 2163012 h 3281108"/>
              <a:gd name="connsiteX36" fmla="*/ 1354639 w 7023131"/>
              <a:gd name="connsiteY36" fmla="*/ 2172537 h 3281108"/>
              <a:gd name="connsiteX37" fmla="*/ 1411789 w 7023131"/>
              <a:gd name="connsiteY37" fmla="*/ 2172537 h 3281108"/>
              <a:gd name="connsiteX38" fmla="*/ 1459414 w 7023131"/>
              <a:gd name="connsiteY38" fmla="*/ 2105862 h 3281108"/>
              <a:gd name="connsiteX39" fmla="*/ 1516564 w 7023131"/>
              <a:gd name="connsiteY39" fmla="*/ 2039187 h 3281108"/>
              <a:gd name="connsiteX40" fmla="*/ 1621339 w 7023131"/>
              <a:gd name="connsiteY40" fmla="*/ 2029662 h 3281108"/>
              <a:gd name="connsiteX41" fmla="*/ 1668964 w 7023131"/>
              <a:gd name="connsiteY41" fmla="*/ 2001087 h 3281108"/>
              <a:gd name="connsiteX42" fmla="*/ 1792789 w 7023131"/>
              <a:gd name="connsiteY42" fmla="*/ 2001087 h 3281108"/>
              <a:gd name="connsiteX43" fmla="*/ 2049964 w 7023131"/>
              <a:gd name="connsiteY43" fmla="*/ 2115387 h 3281108"/>
              <a:gd name="connsiteX44" fmla="*/ 2240464 w 7023131"/>
              <a:gd name="connsiteY44" fmla="*/ 2039187 h 3281108"/>
              <a:gd name="connsiteX45" fmla="*/ 2345239 w 7023131"/>
              <a:gd name="connsiteY45" fmla="*/ 2010612 h 3281108"/>
              <a:gd name="connsiteX46" fmla="*/ 2411914 w 7023131"/>
              <a:gd name="connsiteY46" fmla="*/ 1943937 h 3281108"/>
              <a:gd name="connsiteX47" fmla="*/ 2459539 w 7023131"/>
              <a:gd name="connsiteY47" fmla="*/ 1896312 h 3281108"/>
              <a:gd name="connsiteX48" fmla="*/ 2507164 w 7023131"/>
              <a:gd name="connsiteY48" fmla="*/ 1829637 h 3281108"/>
              <a:gd name="connsiteX49" fmla="*/ 2535739 w 7023131"/>
              <a:gd name="connsiteY49" fmla="*/ 1810587 h 3281108"/>
              <a:gd name="connsiteX50" fmla="*/ 2659564 w 7023131"/>
              <a:gd name="connsiteY50" fmla="*/ 1791537 h 3281108"/>
              <a:gd name="connsiteX51" fmla="*/ 2669089 w 7023131"/>
              <a:gd name="connsiteY51" fmla="*/ 1715337 h 3281108"/>
              <a:gd name="connsiteX52" fmla="*/ 2697664 w 7023131"/>
              <a:gd name="connsiteY52" fmla="*/ 1696287 h 3281108"/>
              <a:gd name="connsiteX53" fmla="*/ 2745289 w 7023131"/>
              <a:gd name="connsiteY53" fmla="*/ 1658187 h 3281108"/>
              <a:gd name="connsiteX54" fmla="*/ 2802439 w 7023131"/>
              <a:gd name="connsiteY54" fmla="*/ 1629612 h 3281108"/>
              <a:gd name="connsiteX55" fmla="*/ 2888164 w 7023131"/>
              <a:gd name="connsiteY55" fmla="*/ 1572462 h 3281108"/>
              <a:gd name="connsiteX56" fmla="*/ 2954839 w 7023131"/>
              <a:gd name="connsiteY56" fmla="*/ 1505787 h 3281108"/>
              <a:gd name="connsiteX57" fmla="*/ 2964364 w 7023131"/>
              <a:gd name="connsiteY57" fmla="*/ 1429587 h 3281108"/>
              <a:gd name="connsiteX58" fmla="*/ 3002464 w 7023131"/>
              <a:gd name="connsiteY58" fmla="*/ 1429587 h 3281108"/>
              <a:gd name="connsiteX59" fmla="*/ 2983414 w 7023131"/>
              <a:gd name="connsiteY59" fmla="*/ 1362912 h 3281108"/>
              <a:gd name="connsiteX60" fmla="*/ 3078664 w 7023131"/>
              <a:gd name="connsiteY60" fmla="*/ 1439112 h 3281108"/>
              <a:gd name="connsiteX61" fmla="*/ 3192964 w 7023131"/>
              <a:gd name="connsiteY61" fmla="*/ 1401012 h 3281108"/>
              <a:gd name="connsiteX62" fmla="*/ 3345364 w 7023131"/>
              <a:gd name="connsiteY62" fmla="*/ 1401012 h 3281108"/>
              <a:gd name="connsiteX63" fmla="*/ 3402514 w 7023131"/>
              <a:gd name="connsiteY63" fmla="*/ 1372437 h 3281108"/>
              <a:gd name="connsiteX64" fmla="*/ 3412039 w 7023131"/>
              <a:gd name="connsiteY64" fmla="*/ 1343862 h 3281108"/>
              <a:gd name="connsiteX65" fmla="*/ 3412039 w 7023131"/>
              <a:gd name="connsiteY65" fmla="*/ 1439112 h 3281108"/>
              <a:gd name="connsiteX66" fmla="*/ 3469189 w 7023131"/>
              <a:gd name="connsiteY66" fmla="*/ 1420062 h 3281108"/>
              <a:gd name="connsiteX67" fmla="*/ 3573964 w 7023131"/>
              <a:gd name="connsiteY67" fmla="*/ 1410537 h 3281108"/>
              <a:gd name="connsiteX68" fmla="*/ 3612064 w 7023131"/>
              <a:gd name="connsiteY68" fmla="*/ 1334337 h 3281108"/>
              <a:gd name="connsiteX69" fmla="*/ 3754939 w 7023131"/>
              <a:gd name="connsiteY69" fmla="*/ 1391487 h 3281108"/>
              <a:gd name="connsiteX70" fmla="*/ 3802564 w 7023131"/>
              <a:gd name="connsiteY70" fmla="*/ 1286712 h 3281108"/>
              <a:gd name="connsiteX71" fmla="*/ 3935914 w 7023131"/>
              <a:gd name="connsiteY71" fmla="*/ 1267662 h 3281108"/>
              <a:gd name="connsiteX72" fmla="*/ 3974014 w 7023131"/>
              <a:gd name="connsiteY72" fmla="*/ 1181937 h 3281108"/>
              <a:gd name="connsiteX73" fmla="*/ 3935914 w 7023131"/>
              <a:gd name="connsiteY73" fmla="*/ 1105737 h 3281108"/>
              <a:gd name="connsiteX74" fmla="*/ 3916864 w 7023131"/>
              <a:gd name="connsiteY74" fmla="*/ 1039062 h 3281108"/>
              <a:gd name="connsiteX75" fmla="*/ 3840664 w 7023131"/>
              <a:gd name="connsiteY75" fmla="*/ 962862 h 3281108"/>
              <a:gd name="connsiteX76" fmla="*/ 3764464 w 7023131"/>
              <a:gd name="connsiteY76" fmla="*/ 915237 h 3281108"/>
              <a:gd name="connsiteX77" fmla="*/ 3840664 w 7023131"/>
              <a:gd name="connsiteY77" fmla="*/ 734262 h 3281108"/>
              <a:gd name="connsiteX78" fmla="*/ 3897814 w 7023131"/>
              <a:gd name="connsiteY78" fmla="*/ 648537 h 3281108"/>
              <a:gd name="connsiteX79" fmla="*/ 3983539 w 7023131"/>
              <a:gd name="connsiteY79" fmla="*/ 591387 h 3281108"/>
              <a:gd name="connsiteX80" fmla="*/ 4069264 w 7023131"/>
              <a:gd name="connsiteY80" fmla="*/ 600912 h 3281108"/>
              <a:gd name="connsiteX81" fmla="*/ 4097839 w 7023131"/>
              <a:gd name="connsiteY81" fmla="*/ 553287 h 3281108"/>
              <a:gd name="connsiteX82" fmla="*/ 4154989 w 7023131"/>
              <a:gd name="connsiteY82" fmla="*/ 505662 h 3281108"/>
              <a:gd name="connsiteX83" fmla="*/ 4174039 w 7023131"/>
              <a:gd name="connsiteY83" fmla="*/ 496137 h 3281108"/>
              <a:gd name="connsiteX84" fmla="*/ 4259764 w 7023131"/>
              <a:gd name="connsiteY84" fmla="*/ 391362 h 3281108"/>
              <a:gd name="connsiteX85" fmla="*/ 4335964 w 7023131"/>
              <a:gd name="connsiteY85" fmla="*/ 429462 h 3281108"/>
              <a:gd name="connsiteX86" fmla="*/ 4431214 w 7023131"/>
              <a:gd name="connsiteY86" fmla="*/ 391362 h 3281108"/>
              <a:gd name="connsiteX87" fmla="*/ 4535989 w 7023131"/>
              <a:gd name="connsiteY87" fmla="*/ 391362 h 3281108"/>
              <a:gd name="connsiteX88" fmla="*/ 4583614 w 7023131"/>
              <a:gd name="connsiteY88" fmla="*/ 362787 h 3281108"/>
              <a:gd name="connsiteX89" fmla="*/ 4659814 w 7023131"/>
              <a:gd name="connsiteY89" fmla="*/ 343737 h 3281108"/>
              <a:gd name="connsiteX90" fmla="*/ 4697914 w 7023131"/>
              <a:gd name="connsiteY90" fmla="*/ 305637 h 3281108"/>
              <a:gd name="connsiteX91" fmla="*/ 4755064 w 7023131"/>
              <a:gd name="connsiteY91" fmla="*/ 343737 h 3281108"/>
              <a:gd name="connsiteX92" fmla="*/ 4840789 w 7023131"/>
              <a:gd name="connsiteY92" fmla="*/ 343737 h 3281108"/>
              <a:gd name="connsiteX93" fmla="*/ 4888414 w 7023131"/>
              <a:gd name="connsiteY93" fmla="*/ 315162 h 3281108"/>
              <a:gd name="connsiteX94" fmla="*/ 4936039 w 7023131"/>
              <a:gd name="connsiteY94" fmla="*/ 324687 h 3281108"/>
              <a:gd name="connsiteX95" fmla="*/ 5040814 w 7023131"/>
              <a:gd name="connsiteY95" fmla="*/ 324687 h 3281108"/>
              <a:gd name="connsiteX96" fmla="*/ 5097964 w 7023131"/>
              <a:gd name="connsiteY96" fmla="*/ 324687 h 3281108"/>
              <a:gd name="connsiteX97" fmla="*/ 5202739 w 7023131"/>
              <a:gd name="connsiteY97" fmla="*/ 334212 h 3281108"/>
              <a:gd name="connsiteX98" fmla="*/ 5307514 w 7023131"/>
              <a:gd name="connsiteY98" fmla="*/ 334212 h 3281108"/>
              <a:gd name="connsiteX99" fmla="*/ 5393239 w 7023131"/>
              <a:gd name="connsiteY99" fmla="*/ 258012 h 3281108"/>
              <a:gd name="connsiteX100" fmla="*/ 5459914 w 7023131"/>
              <a:gd name="connsiteY100" fmla="*/ 258012 h 3281108"/>
              <a:gd name="connsiteX101" fmla="*/ 5564689 w 7023131"/>
              <a:gd name="connsiteY101" fmla="*/ 267537 h 3281108"/>
              <a:gd name="connsiteX102" fmla="*/ 5602789 w 7023131"/>
              <a:gd name="connsiteY102" fmla="*/ 238962 h 3281108"/>
              <a:gd name="connsiteX103" fmla="*/ 5583739 w 7023131"/>
              <a:gd name="connsiteY103" fmla="*/ 162762 h 3281108"/>
              <a:gd name="connsiteX104" fmla="*/ 5545639 w 7023131"/>
              <a:gd name="connsiteY104" fmla="*/ 124662 h 3281108"/>
              <a:gd name="connsiteX105" fmla="*/ 5640889 w 7023131"/>
              <a:gd name="connsiteY105" fmla="*/ 124662 h 3281108"/>
              <a:gd name="connsiteX106" fmla="*/ 5717089 w 7023131"/>
              <a:gd name="connsiteY106" fmla="*/ 77037 h 3281108"/>
              <a:gd name="connsiteX107" fmla="*/ 5736139 w 7023131"/>
              <a:gd name="connsiteY107" fmla="*/ 29412 h 3281108"/>
              <a:gd name="connsiteX108" fmla="*/ 5802814 w 7023131"/>
              <a:gd name="connsiteY108" fmla="*/ 48462 h 3281108"/>
              <a:gd name="connsiteX109" fmla="*/ 5898064 w 7023131"/>
              <a:gd name="connsiteY109" fmla="*/ 67512 h 3281108"/>
              <a:gd name="connsiteX110" fmla="*/ 5898064 w 7023131"/>
              <a:gd name="connsiteY110" fmla="*/ 837 h 3281108"/>
              <a:gd name="connsiteX111" fmla="*/ 6012364 w 7023131"/>
              <a:gd name="connsiteY111" fmla="*/ 29412 h 3281108"/>
              <a:gd name="connsiteX112" fmla="*/ 6059989 w 7023131"/>
              <a:gd name="connsiteY112" fmla="*/ 19887 h 3281108"/>
              <a:gd name="connsiteX113" fmla="*/ 6126664 w 7023131"/>
              <a:gd name="connsiteY113" fmla="*/ 48462 h 3281108"/>
              <a:gd name="connsiteX114" fmla="*/ 6269539 w 7023131"/>
              <a:gd name="connsiteY114" fmla="*/ 96087 h 3281108"/>
              <a:gd name="connsiteX115" fmla="*/ 6364789 w 7023131"/>
              <a:gd name="connsiteY115" fmla="*/ 96087 h 3281108"/>
              <a:gd name="connsiteX116" fmla="*/ 6545764 w 7023131"/>
              <a:gd name="connsiteY116" fmla="*/ 143712 h 3281108"/>
              <a:gd name="connsiteX117" fmla="*/ 6650539 w 7023131"/>
              <a:gd name="connsiteY117" fmla="*/ 267537 h 3281108"/>
              <a:gd name="connsiteX118" fmla="*/ 6631489 w 7023131"/>
              <a:gd name="connsiteY118" fmla="*/ 315162 h 3281108"/>
              <a:gd name="connsiteX119" fmla="*/ 6621964 w 7023131"/>
              <a:gd name="connsiteY119" fmla="*/ 381837 h 3281108"/>
              <a:gd name="connsiteX120" fmla="*/ 6593389 w 7023131"/>
              <a:gd name="connsiteY120" fmla="*/ 410412 h 3281108"/>
              <a:gd name="connsiteX121" fmla="*/ 6469564 w 7023131"/>
              <a:gd name="connsiteY121" fmla="*/ 334212 h 3281108"/>
              <a:gd name="connsiteX122" fmla="*/ 6460039 w 7023131"/>
              <a:gd name="connsiteY122" fmla="*/ 391362 h 3281108"/>
              <a:gd name="connsiteX123" fmla="*/ 6345739 w 7023131"/>
              <a:gd name="connsiteY123" fmla="*/ 391362 h 3281108"/>
              <a:gd name="connsiteX124" fmla="*/ 6288589 w 7023131"/>
              <a:gd name="connsiteY124" fmla="*/ 419937 h 3281108"/>
              <a:gd name="connsiteX125" fmla="*/ 6145714 w 7023131"/>
              <a:gd name="connsiteY125" fmla="*/ 477087 h 3281108"/>
              <a:gd name="connsiteX126" fmla="*/ 6079039 w 7023131"/>
              <a:gd name="connsiteY126" fmla="*/ 467562 h 3281108"/>
              <a:gd name="connsiteX127" fmla="*/ 6031414 w 7023131"/>
              <a:gd name="connsiteY127" fmla="*/ 467562 h 3281108"/>
              <a:gd name="connsiteX128" fmla="*/ 5964739 w 7023131"/>
              <a:gd name="connsiteY128" fmla="*/ 515187 h 3281108"/>
              <a:gd name="connsiteX129" fmla="*/ 5831389 w 7023131"/>
              <a:gd name="connsiteY129" fmla="*/ 486612 h 3281108"/>
              <a:gd name="connsiteX130" fmla="*/ 5745664 w 7023131"/>
              <a:gd name="connsiteY130" fmla="*/ 486612 h 3281108"/>
              <a:gd name="connsiteX131" fmla="*/ 5621839 w 7023131"/>
              <a:gd name="connsiteY131" fmla="*/ 543762 h 3281108"/>
              <a:gd name="connsiteX132" fmla="*/ 5612314 w 7023131"/>
              <a:gd name="connsiteY132" fmla="*/ 562812 h 3281108"/>
              <a:gd name="connsiteX133" fmla="*/ 5564689 w 7023131"/>
              <a:gd name="connsiteY133" fmla="*/ 572337 h 3281108"/>
              <a:gd name="connsiteX134" fmla="*/ 5440864 w 7023131"/>
              <a:gd name="connsiteY134" fmla="*/ 543762 h 3281108"/>
              <a:gd name="connsiteX135" fmla="*/ 5364664 w 7023131"/>
              <a:gd name="connsiteY135" fmla="*/ 534237 h 3281108"/>
              <a:gd name="connsiteX136" fmla="*/ 5355139 w 7023131"/>
              <a:gd name="connsiteY136" fmla="*/ 562812 h 3281108"/>
              <a:gd name="connsiteX137" fmla="*/ 5317039 w 7023131"/>
              <a:gd name="connsiteY137" fmla="*/ 581862 h 3281108"/>
              <a:gd name="connsiteX138" fmla="*/ 5307514 w 7023131"/>
              <a:gd name="connsiteY138" fmla="*/ 591387 h 3281108"/>
              <a:gd name="connsiteX139" fmla="*/ 5202739 w 7023131"/>
              <a:gd name="connsiteY139" fmla="*/ 591387 h 3281108"/>
              <a:gd name="connsiteX140" fmla="*/ 5136064 w 7023131"/>
              <a:gd name="connsiteY140" fmla="*/ 677112 h 3281108"/>
              <a:gd name="connsiteX141" fmla="*/ 5126539 w 7023131"/>
              <a:gd name="connsiteY141" fmla="*/ 724737 h 3281108"/>
              <a:gd name="connsiteX142" fmla="*/ 5136064 w 7023131"/>
              <a:gd name="connsiteY142" fmla="*/ 753312 h 3281108"/>
              <a:gd name="connsiteX143" fmla="*/ 5088439 w 7023131"/>
              <a:gd name="connsiteY143" fmla="*/ 810462 h 3281108"/>
              <a:gd name="connsiteX144" fmla="*/ 5050339 w 7023131"/>
              <a:gd name="connsiteY144" fmla="*/ 819987 h 3281108"/>
              <a:gd name="connsiteX145" fmla="*/ 5069389 w 7023131"/>
              <a:gd name="connsiteY145" fmla="*/ 886662 h 3281108"/>
              <a:gd name="connsiteX146" fmla="*/ 5050339 w 7023131"/>
              <a:gd name="connsiteY146" fmla="*/ 953337 h 3281108"/>
              <a:gd name="connsiteX147" fmla="*/ 5021764 w 7023131"/>
              <a:gd name="connsiteY147" fmla="*/ 991437 h 3281108"/>
              <a:gd name="connsiteX148" fmla="*/ 4955089 w 7023131"/>
              <a:gd name="connsiteY148" fmla="*/ 1029537 h 3281108"/>
              <a:gd name="connsiteX149" fmla="*/ 4878889 w 7023131"/>
              <a:gd name="connsiteY149" fmla="*/ 1086687 h 3281108"/>
              <a:gd name="connsiteX150" fmla="*/ 4859839 w 7023131"/>
              <a:gd name="connsiteY150" fmla="*/ 1105737 h 3281108"/>
              <a:gd name="connsiteX151" fmla="*/ 4821739 w 7023131"/>
              <a:gd name="connsiteY151" fmla="*/ 1134312 h 3281108"/>
              <a:gd name="connsiteX152" fmla="*/ 4783639 w 7023131"/>
              <a:gd name="connsiteY152" fmla="*/ 1134312 h 3281108"/>
              <a:gd name="connsiteX153" fmla="*/ 4755064 w 7023131"/>
              <a:gd name="connsiteY153" fmla="*/ 1220037 h 3281108"/>
              <a:gd name="connsiteX154" fmla="*/ 4793164 w 7023131"/>
              <a:gd name="connsiteY154" fmla="*/ 1258137 h 3281108"/>
              <a:gd name="connsiteX155" fmla="*/ 4840789 w 7023131"/>
              <a:gd name="connsiteY155" fmla="*/ 1305762 h 3281108"/>
              <a:gd name="connsiteX156" fmla="*/ 4888414 w 7023131"/>
              <a:gd name="connsiteY156" fmla="*/ 1343862 h 3281108"/>
              <a:gd name="connsiteX157" fmla="*/ 4926514 w 7023131"/>
              <a:gd name="connsiteY157" fmla="*/ 1429587 h 3281108"/>
              <a:gd name="connsiteX158" fmla="*/ 4916989 w 7023131"/>
              <a:gd name="connsiteY158" fmla="*/ 1486737 h 3281108"/>
              <a:gd name="connsiteX159" fmla="*/ 4936039 w 7023131"/>
              <a:gd name="connsiteY159" fmla="*/ 1486737 h 3281108"/>
              <a:gd name="connsiteX160" fmla="*/ 4936039 w 7023131"/>
              <a:gd name="connsiteY160" fmla="*/ 1534362 h 3281108"/>
              <a:gd name="connsiteX161" fmla="*/ 5078914 w 7023131"/>
              <a:gd name="connsiteY161" fmla="*/ 1601037 h 3281108"/>
              <a:gd name="connsiteX162" fmla="*/ 5097964 w 7023131"/>
              <a:gd name="connsiteY162" fmla="*/ 1601037 h 3281108"/>
              <a:gd name="connsiteX163" fmla="*/ 5174164 w 7023131"/>
              <a:gd name="connsiteY163" fmla="*/ 1648662 h 3281108"/>
              <a:gd name="connsiteX164" fmla="*/ 5297989 w 7023131"/>
              <a:gd name="connsiteY164" fmla="*/ 1648662 h 3281108"/>
              <a:gd name="connsiteX165" fmla="*/ 5374189 w 7023131"/>
              <a:gd name="connsiteY165" fmla="*/ 1686762 h 3281108"/>
              <a:gd name="connsiteX166" fmla="*/ 5431339 w 7023131"/>
              <a:gd name="connsiteY166" fmla="*/ 1715337 h 3281108"/>
              <a:gd name="connsiteX167" fmla="*/ 5517064 w 7023131"/>
              <a:gd name="connsiteY167" fmla="*/ 1677237 h 3281108"/>
              <a:gd name="connsiteX168" fmla="*/ 5650414 w 7023131"/>
              <a:gd name="connsiteY168" fmla="*/ 1686762 h 3281108"/>
              <a:gd name="connsiteX169" fmla="*/ 5736139 w 7023131"/>
              <a:gd name="connsiteY169" fmla="*/ 1715337 h 3281108"/>
              <a:gd name="connsiteX170" fmla="*/ 5850439 w 7023131"/>
              <a:gd name="connsiteY170" fmla="*/ 1782012 h 3281108"/>
              <a:gd name="connsiteX171" fmla="*/ 5869489 w 7023131"/>
              <a:gd name="connsiteY171" fmla="*/ 1705812 h 3281108"/>
              <a:gd name="connsiteX172" fmla="*/ 6021889 w 7023131"/>
              <a:gd name="connsiteY172" fmla="*/ 1772487 h 3281108"/>
              <a:gd name="connsiteX173" fmla="*/ 6107614 w 7023131"/>
              <a:gd name="connsiteY173" fmla="*/ 1782012 h 3281108"/>
              <a:gd name="connsiteX174" fmla="*/ 6193339 w 7023131"/>
              <a:gd name="connsiteY174" fmla="*/ 1791537 h 3281108"/>
              <a:gd name="connsiteX175" fmla="*/ 6326689 w 7023131"/>
              <a:gd name="connsiteY175" fmla="*/ 1839162 h 3281108"/>
              <a:gd name="connsiteX176" fmla="*/ 6374314 w 7023131"/>
              <a:gd name="connsiteY176" fmla="*/ 1848687 h 3281108"/>
              <a:gd name="connsiteX177" fmla="*/ 6555289 w 7023131"/>
              <a:gd name="connsiteY177" fmla="*/ 1934412 h 3281108"/>
              <a:gd name="connsiteX178" fmla="*/ 6660064 w 7023131"/>
              <a:gd name="connsiteY178" fmla="*/ 1915362 h 3281108"/>
              <a:gd name="connsiteX179" fmla="*/ 6745789 w 7023131"/>
              <a:gd name="connsiteY179" fmla="*/ 1924887 h 3281108"/>
              <a:gd name="connsiteX180" fmla="*/ 6688639 w 7023131"/>
              <a:gd name="connsiteY180" fmla="*/ 1982037 h 3281108"/>
              <a:gd name="connsiteX181" fmla="*/ 6641014 w 7023131"/>
              <a:gd name="connsiteY181" fmla="*/ 2010612 h 3281108"/>
              <a:gd name="connsiteX182" fmla="*/ 6707689 w 7023131"/>
              <a:gd name="connsiteY182" fmla="*/ 2048712 h 3281108"/>
              <a:gd name="connsiteX183" fmla="*/ 6745789 w 7023131"/>
              <a:gd name="connsiteY183" fmla="*/ 2124912 h 3281108"/>
              <a:gd name="connsiteX184" fmla="*/ 6841039 w 7023131"/>
              <a:gd name="connsiteY184" fmla="*/ 2182062 h 3281108"/>
              <a:gd name="connsiteX185" fmla="*/ 6945814 w 7023131"/>
              <a:gd name="connsiteY185" fmla="*/ 2210637 h 3281108"/>
              <a:gd name="connsiteX186" fmla="*/ 6993439 w 7023131"/>
              <a:gd name="connsiteY186" fmla="*/ 2296362 h 3281108"/>
              <a:gd name="connsiteX187" fmla="*/ 7022014 w 7023131"/>
              <a:gd name="connsiteY187" fmla="*/ 2343987 h 3281108"/>
              <a:gd name="connsiteX188" fmla="*/ 6955339 w 7023131"/>
              <a:gd name="connsiteY188" fmla="*/ 2353512 h 3281108"/>
              <a:gd name="connsiteX189" fmla="*/ 6793414 w 7023131"/>
              <a:gd name="connsiteY189" fmla="*/ 2239212 h 3281108"/>
              <a:gd name="connsiteX190" fmla="*/ 6745789 w 7023131"/>
              <a:gd name="connsiteY190" fmla="*/ 2210637 h 3281108"/>
              <a:gd name="connsiteX191" fmla="*/ 6698164 w 7023131"/>
              <a:gd name="connsiteY191" fmla="*/ 2239212 h 3281108"/>
              <a:gd name="connsiteX192" fmla="*/ 6612439 w 7023131"/>
              <a:gd name="connsiteY192" fmla="*/ 2248737 h 3281108"/>
              <a:gd name="connsiteX193" fmla="*/ 6555289 w 7023131"/>
              <a:gd name="connsiteY193" fmla="*/ 2229687 h 3281108"/>
              <a:gd name="connsiteX194" fmla="*/ 6507664 w 7023131"/>
              <a:gd name="connsiteY194" fmla="*/ 2191587 h 3281108"/>
              <a:gd name="connsiteX195" fmla="*/ 6460039 w 7023131"/>
              <a:gd name="connsiteY195" fmla="*/ 2248737 h 3281108"/>
              <a:gd name="connsiteX196" fmla="*/ 6402889 w 7023131"/>
              <a:gd name="connsiteY196" fmla="*/ 2210637 h 3281108"/>
              <a:gd name="connsiteX197" fmla="*/ 6364789 w 7023131"/>
              <a:gd name="connsiteY197" fmla="*/ 2191587 h 3281108"/>
              <a:gd name="connsiteX198" fmla="*/ 6355264 w 7023131"/>
              <a:gd name="connsiteY198" fmla="*/ 2239212 h 3281108"/>
              <a:gd name="connsiteX199" fmla="*/ 6288589 w 7023131"/>
              <a:gd name="connsiteY199" fmla="*/ 2286837 h 3281108"/>
              <a:gd name="connsiteX200" fmla="*/ 6212389 w 7023131"/>
              <a:gd name="connsiteY200" fmla="*/ 2286837 h 3281108"/>
              <a:gd name="connsiteX201" fmla="*/ 6050464 w 7023131"/>
              <a:gd name="connsiteY201" fmla="*/ 2201112 h 3281108"/>
              <a:gd name="connsiteX202" fmla="*/ 5983789 w 7023131"/>
              <a:gd name="connsiteY202" fmla="*/ 2172537 h 3281108"/>
              <a:gd name="connsiteX203" fmla="*/ 5898064 w 7023131"/>
              <a:gd name="connsiteY203" fmla="*/ 2105862 h 3281108"/>
              <a:gd name="connsiteX204" fmla="*/ 5783764 w 7023131"/>
              <a:gd name="connsiteY204" fmla="*/ 2067762 h 3281108"/>
              <a:gd name="connsiteX205" fmla="*/ 5745664 w 7023131"/>
              <a:gd name="connsiteY205" fmla="*/ 2029662 h 3281108"/>
              <a:gd name="connsiteX206" fmla="*/ 5688514 w 7023131"/>
              <a:gd name="connsiteY206" fmla="*/ 2010612 h 3281108"/>
              <a:gd name="connsiteX207" fmla="*/ 5612314 w 7023131"/>
              <a:gd name="connsiteY207" fmla="*/ 2010612 h 3281108"/>
              <a:gd name="connsiteX208" fmla="*/ 5450389 w 7023131"/>
              <a:gd name="connsiteY208" fmla="*/ 1934412 h 3281108"/>
              <a:gd name="connsiteX209" fmla="*/ 5412289 w 7023131"/>
              <a:gd name="connsiteY209" fmla="*/ 1924887 h 3281108"/>
              <a:gd name="connsiteX210" fmla="*/ 5317039 w 7023131"/>
              <a:gd name="connsiteY210" fmla="*/ 1934412 h 3281108"/>
              <a:gd name="connsiteX211" fmla="*/ 5212264 w 7023131"/>
              <a:gd name="connsiteY211" fmla="*/ 1905837 h 3281108"/>
              <a:gd name="connsiteX212" fmla="*/ 5069389 w 7023131"/>
              <a:gd name="connsiteY212" fmla="*/ 1886787 h 3281108"/>
              <a:gd name="connsiteX213" fmla="*/ 4964614 w 7023131"/>
              <a:gd name="connsiteY213" fmla="*/ 1877262 h 3281108"/>
              <a:gd name="connsiteX214" fmla="*/ 4945564 w 7023131"/>
              <a:gd name="connsiteY214" fmla="*/ 1924887 h 3281108"/>
              <a:gd name="connsiteX215" fmla="*/ 4916989 w 7023131"/>
              <a:gd name="connsiteY215" fmla="*/ 1953462 h 3281108"/>
              <a:gd name="connsiteX216" fmla="*/ 4878889 w 7023131"/>
              <a:gd name="connsiteY216" fmla="*/ 1982037 h 3281108"/>
              <a:gd name="connsiteX217" fmla="*/ 4907464 w 7023131"/>
              <a:gd name="connsiteY217" fmla="*/ 2048712 h 3281108"/>
              <a:gd name="connsiteX218" fmla="*/ 4840789 w 7023131"/>
              <a:gd name="connsiteY218" fmla="*/ 2096337 h 3281108"/>
              <a:gd name="connsiteX219" fmla="*/ 4840789 w 7023131"/>
              <a:gd name="connsiteY219" fmla="*/ 2105862 h 3281108"/>
              <a:gd name="connsiteX220" fmla="*/ 4793164 w 7023131"/>
              <a:gd name="connsiteY220" fmla="*/ 2163012 h 3281108"/>
              <a:gd name="connsiteX221" fmla="*/ 4840789 w 7023131"/>
              <a:gd name="connsiteY221" fmla="*/ 2229687 h 3281108"/>
              <a:gd name="connsiteX222" fmla="*/ 4888414 w 7023131"/>
              <a:gd name="connsiteY222" fmla="*/ 2267787 h 3281108"/>
              <a:gd name="connsiteX223" fmla="*/ 4993189 w 7023131"/>
              <a:gd name="connsiteY223" fmla="*/ 2286837 h 3281108"/>
              <a:gd name="connsiteX224" fmla="*/ 4831264 w 7023131"/>
              <a:gd name="connsiteY224" fmla="*/ 2391612 h 3281108"/>
              <a:gd name="connsiteX225" fmla="*/ 4878889 w 7023131"/>
              <a:gd name="connsiteY225" fmla="*/ 2420187 h 3281108"/>
              <a:gd name="connsiteX226" fmla="*/ 4831264 w 7023131"/>
              <a:gd name="connsiteY226" fmla="*/ 2477337 h 3281108"/>
              <a:gd name="connsiteX227" fmla="*/ 4783639 w 7023131"/>
              <a:gd name="connsiteY227" fmla="*/ 2544012 h 3281108"/>
              <a:gd name="connsiteX228" fmla="*/ 4755064 w 7023131"/>
              <a:gd name="connsiteY228" fmla="*/ 2620212 h 3281108"/>
              <a:gd name="connsiteX229" fmla="*/ 4697914 w 7023131"/>
              <a:gd name="connsiteY229" fmla="*/ 2696412 h 3281108"/>
              <a:gd name="connsiteX230" fmla="*/ 4640764 w 7023131"/>
              <a:gd name="connsiteY230" fmla="*/ 2715462 h 3281108"/>
              <a:gd name="connsiteX231" fmla="*/ 4469314 w 7023131"/>
              <a:gd name="connsiteY231" fmla="*/ 2715462 h 3281108"/>
              <a:gd name="connsiteX232" fmla="*/ 4383589 w 7023131"/>
              <a:gd name="connsiteY232" fmla="*/ 2715462 h 3281108"/>
              <a:gd name="connsiteX233" fmla="*/ 4364539 w 7023131"/>
              <a:gd name="connsiteY233" fmla="*/ 2686887 h 3281108"/>
              <a:gd name="connsiteX234" fmla="*/ 4326439 w 7023131"/>
              <a:gd name="connsiteY234" fmla="*/ 2648787 h 3281108"/>
              <a:gd name="connsiteX235" fmla="*/ 4307389 w 7023131"/>
              <a:gd name="connsiteY235" fmla="*/ 2591637 h 3281108"/>
              <a:gd name="connsiteX236" fmla="*/ 4307389 w 7023131"/>
              <a:gd name="connsiteY236" fmla="*/ 2505912 h 3281108"/>
              <a:gd name="connsiteX237" fmla="*/ 4297864 w 7023131"/>
              <a:gd name="connsiteY237" fmla="*/ 2429712 h 3281108"/>
              <a:gd name="connsiteX238" fmla="*/ 4269289 w 7023131"/>
              <a:gd name="connsiteY238" fmla="*/ 2334462 h 3281108"/>
              <a:gd name="connsiteX239" fmla="*/ 4250239 w 7023131"/>
              <a:gd name="connsiteY239" fmla="*/ 2258262 h 3281108"/>
              <a:gd name="connsiteX240" fmla="*/ 4145464 w 7023131"/>
              <a:gd name="connsiteY240" fmla="*/ 2258262 h 3281108"/>
              <a:gd name="connsiteX241" fmla="*/ 4050214 w 7023131"/>
              <a:gd name="connsiteY241" fmla="*/ 2239212 h 3281108"/>
              <a:gd name="connsiteX242" fmla="*/ 3983539 w 7023131"/>
              <a:gd name="connsiteY242" fmla="*/ 2296362 h 3281108"/>
              <a:gd name="connsiteX243" fmla="*/ 3821614 w 7023131"/>
              <a:gd name="connsiteY243" fmla="*/ 2353512 h 3281108"/>
              <a:gd name="connsiteX244" fmla="*/ 3802564 w 7023131"/>
              <a:gd name="connsiteY244" fmla="*/ 2420187 h 3281108"/>
              <a:gd name="connsiteX245" fmla="*/ 3650164 w 7023131"/>
              <a:gd name="connsiteY245" fmla="*/ 2420187 h 3281108"/>
              <a:gd name="connsiteX246" fmla="*/ 3564439 w 7023131"/>
              <a:gd name="connsiteY246" fmla="*/ 2515437 h 3281108"/>
              <a:gd name="connsiteX247" fmla="*/ 3450139 w 7023131"/>
              <a:gd name="connsiteY247" fmla="*/ 2629737 h 3281108"/>
              <a:gd name="connsiteX248" fmla="*/ 3421564 w 7023131"/>
              <a:gd name="connsiteY248" fmla="*/ 2763087 h 3281108"/>
              <a:gd name="connsiteX249" fmla="*/ 3326314 w 7023131"/>
              <a:gd name="connsiteY249" fmla="*/ 2839287 h 3281108"/>
              <a:gd name="connsiteX250" fmla="*/ 3231064 w 7023131"/>
              <a:gd name="connsiteY250" fmla="*/ 2915487 h 3281108"/>
              <a:gd name="connsiteX251" fmla="*/ 3154864 w 7023131"/>
              <a:gd name="connsiteY251" fmla="*/ 3029787 h 3281108"/>
              <a:gd name="connsiteX252" fmla="*/ 3107239 w 7023131"/>
              <a:gd name="connsiteY252" fmla="*/ 3144087 h 3281108"/>
              <a:gd name="connsiteX253" fmla="*/ 3050089 w 7023131"/>
              <a:gd name="connsiteY253" fmla="*/ 3220287 h 3281108"/>
              <a:gd name="connsiteX254" fmla="*/ 2973889 w 7023131"/>
              <a:gd name="connsiteY254" fmla="*/ 3229812 h 3281108"/>
              <a:gd name="connsiteX255" fmla="*/ 2878639 w 7023131"/>
              <a:gd name="connsiteY255" fmla="*/ 3163137 h 3281108"/>
              <a:gd name="connsiteX256" fmla="*/ 2802439 w 7023131"/>
              <a:gd name="connsiteY256" fmla="*/ 3105987 h 3281108"/>
              <a:gd name="connsiteX257" fmla="*/ 2726239 w 7023131"/>
              <a:gd name="connsiteY257" fmla="*/ 3096462 h 3281108"/>
              <a:gd name="connsiteX258" fmla="*/ 2630989 w 7023131"/>
              <a:gd name="connsiteY258" fmla="*/ 3153612 h 3281108"/>
              <a:gd name="connsiteX259" fmla="*/ 2659564 w 7023131"/>
              <a:gd name="connsiteY259" fmla="*/ 3210762 h 3281108"/>
              <a:gd name="connsiteX260" fmla="*/ 2545264 w 7023131"/>
              <a:gd name="connsiteY260" fmla="*/ 3220287 h 3281108"/>
              <a:gd name="connsiteX261" fmla="*/ 2383339 w 7023131"/>
              <a:gd name="connsiteY261" fmla="*/ 3229812 h 3281108"/>
              <a:gd name="connsiteX262" fmla="*/ 2307139 w 7023131"/>
              <a:gd name="connsiteY262" fmla="*/ 3267912 h 3281108"/>
              <a:gd name="connsiteX263" fmla="*/ 2221414 w 7023131"/>
              <a:gd name="connsiteY263" fmla="*/ 3277437 h 3281108"/>
              <a:gd name="connsiteX264" fmla="*/ 2192839 w 7023131"/>
              <a:gd name="connsiteY264" fmla="*/ 3210762 h 3281108"/>
              <a:gd name="connsiteX265" fmla="*/ 2088064 w 7023131"/>
              <a:gd name="connsiteY265" fmla="*/ 3144087 h 3281108"/>
              <a:gd name="connsiteX266" fmla="*/ 2116639 w 7023131"/>
              <a:gd name="connsiteY266" fmla="*/ 3077412 h 3281108"/>
              <a:gd name="connsiteX267" fmla="*/ 2145214 w 7023131"/>
              <a:gd name="connsiteY267" fmla="*/ 2982162 h 3281108"/>
              <a:gd name="connsiteX268" fmla="*/ 2154739 w 7023131"/>
              <a:gd name="connsiteY268" fmla="*/ 2886912 h 3281108"/>
              <a:gd name="connsiteX269" fmla="*/ 2078539 w 7023131"/>
              <a:gd name="connsiteY269" fmla="*/ 2867862 h 3281108"/>
              <a:gd name="connsiteX270" fmla="*/ 1973764 w 7023131"/>
              <a:gd name="connsiteY270" fmla="*/ 2848812 h 3281108"/>
              <a:gd name="connsiteX271" fmla="*/ 1840414 w 7023131"/>
              <a:gd name="connsiteY271" fmla="*/ 2829762 h 3281108"/>
              <a:gd name="connsiteX272" fmla="*/ 1678489 w 7023131"/>
              <a:gd name="connsiteY272" fmla="*/ 2820237 h 3281108"/>
              <a:gd name="connsiteX273" fmla="*/ 1602289 w 7023131"/>
              <a:gd name="connsiteY273" fmla="*/ 2810712 h 3281108"/>
              <a:gd name="connsiteX274" fmla="*/ 1507039 w 7023131"/>
              <a:gd name="connsiteY274" fmla="*/ 2848812 h 3281108"/>
              <a:gd name="connsiteX275" fmla="*/ 1326064 w 7023131"/>
              <a:gd name="connsiteY275" fmla="*/ 2858337 h 3281108"/>
              <a:gd name="connsiteX276" fmla="*/ 1126039 w 7023131"/>
              <a:gd name="connsiteY276" fmla="*/ 2791662 h 3281108"/>
              <a:gd name="connsiteX277" fmla="*/ 1021264 w 7023131"/>
              <a:gd name="connsiteY277" fmla="*/ 2791662 h 3281108"/>
              <a:gd name="connsiteX278" fmla="*/ 906964 w 7023131"/>
              <a:gd name="connsiteY278" fmla="*/ 2801187 h 3281108"/>
              <a:gd name="connsiteX279" fmla="*/ 802189 w 7023131"/>
              <a:gd name="connsiteY279" fmla="*/ 2877387 h 3281108"/>
              <a:gd name="connsiteX280" fmla="*/ 725989 w 7023131"/>
              <a:gd name="connsiteY280" fmla="*/ 2896437 h 3281108"/>
              <a:gd name="connsiteX281" fmla="*/ 716464 w 7023131"/>
              <a:gd name="connsiteY281" fmla="*/ 2744037 h 3281108"/>
              <a:gd name="connsiteX282" fmla="*/ 716464 w 7023131"/>
              <a:gd name="connsiteY282" fmla="*/ 2667837 h 3281108"/>
              <a:gd name="connsiteX283" fmla="*/ 706939 w 7023131"/>
              <a:gd name="connsiteY283" fmla="*/ 2572587 h 3281108"/>
              <a:gd name="connsiteX284" fmla="*/ 659314 w 7023131"/>
              <a:gd name="connsiteY284" fmla="*/ 2515437 h 3281108"/>
              <a:gd name="connsiteX285" fmla="*/ 735514 w 7023131"/>
              <a:gd name="connsiteY285" fmla="*/ 2467812 h 3281108"/>
              <a:gd name="connsiteX286" fmla="*/ 773614 w 7023131"/>
              <a:gd name="connsiteY286" fmla="*/ 2401137 h 3281108"/>
              <a:gd name="connsiteX287" fmla="*/ 659314 w 7023131"/>
              <a:gd name="connsiteY287" fmla="*/ 2420187 h 3281108"/>
              <a:gd name="connsiteX288" fmla="*/ 583114 w 7023131"/>
              <a:gd name="connsiteY288" fmla="*/ 2372562 h 3281108"/>
              <a:gd name="connsiteX289" fmla="*/ 402139 w 7023131"/>
              <a:gd name="connsiteY289" fmla="*/ 2410662 h 3281108"/>
              <a:gd name="connsiteX290" fmla="*/ 297364 w 7023131"/>
              <a:gd name="connsiteY290" fmla="*/ 2410662 h 3281108"/>
              <a:gd name="connsiteX291" fmla="*/ 249739 w 7023131"/>
              <a:gd name="connsiteY291" fmla="*/ 2372562 h 3281108"/>
              <a:gd name="connsiteX292" fmla="*/ 135439 w 7023131"/>
              <a:gd name="connsiteY292" fmla="*/ 2391612 h 3281108"/>
              <a:gd name="connsiteX293" fmla="*/ 116389 w 7023131"/>
              <a:gd name="connsiteY293" fmla="*/ 2420187 h 3281108"/>
              <a:gd name="connsiteX294" fmla="*/ 40189 w 7023131"/>
              <a:gd name="connsiteY294" fmla="*/ 2353512 h 3281108"/>
              <a:gd name="connsiteX295" fmla="*/ 21139 w 7023131"/>
              <a:gd name="connsiteY295" fmla="*/ 2296362 h 3281108"/>
              <a:gd name="connsiteX296" fmla="*/ 164014 w 7023131"/>
              <a:gd name="connsiteY296" fmla="*/ 2277312 h 3281108"/>
              <a:gd name="connsiteX297" fmla="*/ 211639 w 7023131"/>
              <a:gd name="connsiteY297" fmla="*/ 2220162 h 3281108"/>
              <a:gd name="connsiteX298" fmla="*/ 78289 w 7023131"/>
              <a:gd name="connsiteY298" fmla="*/ 2191587 h 3281108"/>
              <a:gd name="connsiteX299" fmla="*/ 30664 w 7023131"/>
              <a:gd name="connsiteY299" fmla="*/ 2115387 h 3281108"/>
              <a:gd name="connsiteX300" fmla="*/ 2089 w 7023131"/>
              <a:gd name="connsiteY300" fmla="*/ 2058237 h 3281108"/>
              <a:gd name="connsiteX301" fmla="*/ 87814 w 7023131"/>
              <a:gd name="connsiteY301" fmla="*/ 2020137 h 3281108"/>
              <a:gd name="connsiteX302" fmla="*/ 87814 w 7023131"/>
              <a:gd name="connsiteY302" fmla="*/ 1924887 h 3281108"/>
              <a:gd name="connsiteX303" fmla="*/ 173539 w 7023131"/>
              <a:gd name="connsiteY303" fmla="*/ 1896312 h 3281108"/>
              <a:gd name="connsiteX304" fmla="*/ 211639 w 7023131"/>
              <a:gd name="connsiteY304" fmla="*/ 1753437 h 3281108"/>
              <a:gd name="connsiteX305" fmla="*/ 306889 w 7023131"/>
              <a:gd name="connsiteY305" fmla="*/ 1715337 h 3281108"/>
              <a:gd name="connsiteX306" fmla="*/ 287839 w 7023131"/>
              <a:gd name="connsiteY306" fmla="*/ 1924887 h 3281108"/>
              <a:gd name="connsiteX307" fmla="*/ 459289 w 7023131"/>
              <a:gd name="connsiteY307" fmla="*/ 1934412 h 3281108"/>
              <a:gd name="connsiteX308" fmla="*/ 564064 w 7023131"/>
              <a:gd name="connsiteY308" fmla="*/ 1829637 h 3281108"/>
              <a:gd name="connsiteX309" fmla="*/ 478339 w 7023131"/>
              <a:gd name="connsiteY309" fmla="*/ 1724862 h 3281108"/>
              <a:gd name="connsiteX310" fmla="*/ 430714 w 7023131"/>
              <a:gd name="connsiteY310" fmla="*/ 1686762 h 3281108"/>
              <a:gd name="connsiteX311" fmla="*/ 554539 w 7023131"/>
              <a:gd name="connsiteY311" fmla="*/ 1610562 h 3281108"/>
              <a:gd name="connsiteX312" fmla="*/ 649789 w 7023131"/>
              <a:gd name="connsiteY312" fmla="*/ 1610562 h 3281108"/>
              <a:gd name="connsiteX313" fmla="*/ 697414 w 7023131"/>
              <a:gd name="connsiteY313" fmla="*/ 1562937 h 3281108"/>
              <a:gd name="connsiteX314" fmla="*/ 783139 w 7023131"/>
              <a:gd name="connsiteY314" fmla="*/ 1534362 h 3281108"/>
              <a:gd name="connsiteX315" fmla="*/ 935539 w 7023131"/>
              <a:gd name="connsiteY315" fmla="*/ 1572462 h 3281108"/>
              <a:gd name="connsiteX316" fmla="*/ 973639 w 7023131"/>
              <a:gd name="connsiteY316" fmla="*/ 1458162 h 3281108"/>
              <a:gd name="connsiteX317" fmla="*/ 973639 w 7023131"/>
              <a:gd name="connsiteY317" fmla="*/ 1372437 h 3281108"/>
              <a:gd name="connsiteX318" fmla="*/ 1154614 w 7023131"/>
              <a:gd name="connsiteY318" fmla="*/ 1296237 h 3281108"/>
              <a:gd name="connsiteX319" fmla="*/ 1154614 w 7023131"/>
              <a:gd name="connsiteY319" fmla="*/ 1277187 h 3281108"/>
              <a:gd name="connsiteX320" fmla="*/ 1278439 w 7023131"/>
              <a:gd name="connsiteY320" fmla="*/ 1191462 h 3281108"/>
              <a:gd name="connsiteX321" fmla="*/ 1326064 w 7023131"/>
              <a:gd name="connsiteY321" fmla="*/ 1153362 h 3281108"/>
              <a:gd name="connsiteX322" fmla="*/ 1192714 w 7023131"/>
              <a:gd name="connsiteY322" fmla="*/ 1096212 h 3281108"/>
              <a:gd name="connsiteX323" fmla="*/ 1068889 w 7023131"/>
              <a:gd name="connsiteY323" fmla="*/ 1143837 h 3281108"/>
              <a:gd name="connsiteX324" fmla="*/ 859339 w 7023131"/>
              <a:gd name="connsiteY324" fmla="*/ 1134312 h 3281108"/>
              <a:gd name="connsiteX325" fmla="*/ 1335589 w 7023131"/>
              <a:gd name="connsiteY325" fmla="*/ 753312 h 3281108"/>
              <a:gd name="connsiteX326" fmla="*/ 1402264 w 7023131"/>
              <a:gd name="connsiteY326" fmla="*/ 715212 h 3281108"/>
              <a:gd name="connsiteX327" fmla="*/ 1497514 w 7023131"/>
              <a:gd name="connsiteY327" fmla="*/ 715212 h 3281108"/>
              <a:gd name="connsiteX328" fmla="*/ 1583239 w 7023131"/>
              <a:gd name="connsiteY328" fmla="*/ 696162 h 3281108"/>
              <a:gd name="connsiteX329" fmla="*/ 1602289 w 7023131"/>
              <a:gd name="connsiteY329" fmla="*/ 648537 h 3281108"/>
              <a:gd name="connsiteX330" fmla="*/ 1649914 w 7023131"/>
              <a:gd name="connsiteY330" fmla="*/ 715212 h 3281108"/>
              <a:gd name="connsiteX331" fmla="*/ 1783264 w 7023131"/>
              <a:gd name="connsiteY331" fmla="*/ 72473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49964 w 7023131"/>
              <a:gd name="connsiteY335" fmla="*/ 515187 h 3281108"/>
              <a:gd name="connsiteX336" fmla="*/ 2088064 w 7023131"/>
              <a:gd name="connsiteY336" fmla="*/ 524712 h 3281108"/>
              <a:gd name="connsiteX337" fmla="*/ 2107114 w 7023131"/>
              <a:gd name="connsiteY337" fmla="*/ 600912 h 3281108"/>
              <a:gd name="connsiteX338" fmla="*/ 2049964 w 7023131"/>
              <a:gd name="connsiteY338" fmla="*/ 600912 h 3281108"/>
              <a:gd name="connsiteX339" fmla="*/ 1973764 w 7023131"/>
              <a:gd name="connsiteY339" fmla="*/ 667587 h 3281108"/>
              <a:gd name="connsiteX340" fmla="*/ 1849939 w 7023131"/>
              <a:gd name="connsiteY340" fmla="*/ 915237 h 3281108"/>
              <a:gd name="connsiteX341" fmla="*/ 1678489 w 7023131"/>
              <a:gd name="connsiteY341" fmla="*/ 1153362 h 3281108"/>
              <a:gd name="connsiteX342" fmla="*/ 1602289 w 7023131"/>
              <a:gd name="connsiteY342" fmla="*/ 1239087 h 3281108"/>
              <a:gd name="connsiteX343" fmla="*/ 1602289 w 7023131"/>
              <a:gd name="connsiteY343" fmla="*/ 1334337 h 3281108"/>
              <a:gd name="connsiteX344" fmla="*/ 1545139 w 7023131"/>
              <a:gd name="connsiteY344" fmla="*/ 1362912 h 3281108"/>
              <a:gd name="connsiteX345" fmla="*/ 1535614 w 7023131"/>
              <a:gd name="connsiteY345" fmla="*/ 1458162 h 3281108"/>
              <a:gd name="connsiteX346" fmla="*/ 1507039 w 7023131"/>
              <a:gd name="connsiteY346" fmla="*/ 1505787 h 3281108"/>
              <a:gd name="connsiteX347" fmla="*/ 1535614 w 7023131"/>
              <a:gd name="connsiteY347" fmla="*/ 1639137 h 3281108"/>
              <a:gd name="connsiteX348" fmla="*/ 1497514 w 7023131"/>
              <a:gd name="connsiteY348" fmla="*/ 1696287 h 3281108"/>
              <a:gd name="connsiteX349" fmla="*/ 1364164 w 7023131"/>
              <a:gd name="connsiteY349" fmla="*/ 1724862 h 3281108"/>
              <a:gd name="connsiteX350" fmla="*/ 1354639 w 7023131"/>
              <a:gd name="connsiteY350" fmla="*/ 1772487 h 3281108"/>
              <a:gd name="connsiteX351" fmla="*/ 1367974 w 7023131"/>
              <a:gd name="connsiteY351" fmla="*/ 1776297 h 3281108"/>
              <a:gd name="connsiteX352" fmla="*/ 1945189 w 7023131"/>
              <a:gd name="connsiteY352" fmla="*/ 2067762 h 3281108"/>
              <a:gd name="connsiteX353" fmla="*/ 2002339 w 7023131"/>
              <a:gd name="connsiteY35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68964 w 7023131"/>
              <a:gd name="connsiteY12" fmla="*/ 1172412 h 3281108"/>
              <a:gd name="connsiteX13" fmla="*/ 1640389 w 7023131"/>
              <a:gd name="connsiteY13" fmla="*/ 1210512 h 3281108"/>
              <a:gd name="connsiteX14" fmla="*/ 1573714 w 7023131"/>
              <a:gd name="connsiteY14" fmla="*/ 1324812 h 3281108"/>
              <a:gd name="connsiteX15" fmla="*/ 1554664 w 7023131"/>
              <a:gd name="connsiteY15" fmla="*/ 1372437 h 3281108"/>
              <a:gd name="connsiteX16" fmla="*/ 1535614 w 7023131"/>
              <a:gd name="connsiteY16" fmla="*/ 1439112 h 3281108"/>
              <a:gd name="connsiteX17" fmla="*/ 1516564 w 7023131"/>
              <a:gd name="connsiteY17" fmla="*/ 1486737 h 3281108"/>
              <a:gd name="connsiteX18" fmla="*/ 1516564 w 7023131"/>
              <a:gd name="connsiteY18" fmla="*/ 1620087 h 3281108"/>
              <a:gd name="connsiteX19" fmla="*/ 1526089 w 7023131"/>
              <a:gd name="connsiteY19" fmla="*/ 1667712 h 3281108"/>
              <a:gd name="connsiteX20" fmla="*/ 1468939 w 7023131"/>
              <a:gd name="connsiteY20" fmla="*/ 1677237 h 3281108"/>
              <a:gd name="connsiteX21" fmla="*/ 1430839 w 7023131"/>
              <a:gd name="connsiteY21" fmla="*/ 1715337 h 3281108"/>
              <a:gd name="connsiteX22" fmla="*/ 1383214 w 7023131"/>
              <a:gd name="connsiteY22" fmla="*/ 1696287 h 3281108"/>
              <a:gd name="connsiteX23" fmla="*/ 1364164 w 7023131"/>
              <a:gd name="connsiteY23" fmla="*/ 1801062 h 3281108"/>
              <a:gd name="connsiteX24" fmla="*/ 1287964 w 7023131"/>
              <a:gd name="connsiteY24" fmla="*/ 1753437 h 3281108"/>
              <a:gd name="connsiteX25" fmla="*/ 1249864 w 7023131"/>
              <a:gd name="connsiteY25" fmla="*/ 1839162 h 3281108"/>
              <a:gd name="connsiteX26" fmla="*/ 1230814 w 7023131"/>
              <a:gd name="connsiteY26" fmla="*/ 1858212 h 3281108"/>
              <a:gd name="connsiteX27" fmla="*/ 1230814 w 7023131"/>
              <a:gd name="connsiteY27" fmla="*/ 1905837 h 3281108"/>
              <a:gd name="connsiteX28" fmla="*/ 1230814 w 7023131"/>
              <a:gd name="connsiteY28" fmla="*/ 1943937 h 3281108"/>
              <a:gd name="connsiteX29" fmla="*/ 1230814 w 7023131"/>
              <a:gd name="connsiteY29" fmla="*/ 1982037 h 3281108"/>
              <a:gd name="connsiteX30" fmla="*/ 1192714 w 7023131"/>
              <a:gd name="connsiteY30" fmla="*/ 1991562 h 3281108"/>
              <a:gd name="connsiteX31" fmla="*/ 1126039 w 7023131"/>
              <a:gd name="connsiteY31" fmla="*/ 2001087 h 3281108"/>
              <a:gd name="connsiteX32" fmla="*/ 1126039 w 7023131"/>
              <a:gd name="connsiteY32" fmla="*/ 2029662 h 3281108"/>
              <a:gd name="connsiteX33" fmla="*/ 1173664 w 7023131"/>
              <a:gd name="connsiteY33" fmla="*/ 2124912 h 3281108"/>
              <a:gd name="connsiteX34" fmla="*/ 1259389 w 7023131"/>
              <a:gd name="connsiteY34" fmla="*/ 2115387 h 3281108"/>
              <a:gd name="connsiteX35" fmla="*/ 1316539 w 7023131"/>
              <a:gd name="connsiteY35" fmla="*/ 2163012 h 3281108"/>
              <a:gd name="connsiteX36" fmla="*/ 1354639 w 7023131"/>
              <a:gd name="connsiteY36" fmla="*/ 2172537 h 3281108"/>
              <a:gd name="connsiteX37" fmla="*/ 1411789 w 7023131"/>
              <a:gd name="connsiteY37" fmla="*/ 2172537 h 3281108"/>
              <a:gd name="connsiteX38" fmla="*/ 1459414 w 7023131"/>
              <a:gd name="connsiteY38" fmla="*/ 2105862 h 3281108"/>
              <a:gd name="connsiteX39" fmla="*/ 1516564 w 7023131"/>
              <a:gd name="connsiteY39" fmla="*/ 2039187 h 3281108"/>
              <a:gd name="connsiteX40" fmla="*/ 1621339 w 7023131"/>
              <a:gd name="connsiteY40" fmla="*/ 2029662 h 3281108"/>
              <a:gd name="connsiteX41" fmla="*/ 1668964 w 7023131"/>
              <a:gd name="connsiteY41" fmla="*/ 2001087 h 3281108"/>
              <a:gd name="connsiteX42" fmla="*/ 1792789 w 7023131"/>
              <a:gd name="connsiteY42" fmla="*/ 2001087 h 3281108"/>
              <a:gd name="connsiteX43" fmla="*/ 2049964 w 7023131"/>
              <a:gd name="connsiteY43" fmla="*/ 2115387 h 3281108"/>
              <a:gd name="connsiteX44" fmla="*/ 2240464 w 7023131"/>
              <a:gd name="connsiteY44" fmla="*/ 2039187 h 3281108"/>
              <a:gd name="connsiteX45" fmla="*/ 2345239 w 7023131"/>
              <a:gd name="connsiteY45" fmla="*/ 2010612 h 3281108"/>
              <a:gd name="connsiteX46" fmla="*/ 2411914 w 7023131"/>
              <a:gd name="connsiteY46" fmla="*/ 1943937 h 3281108"/>
              <a:gd name="connsiteX47" fmla="*/ 2459539 w 7023131"/>
              <a:gd name="connsiteY47" fmla="*/ 1896312 h 3281108"/>
              <a:gd name="connsiteX48" fmla="*/ 2507164 w 7023131"/>
              <a:gd name="connsiteY48" fmla="*/ 1829637 h 3281108"/>
              <a:gd name="connsiteX49" fmla="*/ 2535739 w 7023131"/>
              <a:gd name="connsiteY49" fmla="*/ 1810587 h 3281108"/>
              <a:gd name="connsiteX50" fmla="*/ 2659564 w 7023131"/>
              <a:gd name="connsiteY50" fmla="*/ 1791537 h 3281108"/>
              <a:gd name="connsiteX51" fmla="*/ 2669089 w 7023131"/>
              <a:gd name="connsiteY51" fmla="*/ 1715337 h 3281108"/>
              <a:gd name="connsiteX52" fmla="*/ 2697664 w 7023131"/>
              <a:gd name="connsiteY52" fmla="*/ 1696287 h 3281108"/>
              <a:gd name="connsiteX53" fmla="*/ 2745289 w 7023131"/>
              <a:gd name="connsiteY53" fmla="*/ 1658187 h 3281108"/>
              <a:gd name="connsiteX54" fmla="*/ 2802439 w 7023131"/>
              <a:gd name="connsiteY54" fmla="*/ 1629612 h 3281108"/>
              <a:gd name="connsiteX55" fmla="*/ 2888164 w 7023131"/>
              <a:gd name="connsiteY55" fmla="*/ 1572462 h 3281108"/>
              <a:gd name="connsiteX56" fmla="*/ 2954839 w 7023131"/>
              <a:gd name="connsiteY56" fmla="*/ 1505787 h 3281108"/>
              <a:gd name="connsiteX57" fmla="*/ 2964364 w 7023131"/>
              <a:gd name="connsiteY57" fmla="*/ 1429587 h 3281108"/>
              <a:gd name="connsiteX58" fmla="*/ 3002464 w 7023131"/>
              <a:gd name="connsiteY58" fmla="*/ 1429587 h 3281108"/>
              <a:gd name="connsiteX59" fmla="*/ 2983414 w 7023131"/>
              <a:gd name="connsiteY59" fmla="*/ 1362912 h 3281108"/>
              <a:gd name="connsiteX60" fmla="*/ 3078664 w 7023131"/>
              <a:gd name="connsiteY60" fmla="*/ 1439112 h 3281108"/>
              <a:gd name="connsiteX61" fmla="*/ 3192964 w 7023131"/>
              <a:gd name="connsiteY61" fmla="*/ 1401012 h 3281108"/>
              <a:gd name="connsiteX62" fmla="*/ 3345364 w 7023131"/>
              <a:gd name="connsiteY62" fmla="*/ 1401012 h 3281108"/>
              <a:gd name="connsiteX63" fmla="*/ 3402514 w 7023131"/>
              <a:gd name="connsiteY63" fmla="*/ 1372437 h 3281108"/>
              <a:gd name="connsiteX64" fmla="*/ 3412039 w 7023131"/>
              <a:gd name="connsiteY64" fmla="*/ 1343862 h 3281108"/>
              <a:gd name="connsiteX65" fmla="*/ 3412039 w 7023131"/>
              <a:gd name="connsiteY65" fmla="*/ 1439112 h 3281108"/>
              <a:gd name="connsiteX66" fmla="*/ 3469189 w 7023131"/>
              <a:gd name="connsiteY66" fmla="*/ 1420062 h 3281108"/>
              <a:gd name="connsiteX67" fmla="*/ 3573964 w 7023131"/>
              <a:gd name="connsiteY67" fmla="*/ 1410537 h 3281108"/>
              <a:gd name="connsiteX68" fmla="*/ 3612064 w 7023131"/>
              <a:gd name="connsiteY68" fmla="*/ 1334337 h 3281108"/>
              <a:gd name="connsiteX69" fmla="*/ 3754939 w 7023131"/>
              <a:gd name="connsiteY69" fmla="*/ 1391487 h 3281108"/>
              <a:gd name="connsiteX70" fmla="*/ 3802564 w 7023131"/>
              <a:gd name="connsiteY70" fmla="*/ 1286712 h 3281108"/>
              <a:gd name="connsiteX71" fmla="*/ 3935914 w 7023131"/>
              <a:gd name="connsiteY71" fmla="*/ 1267662 h 3281108"/>
              <a:gd name="connsiteX72" fmla="*/ 3974014 w 7023131"/>
              <a:gd name="connsiteY72" fmla="*/ 1181937 h 3281108"/>
              <a:gd name="connsiteX73" fmla="*/ 3935914 w 7023131"/>
              <a:gd name="connsiteY73" fmla="*/ 1105737 h 3281108"/>
              <a:gd name="connsiteX74" fmla="*/ 3916864 w 7023131"/>
              <a:gd name="connsiteY74" fmla="*/ 1039062 h 3281108"/>
              <a:gd name="connsiteX75" fmla="*/ 3840664 w 7023131"/>
              <a:gd name="connsiteY75" fmla="*/ 962862 h 3281108"/>
              <a:gd name="connsiteX76" fmla="*/ 3764464 w 7023131"/>
              <a:gd name="connsiteY76" fmla="*/ 915237 h 3281108"/>
              <a:gd name="connsiteX77" fmla="*/ 3840664 w 7023131"/>
              <a:gd name="connsiteY77" fmla="*/ 734262 h 3281108"/>
              <a:gd name="connsiteX78" fmla="*/ 3897814 w 7023131"/>
              <a:gd name="connsiteY78" fmla="*/ 648537 h 3281108"/>
              <a:gd name="connsiteX79" fmla="*/ 3983539 w 7023131"/>
              <a:gd name="connsiteY79" fmla="*/ 591387 h 3281108"/>
              <a:gd name="connsiteX80" fmla="*/ 4069264 w 7023131"/>
              <a:gd name="connsiteY80" fmla="*/ 600912 h 3281108"/>
              <a:gd name="connsiteX81" fmla="*/ 4097839 w 7023131"/>
              <a:gd name="connsiteY81" fmla="*/ 553287 h 3281108"/>
              <a:gd name="connsiteX82" fmla="*/ 4154989 w 7023131"/>
              <a:gd name="connsiteY82" fmla="*/ 505662 h 3281108"/>
              <a:gd name="connsiteX83" fmla="*/ 4174039 w 7023131"/>
              <a:gd name="connsiteY83" fmla="*/ 496137 h 3281108"/>
              <a:gd name="connsiteX84" fmla="*/ 4259764 w 7023131"/>
              <a:gd name="connsiteY84" fmla="*/ 391362 h 3281108"/>
              <a:gd name="connsiteX85" fmla="*/ 4335964 w 7023131"/>
              <a:gd name="connsiteY85" fmla="*/ 429462 h 3281108"/>
              <a:gd name="connsiteX86" fmla="*/ 4431214 w 7023131"/>
              <a:gd name="connsiteY86" fmla="*/ 391362 h 3281108"/>
              <a:gd name="connsiteX87" fmla="*/ 4535989 w 7023131"/>
              <a:gd name="connsiteY87" fmla="*/ 391362 h 3281108"/>
              <a:gd name="connsiteX88" fmla="*/ 4583614 w 7023131"/>
              <a:gd name="connsiteY88" fmla="*/ 362787 h 3281108"/>
              <a:gd name="connsiteX89" fmla="*/ 4659814 w 7023131"/>
              <a:gd name="connsiteY89" fmla="*/ 343737 h 3281108"/>
              <a:gd name="connsiteX90" fmla="*/ 4697914 w 7023131"/>
              <a:gd name="connsiteY90" fmla="*/ 305637 h 3281108"/>
              <a:gd name="connsiteX91" fmla="*/ 4755064 w 7023131"/>
              <a:gd name="connsiteY91" fmla="*/ 343737 h 3281108"/>
              <a:gd name="connsiteX92" fmla="*/ 4840789 w 7023131"/>
              <a:gd name="connsiteY92" fmla="*/ 343737 h 3281108"/>
              <a:gd name="connsiteX93" fmla="*/ 4888414 w 7023131"/>
              <a:gd name="connsiteY93" fmla="*/ 315162 h 3281108"/>
              <a:gd name="connsiteX94" fmla="*/ 4936039 w 7023131"/>
              <a:gd name="connsiteY94" fmla="*/ 324687 h 3281108"/>
              <a:gd name="connsiteX95" fmla="*/ 5040814 w 7023131"/>
              <a:gd name="connsiteY95" fmla="*/ 324687 h 3281108"/>
              <a:gd name="connsiteX96" fmla="*/ 5097964 w 7023131"/>
              <a:gd name="connsiteY96" fmla="*/ 324687 h 3281108"/>
              <a:gd name="connsiteX97" fmla="*/ 5202739 w 7023131"/>
              <a:gd name="connsiteY97" fmla="*/ 334212 h 3281108"/>
              <a:gd name="connsiteX98" fmla="*/ 5307514 w 7023131"/>
              <a:gd name="connsiteY98" fmla="*/ 334212 h 3281108"/>
              <a:gd name="connsiteX99" fmla="*/ 5393239 w 7023131"/>
              <a:gd name="connsiteY99" fmla="*/ 258012 h 3281108"/>
              <a:gd name="connsiteX100" fmla="*/ 5459914 w 7023131"/>
              <a:gd name="connsiteY100" fmla="*/ 258012 h 3281108"/>
              <a:gd name="connsiteX101" fmla="*/ 5564689 w 7023131"/>
              <a:gd name="connsiteY101" fmla="*/ 267537 h 3281108"/>
              <a:gd name="connsiteX102" fmla="*/ 5602789 w 7023131"/>
              <a:gd name="connsiteY102" fmla="*/ 238962 h 3281108"/>
              <a:gd name="connsiteX103" fmla="*/ 5583739 w 7023131"/>
              <a:gd name="connsiteY103" fmla="*/ 162762 h 3281108"/>
              <a:gd name="connsiteX104" fmla="*/ 5545639 w 7023131"/>
              <a:gd name="connsiteY104" fmla="*/ 124662 h 3281108"/>
              <a:gd name="connsiteX105" fmla="*/ 5640889 w 7023131"/>
              <a:gd name="connsiteY105" fmla="*/ 124662 h 3281108"/>
              <a:gd name="connsiteX106" fmla="*/ 5717089 w 7023131"/>
              <a:gd name="connsiteY106" fmla="*/ 77037 h 3281108"/>
              <a:gd name="connsiteX107" fmla="*/ 5736139 w 7023131"/>
              <a:gd name="connsiteY107" fmla="*/ 29412 h 3281108"/>
              <a:gd name="connsiteX108" fmla="*/ 5802814 w 7023131"/>
              <a:gd name="connsiteY108" fmla="*/ 48462 h 3281108"/>
              <a:gd name="connsiteX109" fmla="*/ 5898064 w 7023131"/>
              <a:gd name="connsiteY109" fmla="*/ 67512 h 3281108"/>
              <a:gd name="connsiteX110" fmla="*/ 5898064 w 7023131"/>
              <a:gd name="connsiteY110" fmla="*/ 837 h 3281108"/>
              <a:gd name="connsiteX111" fmla="*/ 6012364 w 7023131"/>
              <a:gd name="connsiteY111" fmla="*/ 29412 h 3281108"/>
              <a:gd name="connsiteX112" fmla="*/ 6059989 w 7023131"/>
              <a:gd name="connsiteY112" fmla="*/ 19887 h 3281108"/>
              <a:gd name="connsiteX113" fmla="*/ 6126664 w 7023131"/>
              <a:gd name="connsiteY113" fmla="*/ 48462 h 3281108"/>
              <a:gd name="connsiteX114" fmla="*/ 6269539 w 7023131"/>
              <a:gd name="connsiteY114" fmla="*/ 96087 h 3281108"/>
              <a:gd name="connsiteX115" fmla="*/ 6364789 w 7023131"/>
              <a:gd name="connsiteY115" fmla="*/ 96087 h 3281108"/>
              <a:gd name="connsiteX116" fmla="*/ 6545764 w 7023131"/>
              <a:gd name="connsiteY116" fmla="*/ 143712 h 3281108"/>
              <a:gd name="connsiteX117" fmla="*/ 6650539 w 7023131"/>
              <a:gd name="connsiteY117" fmla="*/ 267537 h 3281108"/>
              <a:gd name="connsiteX118" fmla="*/ 6631489 w 7023131"/>
              <a:gd name="connsiteY118" fmla="*/ 315162 h 3281108"/>
              <a:gd name="connsiteX119" fmla="*/ 6621964 w 7023131"/>
              <a:gd name="connsiteY119" fmla="*/ 381837 h 3281108"/>
              <a:gd name="connsiteX120" fmla="*/ 6593389 w 7023131"/>
              <a:gd name="connsiteY120" fmla="*/ 410412 h 3281108"/>
              <a:gd name="connsiteX121" fmla="*/ 6469564 w 7023131"/>
              <a:gd name="connsiteY121" fmla="*/ 334212 h 3281108"/>
              <a:gd name="connsiteX122" fmla="*/ 6460039 w 7023131"/>
              <a:gd name="connsiteY122" fmla="*/ 391362 h 3281108"/>
              <a:gd name="connsiteX123" fmla="*/ 6345739 w 7023131"/>
              <a:gd name="connsiteY123" fmla="*/ 391362 h 3281108"/>
              <a:gd name="connsiteX124" fmla="*/ 6288589 w 7023131"/>
              <a:gd name="connsiteY124" fmla="*/ 419937 h 3281108"/>
              <a:gd name="connsiteX125" fmla="*/ 6145714 w 7023131"/>
              <a:gd name="connsiteY125" fmla="*/ 477087 h 3281108"/>
              <a:gd name="connsiteX126" fmla="*/ 6079039 w 7023131"/>
              <a:gd name="connsiteY126" fmla="*/ 467562 h 3281108"/>
              <a:gd name="connsiteX127" fmla="*/ 6031414 w 7023131"/>
              <a:gd name="connsiteY127" fmla="*/ 467562 h 3281108"/>
              <a:gd name="connsiteX128" fmla="*/ 5964739 w 7023131"/>
              <a:gd name="connsiteY128" fmla="*/ 515187 h 3281108"/>
              <a:gd name="connsiteX129" fmla="*/ 5831389 w 7023131"/>
              <a:gd name="connsiteY129" fmla="*/ 486612 h 3281108"/>
              <a:gd name="connsiteX130" fmla="*/ 5745664 w 7023131"/>
              <a:gd name="connsiteY130" fmla="*/ 486612 h 3281108"/>
              <a:gd name="connsiteX131" fmla="*/ 5621839 w 7023131"/>
              <a:gd name="connsiteY131" fmla="*/ 543762 h 3281108"/>
              <a:gd name="connsiteX132" fmla="*/ 5612314 w 7023131"/>
              <a:gd name="connsiteY132" fmla="*/ 562812 h 3281108"/>
              <a:gd name="connsiteX133" fmla="*/ 5564689 w 7023131"/>
              <a:gd name="connsiteY133" fmla="*/ 572337 h 3281108"/>
              <a:gd name="connsiteX134" fmla="*/ 5440864 w 7023131"/>
              <a:gd name="connsiteY134" fmla="*/ 543762 h 3281108"/>
              <a:gd name="connsiteX135" fmla="*/ 5364664 w 7023131"/>
              <a:gd name="connsiteY135" fmla="*/ 534237 h 3281108"/>
              <a:gd name="connsiteX136" fmla="*/ 5355139 w 7023131"/>
              <a:gd name="connsiteY136" fmla="*/ 562812 h 3281108"/>
              <a:gd name="connsiteX137" fmla="*/ 5317039 w 7023131"/>
              <a:gd name="connsiteY137" fmla="*/ 581862 h 3281108"/>
              <a:gd name="connsiteX138" fmla="*/ 5307514 w 7023131"/>
              <a:gd name="connsiteY138" fmla="*/ 591387 h 3281108"/>
              <a:gd name="connsiteX139" fmla="*/ 5202739 w 7023131"/>
              <a:gd name="connsiteY139" fmla="*/ 591387 h 3281108"/>
              <a:gd name="connsiteX140" fmla="*/ 5136064 w 7023131"/>
              <a:gd name="connsiteY140" fmla="*/ 677112 h 3281108"/>
              <a:gd name="connsiteX141" fmla="*/ 5126539 w 7023131"/>
              <a:gd name="connsiteY141" fmla="*/ 724737 h 3281108"/>
              <a:gd name="connsiteX142" fmla="*/ 5136064 w 7023131"/>
              <a:gd name="connsiteY142" fmla="*/ 753312 h 3281108"/>
              <a:gd name="connsiteX143" fmla="*/ 5088439 w 7023131"/>
              <a:gd name="connsiteY143" fmla="*/ 810462 h 3281108"/>
              <a:gd name="connsiteX144" fmla="*/ 5050339 w 7023131"/>
              <a:gd name="connsiteY144" fmla="*/ 819987 h 3281108"/>
              <a:gd name="connsiteX145" fmla="*/ 5069389 w 7023131"/>
              <a:gd name="connsiteY145" fmla="*/ 886662 h 3281108"/>
              <a:gd name="connsiteX146" fmla="*/ 5050339 w 7023131"/>
              <a:gd name="connsiteY146" fmla="*/ 953337 h 3281108"/>
              <a:gd name="connsiteX147" fmla="*/ 5021764 w 7023131"/>
              <a:gd name="connsiteY147" fmla="*/ 991437 h 3281108"/>
              <a:gd name="connsiteX148" fmla="*/ 4955089 w 7023131"/>
              <a:gd name="connsiteY148" fmla="*/ 1029537 h 3281108"/>
              <a:gd name="connsiteX149" fmla="*/ 4878889 w 7023131"/>
              <a:gd name="connsiteY149" fmla="*/ 1086687 h 3281108"/>
              <a:gd name="connsiteX150" fmla="*/ 4859839 w 7023131"/>
              <a:gd name="connsiteY150" fmla="*/ 1105737 h 3281108"/>
              <a:gd name="connsiteX151" fmla="*/ 4821739 w 7023131"/>
              <a:gd name="connsiteY151" fmla="*/ 1134312 h 3281108"/>
              <a:gd name="connsiteX152" fmla="*/ 4783639 w 7023131"/>
              <a:gd name="connsiteY152" fmla="*/ 1134312 h 3281108"/>
              <a:gd name="connsiteX153" fmla="*/ 4755064 w 7023131"/>
              <a:gd name="connsiteY153" fmla="*/ 1220037 h 3281108"/>
              <a:gd name="connsiteX154" fmla="*/ 4793164 w 7023131"/>
              <a:gd name="connsiteY154" fmla="*/ 1258137 h 3281108"/>
              <a:gd name="connsiteX155" fmla="*/ 4840789 w 7023131"/>
              <a:gd name="connsiteY155" fmla="*/ 1305762 h 3281108"/>
              <a:gd name="connsiteX156" fmla="*/ 4888414 w 7023131"/>
              <a:gd name="connsiteY156" fmla="*/ 1343862 h 3281108"/>
              <a:gd name="connsiteX157" fmla="*/ 4926514 w 7023131"/>
              <a:gd name="connsiteY157" fmla="*/ 1429587 h 3281108"/>
              <a:gd name="connsiteX158" fmla="*/ 4916989 w 7023131"/>
              <a:gd name="connsiteY158" fmla="*/ 1486737 h 3281108"/>
              <a:gd name="connsiteX159" fmla="*/ 4936039 w 7023131"/>
              <a:gd name="connsiteY159" fmla="*/ 1486737 h 3281108"/>
              <a:gd name="connsiteX160" fmla="*/ 4936039 w 7023131"/>
              <a:gd name="connsiteY160" fmla="*/ 1534362 h 3281108"/>
              <a:gd name="connsiteX161" fmla="*/ 5078914 w 7023131"/>
              <a:gd name="connsiteY161" fmla="*/ 1601037 h 3281108"/>
              <a:gd name="connsiteX162" fmla="*/ 5097964 w 7023131"/>
              <a:gd name="connsiteY162" fmla="*/ 1601037 h 3281108"/>
              <a:gd name="connsiteX163" fmla="*/ 5174164 w 7023131"/>
              <a:gd name="connsiteY163" fmla="*/ 1648662 h 3281108"/>
              <a:gd name="connsiteX164" fmla="*/ 5297989 w 7023131"/>
              <a:gd name="connsiteY164" fmla="*/ 1648662 h 3281108"/>
              <a:gd name="connsiteX165" fmla="*/ 5374189 w 7023131"/>
              <a:gd name="connsiteY165" fmla="*/ 1686762 h 3281108"/>
              <a:gd name="connsiteX166" fmla="*/ 5431339 w 7023131"/>
              <a:gd name="connsiteY166" fmla="*/ 1715337 h 3281108"/>
              <a:gd name="connsiteX167" fmla="*/ 5517064 w 7023131"/>
              <a:gd name="connsiteY167" fmla="*/ 1677237 h 3281108"/>
              <a:gd name="connsiteX168" fmla="*/ 5650414 w 7023131"/>
              <a:gd name="connsiteY168" fmla="*/ 1686762 h 3281108"/>
              <a:gd name="connsiteX169" fmla="*/ 5736139 w 7023131"/>
              <a:gd name="connsiteY169" fmla="*/ 1715337 h 3281108"/>
              <a:gd name="connsiteX170" fmla="*/ 5850439 w 7023131"/>
              <a:gd name="connsiteY170" fmla="*/ 1782012 h 3281108"/>
              <a:gd name="connsiteX171" fmla="*/ 5869489 w 7023131"/>
              <a:gd name="connsiteY171" fmla="*/ 1705812 h 3281108"/>
              <a:gd name="connsiteX172" fmla="*/ 6021889 w 7023131"/>
              <a:gd name="connsiteY172" fmla="*/ 1772487 h 3281108"/>
              <a:gd name="connsiteX173" fmla="*/ 6107614 w 7023131"/>
              <a:gd name="connsiteY173" fmla="*/ 1782012 h 3281108"/>
              <a:gd name="connsiteX174" fmla="*/ 6193339 w 7023131"/>
              <a:gd name="connsiteY174" fmla="*/ 1791537 h 3281108"/>
              <a:gd name="connsiteX175" fmla="*/ 6326689 w 7023131"/>
              <a:gd name="connsiteY175" fmla="*/ 1839162 h 3281108"/>
              <a:gd name="connsiteX176" fmla="*/ 6374314 w 7023131"/>
              <a:gd name="connsiteY176" fmla="*/ 1848687 h 3281108"/>
              <a:gd name="connsiteX177" fmla="*/ 6555289 w 7023131"/>
              <a:gd name="connsiteY177" fmla="*/ 1934412 h 3281108"/>
              <a:gd name="connsiteX178" fmla="*/ 6660064 w 7023131"/>
              <a:gd name="connsiteY178" fmla="*/ 1915362 h 3281108"/>
              <a:gd name="connsiteX179" fmla="*/ 6745789 w 7023131"/>
              <a:gd name="connsiteY179" fmla="*/ 1924887 h 3281108"/>
              <a:gd name="connsiteX180" fmla="*/ 6688639 w 7023131"/>
              <a:gd name="connsiteY180" fmla="*/ 1982037 h 3281108"/>
              <a:gd name="connsiteX181" fmla="*/ 6641014 w 7023131"/>
              <a:gd name="connsiteY181" fmla="*/ 2010612 h 3281108"/>
              <a:gd name="connsiteX182" fmla="*/ 6707689 w 7023131"/>
              <a:gd name="connsiteY182" fmla="*/ 2048712 h 3281108"/>
              <a:gd name="connsiteX183" fmla="*/ 6745789 w 7023131"/>
              <a:gd name="connsiteY183" fmla="*/ 2124912 h 3281108"/>
              <a:gd name="connsiteX184" fmla="*/ 6841039 w 7023131"/>
              <a:gd name="connsiteY184" fmla="*/ 2182062 h 3281108"/>
              <a:gd name="connsiteX185" fmla="*/ 6945814 w 7023131"/>
              <a:gd name="connsiteY185" fmla="*/ 2210637 h 3281108"/>
              <a:gd name="connsiteX186" fmla="*/ 6993439 w 7023131"/>
              <a:gd name="connsiteY186" fmla="*/ 2296362 h 3281108"/>
              <a:gd name="connsiteX187" fmla="*/ 7022014 w 7023131"/>
              <a:gd name="connsiteY187" fmla="*/ 2343987 h 3281108"/>
              <a:gd name="connsiteX188" fmla="*/ 6955339 w 7023131"/>
              <a:gd name="connsiteY188" fmla="*/ 2353512 h 3281108"/>
              <a:gd name="connsiteX189" fmla="*/ 6793414 w 7023131"/>
              <a:gd name="connsiteY189" fmla="*/ 2239212 h 3281108"/>
              <a:gd name="connsiteX190" fmla="*/ 6745789 w 7023131"/>
              <a:gd name="connsiteY190" fmla="*/ 2210637 h 3281108"/>
              <a:gd name="connsiteX191" fmla="*/ 6698164 w 7023131"/>
              <a:gd name="connsiteY191" fmla="*/ 2239212 h 3281108"/>
              <a:gd name="connsiteX192" fmla="*/ 6612439 w 7023131"/>
              <a:gd name="connsiteY192" fmla="*/ 2248737 h 3281108"/>
              <a:gd name="connsiteX193" fmla="*/ 6555289 w 7023131"/>
              <a:gd name="connsiteY193" fmla="*/ 2229687 h 3281108"/>
              <a:gd name="connsiteX194" fmla="*/ 6507664 w 7023131"/>
              <a:gd name="connsiteY194" fmla="*/ 2191587 h 3281108"/>
              <a:gd name="connsiteX195" fmla="*/ 6460039 w 7023131"/>
              <a:gd name="connsiteY195" fmla="*/ 2248737 h 3281108"/>
              <a:gd name="connsiteX196" fmla="*/ 6402889 w 7023131"/>
              <a:gd name="connsiteY196" fmla="*/ 2210637 h 3281108"/>
              <a:gd name="connsiteX197" fmla="*/ 6364789 w 7023131"/>
              <a:gd name="connsiteY197" fmla="*/ 2191587 h 3281108"/>
              <a:gd name="connsiteX198" fmla="*/ 6355264 w 7023131"/>
              <a:gd name="connsiteY198" fmla="*/ 2239212 h 3281108"/>
              <a:gd name="connsiteX199" fmla="*/ 6288589 w 7023131"/>
              <a:gd name="connsiteY199" fmla="*/ 2286837 h 3281108"/>
              <a:gd name="connsiteX200" fmla="*/ 6212389 w 7023131"/>
              <a:gd name="connsiteY200" fmla="*/ 2286837 h 3281108"/>
              <a:gd name="connsiteX201" fmla="*/ 6050464 w 7023131"/>
              <a:gd name="connsiteY201" fmla="*/ 2201112 h 3281108"/>
              <a:gd name="connsiteX202" fmla="*/ 5983789 w 7023131"/>
              <a:gd name="connsiteY202" fmla="*/ 2172537 h 3281108"/>
              <a:gd name="connsiteX203" fmla="*/ 5898064 w 7023131"/>
              <a:gd name="connsiteY203" fmla="*/ 2105862 h 3281108"/>
              <a:gd name="connsiteX204" fmla="*/ 5783764 w 7023131"/>
              <a:gd name="connsiteY204" fmla="*/ 2067762 h 3281108"/>
              <a:gd name="connsiteX205" fmla="*/ 5745664 w 7023131"/>
              <a:gd name="connsiteY205" fmla="*/ 2029662 h 3281108"/>
              <a:gd name="connsiteX206" fmla="*/ 5688514 w 7023131"/>
              <a:gd name="connsiteY206" fmla="*/ 2010612 h 3281108"/>
              <a:gd name="connsiteX207" fmla="*/ 5612314 w 7023131"/>
              <a:gd name="connsiteY207" fmla="*/ 2010612 h 3281108"/>
              <a:gd name="connsiteX208" fmla="*/ 5450389 w 7023131"/>
              <a:gd name="connsiteY208" fmla="*/ 1934412 h 3281108"/>
              <a:gd name="connsiteX209" fmla="*/ 5412289 w 7023131"/>
              <a:gd name="connsiteY209" fmla="*/ 1924887 h 3281108"/>
              <a:gd name="connsiteX210" fmla="*/ 5317039 w 7023131"/>
              <a:gd name="connsiteY210" fmla="*/ 1934412 h 3281108"/>
              <a:gd name="connsiteX211" fmla="*/ 5212264 w 7023131"/>
              <a:gd name="connsiteY211" fmla="*/ 1905837 h 3281108"/>
              <a:gd name="connsiteX212" fmla="*/ 5069389 w 7023131"/>
              <a:gd name="connsiteY212" fmla="*/ 1886787 h 3281108"/>
              <a:gd name="connsiteX213" fmla="*/ 4964614 w 7023131"/>
              <a:gd name="connsiteY213" fmla="*/ 1877262 h 3281108"/>
              <a:gd name="connsiteX214" fmla="*/ 4945564 w 7023131"/>
              <a:gd name="connsiteY214" fmla="*/ 1924887 h 3281108"/>
              <a:gd name="connsiteX215" fmla="*/ 4916989 w 7023131"/>
              <a:gd name="connsiteY215" fmla="*/ 1953462 h 3281108"/>
              <a:gd name="connsiteX216" fmla="*/ 4878889 w 7023131"/>
              <a:gd name="connsiteY216" fmla="*/ 1982037 h 3281108"/>
              <a:gd name="connsiteX217" fmla="*/ 4907464 w 7023131"/>
              <a:gd name="connsiteY217" fmla="*/ 2048712 h 3281108"/>
              <a:gd name="connsiteX218" fmla="*/ 4840789 w 7023131"/>
              <a:gd name="connsiteY218" fmla="*/ 2096337 h 3281108"/>
              <a:gd name="connsiteX219" fmla="*/ 4840789 w 7023131"/>
              <a:gd name="connsiteY219" fmla="*/ 2105862 h 3281108"/>
              <a:gd name="connsiteX220" fmla="*/ 4793164 w 7023131"/>
              <a:gd name="connsiteY220" fmla="*/ 2163012 h 3281108"/>
              <a:gd name="connsiteX221" fmla="*/ 4840789 w 7023131"/>
              <a:gd name="connsiteY221" fmla="*/ 2229687 h 3281108"/>
              <a:gd name="connsiteX222" fmla="*/ 4888414 w 7023131"/>
              <a:gd name="connsiteY222" fmla="*/ 2267787 h 3281108"/>
              <a:gd name="connsiteX223" fmla="*/ 4993189 w 7023131"/>
              <a:gd name="connsiteY223" fmla="*/ 2286837 h 3281108"/>
              <a:gd name="connsiteX224" fmla="*/ 4831264 w 7023131"/>
              <a:gd name="connsiteY224" fmla="*/ 2391612 h 3281108"/>
              <a:gd name="connsiteX225" fmla="*/ 4878889 w 7023131"/>
              <a:gd name="connsiteY225" fmla="*/ 2420187 h 3281108"/>
              <a:gd name="connsiteX226" fmla="*/ 4831264 w 7023131"/>
              <a:gd name="connsiteY226" fmla="*/ 2477337 h 3281108"/>
              <a:gd name="connsiteX227" fmla="*/ 4783639 w 7023131"/>
              <a:gd name="connsiteY227" fmla="*/ 2544012 h 3281108"/>
              <a:gd name="connsiteX228" fmla="*/ 4755064 w 7023131"/>
              <a:gd name="connsiteY228" fmla="*/ 2620212 h 3281108"/>
              <a:gd name="connsiteX229" fmla="*/ 4697914 w 7023131"/>
              <a:gd name="connsiteY229" fmla="*/ 2696412 h 3281108"/>
              <a:gd name="connsiteX230" fmla="*/ 4640764 w 7023131"/>
              <a:gd name="connsiteY230" fmla="*/ 2715462 h 3281108"/>
              <a:gd name="connsiteX231" fmla="*/ 4469314 w 7023131"/>
              <a:gd name="connsiteY231" fmla="*/ 2715462 h 3281108"/>
              <a:gd name="connsiteX232" fmla="*/ 4383589 w 7023131"/>
              <a:gd name="connsiteY232" fmla="*/ 2715462 h 3281108"/>
              <a:gd name="connsiteX233" fmla="*/ 4364539 w 7023131"/>
              <a:gd name="connsiteY233" fmla="*/ 2686887 h 3281108"/>
              <a:gd name="connsiteX234" fmla="*/ 4326439 w 7023131"/>
              <a:gd name="connsiteY234" fmla="*/ 2648787 h 3281108"/>
              <a:gd name="connsiteX235" fmla="*/ 4307389 w 7023131"/>
              <a:gd name="connsiteY235" fmla="*/ 2591637 h 3281108"/>
              <a:gd name="connsiteX236" fmla="*/ 4307389 w 7023131"/>
              <a:gd name="connsiteY236" fmla="*/ 2505912 h 3281108"/>
              <a:gd name="connsiteX237" fmla="*/ 4297864 w 7023131"/>
              <a:gd name="connsiteY237" fmla="*/ 2429712 h 3281108"/>
              <a:gd name="connsiteX238" fmla="*/ 4269289 w 7023131"/>
              <a:gd name="connsiteY238" fmla="*/ 2334462 h 3281108"/>
              <a:gd name="connsiteX239" fmla="*/ 4250239 w 7023131"/>
              <a:gd name="connsiteY239" fmla="*/ 2258262 h 3281108"/>
              <a:gd name="connsiteX240" fmla="*/ 4145464 w 7023131"/>
              <a:gd name="connsiteY240" fmla="*/ 2258262 h 3281108"/>
              <a:gd name="connsiteX241" fmla="*/ 4050214 w 7023131"/>
              <a:gd name="connsiteY241" fmla="*/ 2239212 h 3281108"/>
              <a:gd name="connsiteX242" fmla="*/ 3983539 w 7023131"/>
              <a:gd name="connsiteY242" fmla="*/ 2296362 h 3281108"/>
              <a:gd name="connsiteX243" fmla="*/ 3821614 w 7023131"/>
              <a:gd name="connsiteY243" fmla="*/ 2353512 h 3281108"/>
              <a:gd name="connsiteX244" fmla="*/ 3802564 w 7023131"/>
              <a:gd name="connsiteY244" fmla="*/ 2420187 h 3281108"/>
              <a:gd name="connsiteX245" fmla="*/ 3650164 w 7023131"/>
              <a:gd name="connsiteY245" fmla="*/ 2420187 h 3281108"/>
              <a:gd name="connsiteX246" fmla="*/ 3564439 w 7023131"/>
              <a:gd name="connsiteY246" fmla="*/ 2515437 h 3281108"/>
              <a:gd name="connsiteX247" fmla="*/ 3450139 w 7023131"/>
              <a:gd name="connsiteY247" fmla="*/ 2629737 h 3281108"/>
              <a:gd name="connsiteX248" fmla="*/ 3421564 w 7023131"/>
              <a:gd name="connsiteY248" fmla="*/ 2763087 h 3281108"/>
              <a:gd name="connsiteX249" fmla="*/ 3326314 w 7023131"/>
              <a:gd name="connsiteY249" fmla="*/ 2839287 h 3281108"/>
              <a:gd name="connsiteX250" fmla="*/ 3231064 w 7023131"/>
              <a:gd name="connsiteY250" fmla="*/ 2915487 h 3281108"/>
              <a:gd name="connsiteX251" fmla="*/ 3154864 w 7023131"/>
              <a:gd name="connsiteY251" fmla="*/ 3029787 h 3281108"/>
              <a:gd name="connsiteX252" fmla="*/ 3107239 w 7023131"/>
              <a:gd name="connsiteY252" fmla="*/ 3144087 h 3281108"/>
              <a:gd name="connsiteX253" fmla="*/ 3050089 w 7023131"/>
              <a:gd name="connsiteY253" fmla="*/ 3220287 h 3281108"/>
              <a:gd name="connsiteX254" fmla="*/ 2973889 w 7023131"/>
              <a:gd name="connsiteY254" fmla="*/ 3229812 h 3281108"/>
              <a:gd name="connsiteX255" fmla="*/ 2878639 w 7023131"/>
              <a:gd name="connsiteY255" fmla="*/ 3163137 h 3281108"/>
              <a:gd name="connsiteX256" fmla="*/ 2802439 w 7023131"/>
              <a:gd name="connsiteY256" fmla="*/ 3105987 h 3281108"/>
              <a:gd name="connsiteX257" fmla="*/ 2726239 w 7023131"/>
              <a:gd name="connsiteY257" fmla="*/ 3096462 h 3281108"/>
              <a:gd name="connsiteX258" fmla="*/ 2630989 w 7023131"/>
              <a:gd name="connsiteY258" fmla="*/ 3153612 h 3281108"/>
              <a:gd name="connsiteX259" fmla="*/ 2659564 w 7023131"/>
              <a:gd name="connsiteY259" fmla="*/ 3210762 h 3281108"/>
              <a:gd name="connsiteX260" fmla="*/ 2545264 w 7023131"/>
              <a:gd name="connsiteY260" fmla="*/ 3220287 h 3281108"/>
              <a:gd name="connsiteX261" fmla="*/ 2383339 w 7023131"/>
              <a:gd name="connsiteY261" fmla="*/ 3229812 h 3281108"/>
              <a:gd name="connsiteX262" fmla="*/ 2307139 w 7023131"/>
              <a:gd name="connsiteY262" fmla="*/ 3267912 h 3281108"/>
              <a:gd name="connsiteX263" fmla="*/ 2221414 w 7023131"/>
              <a:gd name="connsiteY263" fmla="*/ 3277437 h 3281108"/>
              <a:gd name="connsiteX264" fmla="*/ 2192839 w 7023131"/>
              <a:gd name="connsiteY264" fmla="*/ 3210762 h 3281108"/>
              <a:gd name="connsiteX265" fmla="*/ 2088064 w 7023131"/>
              <a:gd name="connsiteY265" fmla="*/ 3144087 h 3281108"/>
              <a:gd name="connsiteX266" fmla="*/ 2116639 w 7023131"/>
              <a:gd name="connsiteY266" fmla="*/ 3077412 h 3281108"/>
              <a:gd name="connsiteX267" fmla="*/ 2145214 w 7023131"/>
              <a:gd name="connsiteY267" fmla="*/ 2982162 h 3281108"/>
              <a:gd name="connsiteX268" fmla="*/ 2154739 w 7023131"/>
              <a:gd name="connsiteY268" fmla="*/ 2886912 h 3281108"/>
              <a:gd name="connsiteX269" fmla="*/ 2078539 w 7023131"/>
              <a:gd name="connsiteY269" fmla="*/ 2867862 h 3281108"/>
              <a:gd name="connsiteX270" fmla="*/ 1973764 w 7023131"/>
              <a:gd name="connsiteY270" fmla="*/ 2848812 h 3281108"/>
              <a:gd name="connsiteX271" fmla="*/ 1840414 w 7023131"/>
              <a:gd name="connsiteY271" fmla="*/ 2829762 h 3281108"/>
              <a:gd name="connsiteX272" fmla="*/ 1678489 w 7023131"/>
              <a:gd name="connsiteY272" fmla="*/ 2820237 h 3281108"/>
              <a:gd name="connsiteX273" fmla="*/ 1602289 w 7023131"/>
              <a:gd name="connsiteY273" fmla="*/ 2810712 h 3281108"/>
              <a:gd name="connsiteX274" fmla="*/ 1507039 w 7023131"/>
              <a:gd name="connsiteY274" fmla="*/ 2848812 h 3281108"/>
              <a:gd name="connsiteX275" fmla="*/ 1326064 w 7023131"/>
              <a:gd name="connsiteY275" fmla="*/ 2858337 h 3281108"/>
              <a:gd name="connsiteX276" fmla="*/ 1126039 w 7023131"/>
              <a:gd name="connsiteY276" fmla="*/ 2791662 h 3281108"/>
              <a:gd name="connsiteX277" fmla="*/ 1021264 w 7023131"/>
              <a:gd name="connsiteY277" fmla="*/ 2791662 h 3281108"/>
              <a:gd name="connsiteX278" fmla="*/ 906964 w 7023131"/>
              <a:gd name="connsiteY278" fmla="*/ 2801187 h 3281108"/>
              <a:gd name="connsiteX279" fmla="*/ 802189 w 7023131"/>
              <a:gd name="connsiteY279" fmla="*/ 2877387 h 3281108"/>
              <a:gd name="connsiteX280" fmla="*/ 725989 w 7023131"/>
              <a:gd name="connsiteY280" fmla="*/ 2896437 h 3281108"/>
              <a:gd name="connsiteX281" fmla="*/ 716464 w 7023131"/>
              <a:gd name="connsiteY281" fmla="*/ 2744037 h 3281108"/>
              <a:gd name="connsiteX282" fmla="*/ 716464 w 7023131"/>
              <a:gd name="connsiteY282" fmla="*/ 2667837 h 3281108"/>
              <a:gd name="connsiteX283" fmla="*/ 706939 w 7023131"/>
              <a:gd name="connsiteY283" fmla="*/ 2572587 h 3281108"/>
              <a:gd name="connsiteX284" fmla="*/ 659314 w 7023131"/>
              <a:gd name="connsiteY284" fmla="*/ 2515437 h 3281108"/>
              <a:gd name="connsiteX285" fmla="*/ 735514 w 7023131"/>
              <a:gd name="connsiteY285" fmla="*/ 2467812 h 3281108"/>
              <a:gd name="connsiteX286" fmla="*/ 773614 w 7023131"/>
              <a:gd name="connsiteY286" fmla="*/ 2401137 h 3281108"/>
              <a:gd name="connsiteX287" fmla="*/ 659314 w 7023131"/>
              <a:gd name="connsiteY287" fmla="*/ 2420187 h 3281108"/>
              <a:gd name="connsiteX288" fmla="*/ 583114 w 7023131"/>
              <a:gd name="connsiteY288" fmla="*/ 2372562 h 3281108"/>
              <a:gd name="connsiteX289" fmla="*/ 402139 w 7023131"/>
              <a:gd name="connsiteY289" fmla="*/ 2410662 h 3281108"/>
              <a:gd name="connsiteX290" fmla="*/ 297364 w 7023131"/>
              <a:gd name="connsiteY290" fmla="*/ 2410662 h 3281108"/>
              <a:gd name="connsiteX291" fmla="*/ 249739 w 7023131"/>
              <a:gd name="connsiteY291" fmla="*/ 2372562 h 3281108"/>
              <a:gd name="connsiteX292" fmla="*/ 135439 w 7023131"/>
              <a:gd name="connsiteY292" fmla="*/ 2391612 h 3281108"/>
              <a:gd name="connsiteX293" fmla="*/ 116389 w 7023131"/>
              <a:gd name="connsiteY293" fmla="*/ 2420187 h 3281108"/>
              <a:gd name="connsiteX294" fmla="*/ 40189 w 7023131"/>
              <a:gd name="connsiteY294" fmla="*/ 2353512 h 3281108"/>
              <a:gd name="connsiteX295" fmla="*/ 21139 w 7023131"/>
              <a:gd name="connsiteY295" fmla="*/ 2296362 h 3281108"/>
              <a:gd name="connsiteX296" fmla="*/ 164014 w 7023131"/>
              <a:gd name="connsiteY296" fmla="*/ 2277312 h 3281108"/>
              <a:gd name="connsiteX297" fmla="*/ 211639 w 7023131"/>
              <a:gd name="connsiteY297" fmla="*/ 2220162 h 3281108"/>
              <a:gd name="connsiteX298" fmla="*/ 78289 w 7023131"/>
              <a:gd name="connsiteY298" fmla="*/ 2191587 h 3281108"/>
              <a:gd name="connsiteX299" fmla="*/ 30664 w 7023131"/>
              <a:gd name="connsiteY299" fmla="*/ 2115387 h 3281108"/>
              <a:gd name="connsiteX300" fmla="*/ 2089 w 7023131"/>
              <a:gd name="connsiteY300" fmla="*/ 2058237 h 3281108"/>
              <a:gd name="connsiteX301" fmla="*/ 87814 w 7023131"/>
              <a:gd name="connsiteY301" fmla="*/ 2020137 h 3281108"/>
              <a:gd name="connsiteX302" fmla="*/ 87814 w 7023131"/>
              <a:gd name="connsiteY302" fmla="*/ 1924887 h 3281108"/>
              <a:gd name="connsiteX303" fmla="*/ 173539 w 7023131"/>
              <a:gd name="connsiteY303" fmla="*/ 1896312 h 3281108"/>
              <a:gd name="connsiteX304" fmla="*/ 211639 w 7023131"/>
              <a:gd name="connsiteY304" fmla="*/ 1753437 h 3281108"/>
              <a:gd name="connsiteX305" fmla="*/ 306889 w 7023131"/>
              <a:gd name="connsiteY305" fmla="*/ 1715337 h 3281108"/>
              <a:gd name="connsiteX306" fmla="*/ 287839 w 7023131"/>
              <a:gd name="connsiteY306" fmla="*/ 1924887 h 3281108"/>
              <a:gd name="connsiteX307" fmla="*/ 459289 w 7023131"/>
              <a:gd name="connsiteY307" fmla="*/ 1934412 h 3281108"/>
              <a:gd name="connsiteX308" fmla="*/ 564064 w 7023131"/>
              <a:gd name="connsiteY308" fmla="*/ 1829637 h 3281108"/>
              <a:gd name="connsiteX309" fmla="*/ 478339 w 7023131"/>
              <a:gd name="connsiteY309" fmla="*/ 1724862 h 3281108"/>
              <a:gd name="connsiteX310" fmla="*/ 430714 w 7023131"/>
              <a:gd name="connsiteY310" fmla="*/ 1686762 h 3281108"/>
              <a:gd name="connsiteX311" fmla="*/ 554539 w 7023131"/>
              <a:gd name="connsiteY311" fmla="*/ 1610562 h 3281108"/>
              <a:gd name="connsiteX312" fmla="*/ 649789 w 7023131"/>
              <a:gd name="connsiteY312" fmla="*/ 1610562 h 3281108"/>
              <a:gd name="connsiteX313" fmla="*/ 697414 w 7023131"/>
              <a:gd name="connsiteY313" fmla="*/ 1562937 h 3281108"/>
              <a:gd name="connsiteX314" fmla="*/ 783139 w 7023131"/>
              <a:gd name="connsiteY314" fmla="*/ 1534362 h 3281108"/>
              <a:gd name="connsiteX315" fmla="*/ 935539 w 7023131"/>
              <a:gd name="connsiteY315" fmla="*/ 1572462 h 3281108"/>
              <a:gd name="connsiteX316" fmla="*/ 973639 w 7023131"/>
              <a:gd name="connsiteY316" fmla="*/ 1458162 h 3281108"/>
              <a:gd name="connsiteX317" fmla="*/ 973639 w 7023131"/>
              <a:gd name="connsiteY317" fmla="*/ 1372437 h 3281108"/>
              <a:gd name="connsiteX318" fmla="*/ 1154614 w 7023131"/>
              <a:gd name="connsiteY318" fmla="*/ 1296237 h 3281108"/>
              <a:gd name="connsiteX319" fmla="*/ 1154614 w 7023131"/>
              <a:gd name="connsiteY319" fmla="*/ 1277187 h 3281108"/>
              <a:gd name="connsiteX320" fmla="*/ 1278439 w 7023131"/>
              <a:gd name="connsiteY320" fmla="*/ 1191462 h 3281108"/>
              <a:gd name="connsiteX321" fmla="*/ 1326064 w 7023131"/>
              <a:gd name="connsiteY321" fmla="*/ 1153362 h 3281108"/>
              <a:gd name="connsiteX322" fmla="*/ 1192714 w 7023131"/>
              <a:gd name="connsiteY322" fmla="*/ 1096212 h 3281108"/>
              <a:gd name="connsiteX323" fmla="*/ 1068889 w 7023131"/>
              <a:gd name="connsiteY323" fmla="*/ 1143837 h 3281108"/>
              <a:gd name="connsiteX324" fmla="*/ 859339 w 7023131"/>
              <a:gd name="connsiteY324" fmla="*/ 1134312 h 3281108"/>
              <a:gd name="connsiteX325" fmla="*/ 1335589 w 7023131"/>
              <a:gd name="connsiteY325" fmla="*/ 753312 h 3281108"/>
              <a:gd name="connsiteX326" fmla="*/ 1402264 w 7023131"/>
              <a:gd name="connsiteY326" fmla="*/ 715212 h 3281108"/>
              <a:gd name="connsiteX327" fmla="*/ 1497514 w 7023131"/>
              <a:gd name="connsiteY327" fmla="*/ 715212 h 3281108"/>
              <a:gd name="connsiteX328" fmla="*/ 1583239 w 7023131"/>
              <a:gd name="connsiteY328" fmla="*/ 696162 h 3281108"/>
              <a:gd name="connsiteX329" fmla="*/ 1602289 w 7023131"/>
              <a:gd name="connsiteY329" fmla="*/ 648537 h 3281108"/>
              <a:gd name="connsiteX330" fmla="*/ 1649914 w 7023131"/>
              <a:gd name="connsiteY330" fmla="*/ 715212 h 3281108"/>
              <a:gd name="connsiteX331" fmla="*/ 1783264 w 7023131"/>
              <a:gd name="connsiteY331" fmla="*/ 72473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49964 w 7023131"/>
              <a:gd name="connsiteY335" fmla="*/ 515187 h 3281108"/>
              <a:gd name="connsiteX336" fmla="*/ 2088064 w 7023131"/>
              <a:gd name="connsiteY336" fmla="*/ 524712 h 3281108"/>
              <a:gd name="connsiteX337" fmla="*/ 2107114 w 7023131"/>
              <a:gd name="connsiteY337" fmla="*/ 600912 h 3281108"/>
              <a:gd name="connsiteX338" fmla="*/ 2049964 w 7023131"/>
              <a:gd name="connsiteY338" fmla="*/ 600912 h 3281108"/>
              <a:gd name="connsiteX339" fmla="*/ 1973764 w 7023131"/>
              <a:gd name="connsiteY339" fmla="*/ 667587 h 3281108"/>
              <a:gd name="connsiteX340" fmla="*/ 1849939 w 7023131"/>
              <a:gd name="connsiteY340" fmla="*/ 915237 h 3281108"/>
              <a:gd name="connsiteX341" fmla="*/ 1602289 w 7023131"/>
              <a:gd name="connsiteY341" fmla="*/ 1239087 h 3281108"/>
              <a:gd name="connsiteX342" fmla="*/ 1602289 w 7023131"/>
              <a:gd name="connsiteY342" fmla="*/ 1334337 h 3281108"/>
              <a:gd name="connsiteX343" fmla="*/ 1545139 w 7023131"/>
              <a:gd name="connsiteY343" fmla="*/ 1362912 h 3281108"/>
              <a:gd name="connsiteX344" fmla="*/ 1535614 w 7023131"/>
              <a:gd name="connsiteY344" fmla="*/ 1458162 h 3281108"/>
              <a:gd name="connsiteX345" fmla="*/ 1507039 w 7023131"/>
              <a:gd name="connsiteY345" fmla="*/ 1505787 h 3281108"/>
              <a:gd name="connsiteX346" fmla="*/ 1535614 w 7023131"/>
              <a:gd name="connsiteY346" fmla="*/ 1639137 h 3281108"/>
              <a:gd name="connsiteX347" fmla="*/ 1497514 w 7023131"/>
              <a:gd name="connsiteY347" fmla="*/ 1696287 h 3281108"/>
              <a:gd name="connsiteX348" fmla="*/ 1364164 w 7023131"/>
              <a:gd name="connsiteY348" fmla="*/ 1724862 h 3281108"/>
              <a:gd name="connsiteX349" fmla="*/ 1354639 w 7023131"/>
              <a:gd name="connsiteY349" fmla="*/ 1772487 h 3281108"/>
              <a:gd name="connsiteX350" fmla="*/ 1367974 w 7023131"/>
              <a:gd name="connsiteY350" fmla="*/ 1776297 h 3281108"/>
              <a:gd name="connsiteX351" fmla="*/ 1945189 w 7023131"/>
              <a:gd name="connsiteY351" fmla="*/ 2067762 h 3281108"/>
              <a:gd name="connsiteX352" fmla="*/ 2002339 w 7023131"/>
              <a:gd name="connsiteY352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640389 w 7023131"/>
              <a:gd name="connsiteY12" fmla="*/ 1210512 h 3281108"/>
              <a:gd name="connsiteX13" fmla="*/ 1573714 w 7023131"/>
              <a:gd name="connsiteY13" fmla="*/ 1324812 h 3281108"/>
              <a:gd name="connsiteX14" fmla="*/ 1554664 w 7023131"/>
              <a:gd name="connsiteY14" fmla="*/ 1372437 h 3281108"/>
              <a:gd name="connsiteX15" fmla="*/ 1535614 w 7023131"/>
              <a:gd name="connsiteY15" fmla="*/ 1439112 h 3281108"/>
              <a:gd name="connsiteX16" fmla="*/ 1516564 w 7023131"/>
              <a:gd name="connsiteY16" fmla="*/ 1486737 h 3281108"/>
              <a:gd name="connsiteX17" fmla="*/ 1516564 w 7023131"/>
              <a:gd name="connsiteY17" fmla="*/ 1620087 h 3281108"/>
              <a:gd name="connsiteX18" fmla="*/ 1526089 w 7023131"/>
              <a:gd name="connsiteY18" fmla="*/ 1667712 h 3281108"/>
              <a:gd name="connsiteX19" fmla="*/ 1468939 w 7023131"/>
              <a:gd name="connsiteY19" fmla="*/ 1677237 h 3281108"/>
              <a:gd name="connsiteX20" fmla="*/ 1430839 w 7023131"/>
              <a:gd name="connsiteY20" fmla="*/ 1715337 h 3281108"/>
              <a:gd name="connsiteX21" fmla="*/ 1383214 w 7023131"/>
              <a:gd name="connsiteY21" fmla="*/ 1696287 h 3281108"/>
              <a:gd name="connsiteX22" fmla="*/ 1364164 w 7023131"/>
              <a:gd name="connsiteY22" fmla="*/ 1801062 h 3281108"/>
              <a:gd name="connsiteX23" fmla="*/ 1287964 w 7023131"/>
              <a:gd name="connsiteY23" fmla="*/ 1753437 h 3281108"/>
              <a:gd name="connsiteX24" fmla="*/ 1249864 w 7023131"/>
              <a:gd name="connsiteY24" fmla="*/ 1839162 h 3281108"/>
              <a:gd name="connsiteX25" fmla="*/ 1230814 w 7023131"/>
              <a:gd name="connsiteY25" fmla="*/ 1858212 h 3281108"/>
              <a:gd name="connsiteX26" fmla="*/ 1230814 w 7023131"/>
              <a:gd name="connsiteY26" fmla="*/ 1905837 h 3281108"/>
              <a:gd name="connsiteX27" fmla="*/ 1230814 w 7023131"/>
              <a:gd name="connsiteY27" fmla="*/ 1943937 h 3281108"/>
              <a:gd name="connsiteX28" fmla="*/ 1230814 w 7023131"/>
              <a:gd name="connsiteY28" fmla="*/ 1982037 h 3281108"/>
              <a:gd name="connsiteX29" fmla="*/ 1192714 w 7023131"/>
              <a:gd name="connsiteY29" fmla="*/ 1991562 h 3281108"/>
              <a:gd name="connsiteX30" fmla="*/ 1126039 w 7023131"/>
              <a:gd name="connsiteY30" fmla="*/ 2001087 h 3281108"/>
              <a:gd name="connsiteX31" fmla="*/ 1126039 w 7023131"/>
              <a:gd name="connsiteY31" fmla="*/ 2029662 h 3281108"/>
              <a:gd name="connsiteX32" fmla="*/ 1173664 w 7023131"/>
              <a:gd name="connsiteY32" fmla="*/ 2124912 h 3281108"/>
              <a:gd name="connsiteX33" fmla="*/ 1259389 w 7023131"/>
              <a:gd name="connsiteY33" fmla="*/ 2115387 h 3281108"/>
              <a:gd name="connsiteX34" fmla="*/ 1316539 w 7023131"/>
              <a:gd name="connsiteY34" fmla="*/ 2163012 h 3281108"/>
              <a:gd name="connsiteX35" fmla="*/ 1354639 w 7023131"/>
              <a:gd name="connsiteY35" fmla="*/ 2172537 h 3281108"/>
              <a:gd name="connsiteX36" fmla="*/ 1411789 w 7023131"/>
              <a:gd name="connsiteY36" fmla="*/ 2172537 h 3281108"/>
              <a:gd name="connsiteX37" fmla="*/ 1459414 w 7023131"/>
              <a:gd name="connsiteY37" fmla="*/ 2105862 h 3281108"/>
              <a:gd name="connsiteX38" fmla="*/ 1516564 w 7023131"/>
              <a:gd name="connsiteY38" fmla="*/ 2039187 h 3281108"/>
              <a:gd name="connsiteX39" fmla="*/ 1621339 w 7023131"/>
              <a:gd name="connsiteY39" fmla="*/ 2029662 h 3281108"/>
              <a:gd name="connsiteX40" fmla="*/ 1668964 w 7023131"/>
              <a:gd name="connsiteY40" fmla="*/ 2001087 h 3281108"/>
              <a:gd name="connsiteX41" fmla="*/ 1792789 w 7023131"/>
              <a:gd name="connsiteY41" fmla="*/ 2001087 h 3281108"/>
              <a:gd name="connsiteX42" fmla="*/ 2049964 w 7023131"/>
              <a:gd name="connsiteY42" fmla="*/ 2115387 h 3281108"/>
              <a:gd name="connsiteX43" fmla="*/ 2240464 w 7023131"/>
              <a:gd name="connsiteY43" fmla="*/ 2039187 h 3281108"/>
              <a:gd name="connsiteX44" fmla="*/ 2345239 w 7023131"/>
              <a:gd name="connsiteY44" fmla="*/ 2010612 h 3281108"/>
              <a:gd name="connsiteX45" fmla="*/ 2411914 w 7023131"/>
              <a:gd name="connsiteY45" fmla="*/ 1943937 h 3281108"/>
              <a:gd name="connsiteX46" fmla="*/ 2459539 w 7023131"/>
              <a:gd name="connsiteY46" fmla="*/ 1896312 h 3281108"/>
              <a:gd name="connsiteX47" fmla="*/ 2507164 w 7023131"/>
              <a:gd name="connsiteY47" fmla="*/ 1829637 h 3281108"/>
              <a:gd name="connsiteX48" fmla="*/ 2535739 w 7023131"/>
              <a:gd name="connsiteY48" fmla="*/ 1810587 h 3281108"/>
              <a:gd name="connsiteX49" fmla="*/ 2659564 w 7023131"/>
              <a:gd name="connsiteY49" fmla="*/ 1791537 h 3281108"/>
              <a:gd name="connsiteX50" fmla="*/ 2669089 w 7023131"/>
              <a:gd name="connsiteY50" fmla="*/ 1715337 h 3281108"/>
              <a:gd name="connsiteX51" fmla="*/ 2697664 w 7023131"/>
              <a:gd name="connsiteY51" fmla="*/ 1696287 h 3281108"/>
              <a:gd name="connsiteX52" fmla="*/ 2745289 w 7023131"/>
              <a:gd name="connsiteY52" fmla="*/ 1658187 h 3281108"/>
              <a:gd name="connsiteX53" fmla="*/ 2802439 w 7023131"/>
              <a:gd name="connsiteY53" fmla="*/ 1629612 h 3281108"/>
              <a:gd name="connsiteX54" fmla="*/ 2888164 w 7023131"/>
              <a:gd name="connsiteY54" fmla="*/ 1572462 h 3281108"/>
              <a:gd name="connsiteX55" fmla="*/ 2954839 w 7023131"/>
              <a:gd name="connsiteY55" fmla="*/ 1505787 h 3281108"/>
              <a:gd name="connsiteX56" fmla="*/ 2964364 w 7023131"/>
              <a:gd name="connsiteY56" fmla="*/ 1429587 h 3281108"/>
              <a:gd name="connsiteX57" fmla="*/ 3002464 w 7023131"/>
              <a:gd name="connsiteY57" fmla="*/ 1429587 h 3281108"/>
              <a:gd name="connsiteX58" fmla="*/ 2983414 w 7023131"/>
              <a:gd name="connsiteY58" fmla="*/ 1362912 h 3281108"/>
              <a:gd name="connsiteX59" fmla="*/ 3078664 w 7023131"/>
              <a:gd name="connsiteY59" fmla="*/ 1439112 h 3281108"/>
              <a:gd name="connsiteX60" fmla="*/ 3192964 w 7023131"/>
              <a:gd name="connsiteY60" fmla="*/ 1401012 h 3281108"/>
              <a:gd name="connsiteX61" fmla="*/ 3345364 w 7023131"/>
              <a:gd name="connsiteY61" fmla="*/ 1401012 h 3281108"/>
              <a:gd name="connsiteX62" fmla="*/ 3402514 w 7023131"/>
              <a:gd name="connsiteY62" fmla="*/ 1372437 h 3281108"/>
              <a:gd name="connsiteX63" fmla="*/ 3412039 w 7023131"/>
              <a:gd name="connsiteY63" fmla="*/ 1343862 h 3281108"/>
              <a:gd name="connsiteX64" fmla="*/ 3412039 w 7023131"/>
              <a:gd name="connsiteY64" fmla="*/ 1439112 h 3281108"/>
              <a:gd name="connsiteX65" fmla="*/ 3469189 w 7023131"/>
              <a:gd name="connsiteY65" fmla="*/ 1420062 h 3281108"/>
              <a:gd name="connsiteX66" fmla="*/ 3573964 w 7023131"/>
              <a:gd name="connsiteY66" fmla="*/ 1410537 h 3281108"/>
              <a:gd name="connsiteX67" fmla="*/ 3612064 w 7023131"/>
              <a:gd name="connsiteY67" fmla="*/ 1334337 h 3281108"/>
              <a:gd name="connsiteX68" fmla="*/ 3754939 w 7023131"/>
              <a:gd name="connsiteY68" fmla="*/ 1391487 h 3281108"/>
              <a:gd name="connsiteX69" fmla="*/ 3802564 w 7023131"/>
              <a:gd name="connsiteY69" fmla="*/ 1286712 h 3281108"/>
              <a:gd name="connsiteX70" fmla="*/ 3935914 w 7023131"/>
              <a:gd name="connsiteY70" fmla="*/ 1267662 h 3281108"/>
              <a:gd name="connsiteX71" fmla="*/ 3974014 w 7023131"/>
              <a:gd name="connsiteY71" fmla="*/ 1181937 h 3281108"/>
              <a:gd name="connsiteX72" fmla="*/ 3935914 w 7023131"/>
              <a:gd name="connsiteY72" fmla="*/ 1105737 h 3281108"/>
              <a:gd name="connsiteX73" fmla="*/ 3916864 w 7023131"/>
              <a:gd name="connsiteY73" fmla="*/ 1039062 h 3281108"/>
              <a:gd name="connsiteX74" fmla="*/ 3840664 w 7023131"/>
              <a:gd name="connsiteY74" fmla="*/ 962862 h 3281108"/>
              <a:gd name="connsiteX75" fmla="*/ 3764464 w 7023131"/>
              <a:gd name="connsiteY75" fmla="*/ 915237 h 3281108"/>
              <a:gd name="connsiteX76" fmla="*/ 3840664 w 7023131"/>
              <a:gd name="connsiteY76" fmla="*/ 734262 h 3281108"/>
              <a:gd name="connsiteX77" fmla="*/ 3897814 w 7023131"/>
              <a:gd name="connsiteY77" fmla="*/ 648537 h 3281108"/>
              <a:gd name="connsiteX78" fmla="*/ 3983539 w 7023131"/>
              <a:gd name="connsiteY78" fmla="*/ 591387 h 3281108"/>
              <a:gd name="connsiteX79" fmla="*/ 4069264 w 7023131"/>
              <a:gd name="connsiteY79" fmla="*/ 600912 h 3281108"/>
              <a:gd name="connsiteX80" fmla="*/ 4097839 w 7023131"/>
              <a:gd name="connsiteY80" fmla="*/ 553287 h 3281108"/>
              <a:gd name="connsiteX81" fmla="*/ 4154989 w 7023131"/>
              <a:gd name="connsiteY81" fmla="*/ 505662 h 3281108"/>
              <a:gd name="connsiteX82" fmla="*/ 4174039 w 7023131"/>
              <a:gd name="connsiteY82" fmla="*/ 496137 h 3281108"/>
              <a:gd name="connsiteX83" fmla="*/ 4259764 w 7023131"/>
              <a:gd name="connsiteY83" fmla="*/ 391362 h 3281108"/>
              <a:gd name="connsiteX84" fmla="*/ 4335964 w 7023131"/>
              <a:gd name="connsiteY84" fmla="*/ 429462 h 3281108"/>
              <a:gd name="connsiteX85" fmla="*/ 4431214 w 7023131"/>
              <a:gd name="connsiteY85" fmla="*/ 391362 h 3281108"/>
              <a:gd name="connsiteX86" fmla="*/ 4535989 w 7023131"/>
              <a:gd name="connsiteY86" fmla="*/ 391362 h 3281108"/>
              <a:gd name="connsiteX87" fmla="*/ 4583614 w 7023131"/>
              <a:gd name="connsiteY87" fmla="*/ 362787 h 3281108"/>
              <a:gd name="connsiteX88" fmla="*/ 4659814 w 7023131"/>
              <a:gd name="connsiteY88" fmla="*/ 343737 h 3281108"/>
              <a:gd name="connsiteX89" fmla="*/ 4697914 w 7023131"/>
              <a:gd name="connsiteY89" fmla="*/ 305637 h 3281108"/>
              <a:gd name="connsiteX90" fmla="*/ 4755064 w 7023131"/>
              <a:gd name="connsiteY90" fmla="*/ 343737 h 3281108"/>
              <a:gd name="connsiteX91" fmla="*/ 4840789 w 7023131"/>
              <a:gd name="connsiteY91" fmla="*/ 343737 h 3281108"/>
              <a:gd name="connsiteX92" fmla="*/ 4888414 w 7023131"/>
              <a:gd name="connsiteY92" fmla="*/ 315162 h 3281108"/>
              <a:gd name="connsiteX93" fmla="*/ 4936039 w 7023131"/>
              <a:gd name="connsiteY93" fmla="*/ 324687 h 3281108"/>
              <a:gd name="connsiteX94" fmla="*/ 5040814 w 7023131"/>
              <a:gd name="connsiteY94" fmla="*/ 324687 h 3281108"/>
              <a:gd name="connsiteX95" fmla="*/ 5097964 w 7023131"/>
              <a:gd name="connsiteY95" fmla="*/ 324687 h 3281108"/>
              <a:gd name="connsiteX96" fmla="*/ 5202739 w 7023131"/>
              <a:gd name="connsiteY96" fmla="*/ 334212 h 3281108"/>
              <a:gd name="connsiteX97" fmla="*/ 5307514 w 7023131"/>
              <a:gd name="connsiteY97" fmla="*/ 334212 h 3281108"/>
              <a:gd name="connsiteX98" fmla="*/ 5393239 w 7023131"/>
              <a:gd name="connsiteY98" fmla="*/ 258012 h 3281108"/>
              <a:gd name="connsiteX99" fmla="*/ 5459914 w 7023131"/>
              <a:gd name="connsiteY99" fmla="*/ 258012 h 3281108"/>
              <a:gd name="connsiteX100" fmla="*/ 5564689 w 7023131"/>
              <a:gd name="connsiteY100" fmla="*/ 267537 h 3281108"/>
              <a:gd name="connsiteX101" fmla="*/ 5602789 w 7023131"/>
              <a:gd name="connsiteY101" fmla="*/ 238962 h 3281108"/>
              <a:gd name="connsiteX102" fmla="*/ 5583739 w 7023131"/>
              <a:gd name="connsiteY102" fmla="*/ 162762 h 3281108"/>
              <a:gd name="connsiteX103" fmla="*/ 5545639 w 7023131"/>
              <a:gd name="connsiteY103" fmla="*/ 124662 h 3281108"/>
              <a:gd name="connsiteX104" fmla="*/ 5640889 w 7023131"/>
              <a:gd name="connsiteY104" fmla="*/ 124662 h 3281108"/>
              <a:gd name="connsiteX105" fmla="*/ 5717089 w 7023131"/>
              <a:gd name="connsiteY105" fmla="*/ 77037 h 3281108"/>
              <a:gd name="connsiteX106" fmla="*/ 5736139 w 7023131"/>
              <a:gd name="connsiteY106" fmla="*/ 29412 h 3281108"/>
              <a:gd name="connsiteX107" fmla="*/ 5802814 w 7023131"/>
              <a:gd name="connsiteY107" fmla="*/ 48462 h 3281108"/>
              <a:gd name="connsiteX108" fmla="*/ 5898064 w 7023131"/>
              <a:gd name="connsiteY108" fmla="*/ 67512 h 3281108"/>
              <a:gd name="connsiteX109" fmla="*/ 5898064 w 7023131"/>
              <a:gd name="connsiteY109" fmla="*/ 837 h 3281108"/>
              <a:gd name="connsiteX110" fmla="*/ 6012364 w 7023131"/>
              <a:gd name="connsiteY110" fmla="*/ 29412 h 3281108"/>
              <a:gd name="connsiteX111" fmla="*/ 6059989 w 7023131"/>
              <a:gd name="connsiteY111" fmla="*/ 19887 h 3281108"/>
              <a:gd name="connsiteX112" fmla="*/ 6126664 w 7023131"/>
              <a:gd name="connsiteY112" fmla="*/ 48462 h 3281108"/>
              <a:gd name="connsiteX113" fmla="*/ 6269539 w 7023131"/>
              <a:gd name="connsiteY113" fmla="*/ 96087 h 3281108"/>
              <a:gd name="connsiteX114" fmla="*/ 6364789 w 7023131"/>
              <a:gd name="connsiteY114" fmla="*/ 96087 h 3281108"/>
              <a:gd name="connsiteX115" fmla="*/ 6545764 w 7023131"/>
              <a:gd name="connsiteY115" fmla="*/ 143712 h 3281108"/>
              <a:gd name="connsiteX116" fmla="*/ 6650539 w 7023131"/>
              <a:gd name="connsiteY116" fmla="*/ 267537 h 3281108"/>
              <a:gd name="connsiteX117" fmla="*/ 6631489 w 7023131"/>
              <a:gd name="connsiteY117" fmla="*/ 315162 h 3281108"/>
              <a:gd name="connsiteX118" fmla="*/ 6621964 w 7023131"/>
              <a:gd name="connsiteY118" fmla="*/ 381837 h 3281108"/>
              <a:gd name="connsiteX119" fmla="*/ 6593389 w 7023131"/>
              <a:gd name="connsiteY119" fmla="*/ 410412 h 3281108"/>
              <a:gd name="connsiteX120" fmla="*/ 6469564 w 7023131"/>
              <a:gd name="connsiteY120" fmla="*/ 334212 h 3281108"/>
              <a:gd name="connsiteX121" fmla="*/ 6460039 w 7023131"/>
              <a:gd name="connsiteY121" fmla="*/ 391362 h 3281108"/>
              <a:gd name="connsiteX122" fmla="*/ 6345739 w 7023131"/>
              <a:gd name="connsiteY122" fmla="*/ 391362 h 3281108"/>
              <a:gd name="connsiteX123" fmla="*/ 6288589 w 7023131"/>
              <a:gd name="connsiteY123" fmla="*/ 419937 h 3281108"/>
              <a:gd name="connsiteX124" fmla="*/ 6145714 w 7023131"/>
              <a:gd name="connsiteY124" fmla="*/ 477087 h 3281108"/>
              <a:gd name="connsiteX125" fmla="*/ 6079039 w 7023131"/>
              <a:gd name="connsiteY125" fmla="*/ 467562 h 3281108"/>
              <a:gd name="connsiteX126" fmla="*/ 6031414 w 7023131"/>
              <a:gd name="connsiteY126" fmla="*/ 467562 h 3281108"/>
              <a:gd name="connsiteX127" fmla="*/ 5964739 w 7023131"/>
              <a:gd name="connsiteY127" fmla="*/ 515187 h 3281108"/>
              <a:gd name="connsiteX128" fmla="*/ 5831389 w 7023131"/>
              <a:gd name="connsiteY128" fmla="*/ 486612 h 3281108"/>
              <a:gd name="connsiteX129" fmla="*/ 5745664 w 7023131"/>
              <a:gd name="connsiteY129" fmla="*/ 486612 h 3281108"/>
              <a:gd name="connsiteX130" fmla="*/ 5621839 w 7023131"/>
              <a:gd name="connsiteY130" fmla="*/ 543762 h 3281108"/>
              <a:gd name="connsiteX131" fmla="*/ 5612314 w 7023131"/>
              <a:gd name="connsiteY131" fmla="*/ 562812 h 3281108"/>
              <a:gd name="connsiteX132" fmla="*/ 5564689 w 7023131"/>
              <a:gd name="connsiteY132" fmla="*/ 572337 h 3281108"/>
              <a:gd name="connsiteX133" fmla="*/ 5440864 w 7023131"/>
              <a:gd name="connsiteY133" fmla="*/ 543762 h 3281108"/>
              <a:gd name="connsiteX134" fmla="*/ 5364664 w 7023131"/>
              <a:gd name="connsiteY134" fmla="*/ 534237 h 3281108"/>
              <a:gd name="connsiteX135" fmla="*/ 5355139 w 7023131"/>
              <a:gd name="connsiteY135" fmla="*/ 562812 h 3281108"/>
              <a:gd name="connsiteX136" fmla="*/ 5317039 w 7023131"/>
              <a:gd name="connsiteY136" fmla="*/ 581862 h 3281108"/>
              <a:gd name="connsiteX137" fmla="*/ 5307514 w 7023131"/>
              <a:gd name="connsiteY137" fmla="*/ 591387 h 3281108"/>
              <a:gd name="connsiteX138" fmla="*/ 5202739 w 7023131"/>
              <a:gd name="connsiteY138" fmla="*/ 591387 h 3281108"/>
              <a:gd name="connsiteX139" fmla="*/ 5136064 w 7023131"/>
              <a:gd name="connsiteY139" fmla="*/ 677112 h 3281108"/>
              <a:gd name="connsiteX140" fmla="*/ 5126539 w 7023131"/>
              <a:gd name="connsiteY140" fmla="*/ 724737 h 3281108"/>
              <a:gd name="connsiteX141" fmla="*/ 5136064 w 7023131"/>
              <a:gd name="connsiteY141" fmla="*/ 753312 h 3281108"/>
              <a:gd name="connsiteX142" fmla="*/ 5088439 w 7023131"/>
              <a:gd name="connsiteY142" fmla="*/ 810462 h 3281108"/>
              <a:gd name="connsiteX143" fmla="*/ 5050339 w 7023131"/>
              <a:gd name="connsiteY143" fmla="*/ 819987 h 3281108"/>
              <a:gd name="connsiteX144" fmla="*/ 5069389 w 7023131"/>
              <a:gd name="connsiteY144" fmla="*/ 886662 h 3281108"/>
              <a:gd name="connsiteX145" fmla="*/ 5050339 w 7023131"/>
              <a:gd name="connsiteY145" fmla="*/ 953337 h 3281108"/>
              <a:gd name="connsiteX146" fmla="*/ 5021764 w 7023131"/>
              <a:gd name="connsiteY146" fmla="*/ 991437 h 3281108"/>
              <a:gd name="connsiteX147" fmla="*/ 4955089 w 7023131"/>
              <a:gd name="connsiteY147" fmla="*/ 1029537 h 3281108"/>
              <a:gd name="connsiteX148" fmla="*/ 4878889 w 7023131"/>
              <a:gd name="connsiteY148" fmla="*/ 1086687 h 3281108"/>
              <a:gd name="connsiteX149" fmla="*/ 4859839 w 7023131"/>
              <a:gd name="connsiteY149" fmla="*/ 1105737 h 3281108"/>
              <a:gd name="connsiteX150" fmla="*/ 4821739 w 7023131"/>
              <a:gd name="connsiteY150" fmla="*/ 1134312 h 3281108"/>
              <a:gd name="connsiteX151" fmla="*/ 4783639 w 7023131"/>
              <a:gd name="connsiteY151" fmla="*/ 1134312 h 3281108"/>
              <a:gd name="connsiteX152" fmla="*/ 4755064 w 7023131"/>
              <a:gd name="connsiteY152" fmla="*/ 1220037 h 3281108"/>
              <a:gd name="connsiteX153" fmla="*/ 4793164 w 7023131"/>
              <a:gd name="connsiteY153" fmla="*/ 1258137 h 3281108"/>
              <a:gd name="connsiteX154" fmla="*/ 4840789 w 7023131"/>
              <a:gd name="connsiteY154" fmla="*/ 1305762 h 3281108"/>
              <a:gd name="connsiteX155" fmla="*/ 4888414 w 7023131"/>
              <a:gd name="connsiteY155" fmla="*/ 1343862 h 3281108"/>
              <a:gd name="connsiteX156" fmla="*/ 4926514 w 7023131"/>
              <a:gd name="connsiteY156" fmla="*/ 1429587 h 3281108"/>
              <a:gd name="connsiteX157" fmla="*/ 4916989 w 7023131"/>
              <a:gd name="connsiteY157" fmla="*/ 1486737 h 3281108"/>
              <a:gd name="connsiteX158" fmla="*/ 4936039 w 7023131"/>
              <a:gd name="connsiteY158" fmla="*/ 1486737 h 3281108"/>
              <a:gd name="connsiteX159" fmla="*/ 4936039 w 7023131"/>
              <a:gd name="connsiteY159" fmla="*/ 1534362 h 3281108"/>
              <a:gd name="connsiteX160" fmla="*/ 5078914 w 7023131"/>
              <a:gd name="connsiteY160" fmla="*/ 1601037 h 3281108"/>
              <a:gd name="connsiteX161" fmla="*/ 5097964 w 7023131"/>
              <a:gd name="connsiteY161" fmla="*/ 1601037 h 3281108"/>
              <a:gd name="connsiteX162" fmla="*/ 5174164 w 7023131"/>
              <a:gd name="connsiteY162" fmla="*/ 1648662 h 3281108"/>
              <a:gd name="connsiteX163" fmla="*/ 5297989 w 7023131"/>
              <a:gd name="connsiteY163" fmla="*/ 1648662 h 3281108"/>
              <a:gd name="connsiteX164" fmla="*/ 5374189 w 7023131"/>
              <a:gd name="connsiteY164" fmla="*/ 1686762 h 3281108"/>
              <a:gd name="connsiteX165" fmla="*/ 5431339 w 7023131"/>
              <a:gd name="connsiteY165" fmla="*/ 1715337 h 3281108"/>
              <a:gd name="connsiteX166" fmla="*/ 5517064 w 7023131"/>
              <a:gd name="connsiteY166" fmla="*/ 1677237 h 3281108"/>
              <a:gd name="connsiteX167" fmla="*/ 5650414 w 7023131"/>
              <a:gd name="connsiteY167" fmla="*/ 1686762 h 3281108"/>
              <a:gd name="connsiteX168" fmla="*/ 5736139 w 7023131"/>
              <a:gd name="connsiteY168" fmla="*/ 1715337 h 3281108"/>
              <a:gd name="connsiteX169" fmla="*/ 5850439 w 7023131"/>
              <a:gd name="connsiteY169" fmla="*/ 1782012 h 3281108"/>
              <a:gd name="connsiteX170" fmla="*/ 5869489 w 7023131"/>
              <a:gd name="connsiteY170" fmla="*/ 1705812 h 3281108"/>
              <a:gd name="connsiteX171" fmla="*/ 6021889 w 7023131"/>
              <a:gd name="connsiteY171" fmla="*/ 1772487 h 3281108"/>
              <a:gd name="connsiteX172" fmla="*/ 6107614 w 7023131"/>
              <a:gd name="connsiteY172" fmla="*/ 1782012 h 3281108"/>
              <a:gd name="connsiteX173" fmla="*/ 6193339 w 7023131"/>
              <a:gd name="connsiteY173" fmla="*/ 1791537 h 3281108"/>
              <a:gd name="connsiteX174" fmla="*/ 6326689 w 7023131"/>
              <a:gd name="connsiteY174" fmla="*/ 1839162 h 3281108"/>
              <a:gd name="connsiteX175" fmla="*/ 6374314 w 7023131"/>
              <a:gd name="connsiteY175" fmla="*/ 1848687 h 3281108"/>
              <a:gd name="connsiteX176" fmla="*/ 6555289 w 7023131"/>
              <a:gd name="connsiteY176" fmla="*/ 1934412 h 3281108"/>
              <a:gd name="connsiteX177" fmla="*/ 6660064 w 7023131"/>
              <a:gd name="connsiteY177" fmla="*/ 1915362 h 3281108"/>
              <a:gd name="connsiteX178" fmla="*/ 6745789 w 7023131"/>
              <a:gd name="connsiteY178" fmla="*/ 1924887 h 3281108"/>
              <a:gd name="connsiteX179" fmla="*/ 6688639 w 7023131"/>
              <a:gd name="connsiteY179" fmla="*/ 1982037 h 3281108"/>
              <a:gd name="connsiteX180" fmla="*/ 6641014 w 7023131"/>
              <a:gd name="connsiteY180" fmla="*/ 2010612 h 3281108"/>
              <a:gd name="connsiteX181" fmla="*/ 6707689 w 7023131"/>
              <a:gd name="connsiteY181" fmla="*/ 2048712 h 3281108"/>
              <a:gd name="connsiteX182" fmla="*/ 6745789 w 7023131"/>
              <a:gd name="connsiteY182" fmla="*/ 2124912 h 3281108"/>
              <a:gd name="connsiteX183" fmla="*/ 6841039 w 7023131"/>
              <a:gd name="connsiteY183" fmla="*/ 2182062 h 3281108"/>
              <a:gd name="connsiteX184" fmla="*/ 6945814 w 7023131"/>
              <a:gd name="connsiteY184" fmla="*/ 2210637 h 3281108"/>
              <a:gd name="connsiteX185" fmla="*/ 6993439 w 7023131"/>
              <a:gd name="connsiteY185" fmla="*/ 2296362 h 3281108"/>
              <a:gd name="connsiteX186" fmla="*/ 7022014 w 7023131"/>
              <a:gd name="connsiteY186" fmla="*/ 2343987 h 3281108"/>
              <a:gd name="connsiteX187" fmla="*/ 6955339 w 7023131"/>
              <a:gd name="connsiteY187" fmla="*/ 2353512 h 3281108"/>
              <a:gd name="connsiteX188" fmla="*/ 6793414 w 7023131"/>
              <a:gd name="connsiteY188" fmla="*/ 2239212 h 3281108"/>
              <a:gd name="connsiteX189" fmla="*/ 6745789 w 7023131"/>
              <a:gd name="connsiteY189" fmla="*/ 2210637 h 3281108"/>
              <a:gd name="connsiteX190" fmla="*/ 6698164 w 7023131"/>
              <a:gd name="connsiteY190" fmla="*/ 2239212 h 3281108"/>
              <a:gd name="connsiteX191" fmla="*/ 6612439 w 7023131"/>
              <a:gd name="connsiteY191" fmla="*/ 2248737 h 3281108"/>
              <a:gd name="connsiteX192" fmla="*/ 6555289 w 7023131"/>
              <a:gd name="connsiteY192" fmla="*/ 2229687 h 3281108"/>
              <a:gd name="connsiteX193" fmla="*/ 6507664 w 7023131"/>
              <a:gd name="connsiteY193" fmla="*/ 2191587 h 3281108"/>
              <a:gd name="connsiteX194" fmla="*/ 6460039 w 7023131"/>
              <a:gd name="connsiteY194" fmla="*/ 2248737 h 3281108"/>
              <a:gd name="connsiteX195" fmla="*/ 6402889 w 7023131"/>
              <a:gd name="connsiteY195" fmla="*/ 2210637 h 3281108"/>
              <a:gd name="connsiteX196" fmla="*/ 6364789 w 7023131"/>
              <a:gd name="connsiteY196" fmla="*/ 2191587 h 3281108"/>
              <a:gd name="connsiteX197" fmla="*/ 6355264 w 7023131"/>
              <a:gd name="connsiteY197" fmla="*/ 2239212 h 3281108"/>
              <a:gd name="connsiteX198" fmla="*/ 6288589 w 7023131"/>
              <a:gd name="connsiteY198" fmla="*/ 2286837 h 3281108"/>
              <a:gd name="connsiteX199" fmla="*/ 6212389 w 7023131"/>
              <a:gd name="connsiteY199" fmla="*/ 2286837 h 3281108"/>
              <a:gd name="connsiteX200" fmla="*/ 6050464 w 7023131"/>
              <a:gd name="connsiteY200" fmla="*/ 2201112 h 3281108"/>
              <a:gd name="connsiteX201" fmla="*/ 5983789 w 7023131"/>
              <a:gd name="connsiteY201" fmla="*/ 2172537 h 3281108"/>
              <a:gd name="connsiteX202" fmla="*/ 5898064 w 7023131"/>
              <a:gd name="connsiteY202" fmla="*/ 2105862 h 3281108"/>
              <a:gd name="connsiteX203" fmla="*/ 5783764 w 7023131"/>
              <a:gd name="connsiteY203" fmla="*/ 2067762 h 3281108"/>
              <a:gd name="connsiteX204" fmla="*/ 5745664 w 7023131"/>
              <a:gd name="connsiteY204" fmla="*/ 2029662 h 3281108"/>
              <a:gd name="connsiteX205" fmla="*/ 5688514 w 7023131"/>
              <a:gd name="connsiteY205" fmla="*/ 2010612 h 3281108"/>
              <a:gd name="connsiteX206" fmla="*/ 5612314 w 7023131"/>
              <a:gd name="connsiteY206" fmla="*/ 2010612 h 3281108"/>
              <a:gd name="connsiteX207" fmla="*/ 5450389 w 7023131"/>
              <a:gd name="connsiteY207" fmla="*/ 1934412 h 3281108"/>
              <a:gd name="connsiteX208" fmla="*/ 5412289 w 7023131"/>
              <a:gd name="connsiteY208" fmla="*/ 1924887 h 3281108"/>
              <a:gd name="connsiteX209" fmla="*/ 5317039 w 7023131"/>
              <a:gd name="connsiteY209" fmla="*/ 1934412 h 3281108"/>
              <a:gd name="connsiteX210" fmla="*/ 5212264 w 7023131"/>
              <a:gd name="connsiteY210" fmla="*/ 1905837 h 3281108"/>
              <a:gd name="connsiteX211" fmla="*/ 5069389 w 7023131"/>
              <a:gd name="connsiteY211" fmla="*/ 1886787 h 3281108"/>
              <a:gd name="connsiteX212" fmla="*/ 4964614 w 7023131"/>
              <a:gd name="connsiteY212" fmla="*/ 1877262 h 3281108"/>
              <a:gd name="connsiteX213" fmla="*/ 4945564 w 7023131"/>
              <a:gd name="connsiteY213" fmla="*/ 1924887 h 3281108"/>
              <a:gd name="connsiteX214" fmla="*/ 4916989 w 7023131"/>
              <a:gd name="connsiteY214" fmla="*/ 1953462 h 3281108"/>
              <a:gd name="connsiteX215" fmla="*/ 4878889 w 7023131"/>
              <a:gd name="connsiteY215" fmla="*/ 1982037 h 3281108"/>
              <a:gd name="connsiteX216" fmla="*/ 4907464 w 7023131"/>
              <a:gd name="connsiteY216" fmla="*/ 2048712 h 3281108"/>
              <a:gd name="connsiteX217" fmla="*/ 4840789 w 7023131"/>
              <a:gd name="connsiteY217" fmla="*/ 2096337 h 3281108"/>
              <a:gd name="connsiteX218" fmla="*/ 4840789 w 7023131"/>
              <a:gd name="connsiteY218" fmla="*/ 2105862 h 3281108"/>
              <a:gd name="connsiteX219" fmla="*/ 4793164 w 7023131"/>
              <a:gd name="connsiteY219" fmla="*/ 2163012 h 3281108"/>
              <a:gd name="connsiteX220" fmla="*/ 4840789 w 7023131"/>
              <a:gd name="connsiteY220" fmla="*/ 2229687 h 3281108"/>
              <a:gd name="connsiteX221" fmla="*/ 4888414 w 7023131"/>
              <a:gd name="connsiteY221" fmla="*/ 2267787 h 3281108"/>
              <a:gd name="connsiteX222" fmla="*/ 4993189 w 7023131"/>
              <a:gd name="connsiteY222" fmla="*/ 2286837 h 3281108"/>
              <a:gd name="connsiteX223" fmla="*/ 4831264 w 7023131"/>
              <a:gd name="connsiteY223" fmla="*/ 2391612 h 3281108"/>
              <a:gd name="connsiteX224" fmla="*/ 4878889 w 7023131"/>
              <a:gd name="connsiteY224" fmla="*/ 2420187 h 3281108"/>
              <a:gd name="connsiteX225" fmla="*/ 4831264 w 7023131"/>
              <a:gd name="connsiteY225" fmla="*/ 2477337 h 3281108"/>
              <a:gd name="connsiteX226" fmla="*/ 4783639 w 7023131"/>
              <a:gd name="connsiteY226" fmla="*/ 2544012 h 3281108"/>
              <a:gd name="connsiteX227" fmla="*/ 4755064 w 7023131"/>
              <a:gd name="connsiteY227" fmla="*/ 2620212 h 3281108"/>
              <a:gd name="connsiteX228" fmla="*/ 4697914 w 7023131"/>
              <a:gd name="connsiteY228" fmla="*/ 2696412 h 3281108"/>
              <a:gd name="connsiteX229" fmla="*/ 4640764 w 7023131"/>
              <a:gd name="connsiteY229" fmla="*/ 2715462 h 3281108"/>
              <a:gd name="connsiteX230" fmla="*/ 4469314 w 7023131"/>
              <a:gd name="connsiteY230" fmla="*/ 2715462 h 3281108"/>
              <a:gd name="connsiteX231" fmla="*/ 4383589 w 7023131"/>
              <a:gd name="connsiteY231" fmla="*/ 2715462 h 3281108"/>
              <a:gd name="connsiteX232" fmla="*/ 4364539 w 7023131"/>
              <a:gd name="connsiteY232" fmla="*/ 2686887 h 3281108"/>
              <a:gd name="connsiteX233" fmla="*/ 4326439 w 7023131"/>
              <a:gd name="connsiteY233" fmla="*/ 2648787 h 3281108"/>
              <a:gd name="connsiteX234" fmla="*/ 4307389 w 7023131"/>
              <a:gd name="connsiteY234" fmla="*/ 2591637 h 3281108"/>
              <a:gd name="connsiteX235" fmla="*/ 4307389 w 7023131"/>
              <a:gd name="connsiteY235" fmla="*/ 2505912 h 3281108"/>
              <a:gd name="connsiteX236" fmla="*/ 4297864 w 7023131"/>
              <a:gd name="connsiteY236" fmla="*/ 2429712 h 3281108"/>
              <a:gd name="connsiteX237" fmla="*/ 4269289 w 7023131"/>
              <a:gd name="connsiteY237" fmla="*/ 2334462 h 3281108"/>
              <a:gd name="connsiteX238" fmla="*/ 4250239 w 7023131"/>
              <a:gd name="connsiteY238" fmla="*/ 2258262 h 3281108"/>
              <a:gd name="connsiteX239" fmla="*/ 4145464 w 7023131"/>
              <a:gd name="connsiteY239" fmla="*/ 2258262 h 3281108"/>
              <a:gd name="connsiteX240" fmla="*/ 4050214 w 7023131"/>
              <a:gd name="connsiteY240" fmla="*/ 2239212 h 3281108"/>
              <a:gd name="connsiteX241" fmla="*/ 3983539 w 7023131"/>
              <a:gd name="connsiteY241" fmla="*/ 2296362 h 3281108"/>
              <a:gd name="connsiteX242" fmla="*/ 3821614 w 7023131"/>
              <a:gd name="connsiteY242" fmla="*/ 2353512 h 3281108"/>
              <a:gd name="connsiteX243" fmla="*/ 3802564 w 7023131"/>
              <a:gd name="connsiteY243" fmla="*/ 2420187 h 3281108"/>
              <a:gd name="connsiteX244" fmla="*/ 3650164 w 7023131"/>
              <a:gd name="connsiteY244" fmla="*/ 2420187 h 3281108"/>
              <a:gd name="connsiteX245" fmla="*/ 3564439 w 7023131"/>
              <a:gd name="connsiteY245" fmla="*/ 2515437 h 3281108"/>
              <a:gd name="connsiteX246" fmla="*/ 3450139 w 7023131"/>
              <a:gd name="connsiteY246" fmla="*/ 2629737 h 3281108"/>
              <a:gd name="connsiteX247" fmla="*/ 3421564 w 7023131"/>
              <a:gd name="connsiteY247" fmla="*/ 2763087 h 3281108"/>
              <a:gd name="connsiteX248" fmla="*/ 3326314 w 7023131"/>
              <a:gd name="connsiteY248" fmla="*/ 2839287 h 3281108"/>
              <a:gd name="connsiteX249" fmla="*/ 3231064 w 7023131"/>
              <a:gd name="connsiteY249" fmla="*/ 2915487 h 3281108"/>
              <a:gd name="connsiteX250" fmla="*/ 3154864 w 7023131"/>
              <a:gd name="connsiteY250" fmla="*/ 3029787 h 3281108"/>
              <a:gd name="connsiteX251" fmla="*/ 3107239 w 7023131"/>
              <a:gd name="connsiteY251" fmla="*/ 3144087 h 3281108"/>
              <a:gd name="connsiteX252" fmla="*/ 3050089 w 7023131"/>
              <a:gd name="connsiteY252" fmla="*/ 3220287 h 3281108"/>
              <a:gd name="connsiteX253" fmla="*/ 2973889 w 7023131"/>
              <a:gd name="connsiteY253" fmla="*/ 3229812 h 3281108"/>
              <a:gd name="connsiteX254" fmla="*/ 2878639 w 7023131"/>
              <a:gd name="connsiteY254" fmla="*/ 3163137 h 3281108"/>
              <a:gd name="connsiteX255" fmla="*/ 2802439 w 7023131"/>
              <a:gd name="connsiteY255" fmla="*/ 3105987 h 3281108"/>
              <a:gd name="connsiteX256" fmla="*/ 2726239 w 7023131"/>
              <a:gd name="connsiteY256" fmla="*/ 3096462 h 3281108"/>
              <a:gd name="connsiteX257" fmla="*/ 2630989 w 7023131"/>
              <a:gd name="connsiteY257" fmla="*/ 3153612 h 3281108"/>
              <a:gd name="connsiteX258" fmla="*/ 2659564 w 7023131"/>
              <a:gd name="connsiteY258" fmla="*/ 3210762 h 3281108"/>
              <a:gd name="connsiteX259" fmla="*/ 2545264 w 7023131"/>
              <a:gd name="connsiteY259" fmla="*/ 3220287 h 3281108"/>
              <a:gd name="connsiteX260" fmla="*/ 2383339 w 7023131"/>
              <a:gd name="connsiteY260" fmla="*/ 3229812 h 3281108"/>
              <a:gd name="connsiteX261" fmla="*/ 2307139 w 7023131"/>
              <a:gd name="connsiteY261" fmla="*/ 3267912 h 3281108"/>
              <a:gd name="connsiteX262" fmla="*/ 2221414 w 7023131"/>
              <a:gd name="connsiteY262" fmla="*/ 3277437 h 3281108"/>
              <a:gd name="connsiteX263" fmla="*/ 2192839 w 7023131"/>
              <a:gd name="connsiteY263" fmla="*/ 3210762 h 3281108"/>
              <a:gd name="connsiteX264" fmla="*/ 2088064 w 7023131"/>
              <a:gd name="connsiteY264" fmla="*/ 3144087 h 3281108"/>
              <a:gd name="connsiteX265" fmla="*/ 2116639 w 7023131"/>
              <a:gd name="connsiteY265" fmla="*/ 3077412 h 3281108"/>
              <a:gd name="connsiteX266" fmla="*/ 2145214 w 7023131"/>
              <a:gd name="connsiteY266" fmla="*/ 2982162 h 3281108"/>
              <a:gd name="connsiteX267" fmla="*/ 2154739 w 7023131"/>
              <a:gd name="connsiteY267" fmla="*/ 2886912 h 3281108"/>
              <a:gd name="connsiteX268" fmla="*/ 2078539 w 7023131"/>
              <a:gd name="connsiteY268" fmla="*/ 2867862 h 3281108"/>
              <a:gd name="connsiteX269" fmla="*/ 1973764 w 7023131"/>
              <a:gd name="connsiteY269" fmla="*/ 2848812 h 3281108"/>
              <a:gd name="connsiteX270" fmla="*/ 1840414 w 7023131"/>
              <a:gd name="connsiteY270" fmla="*/ 2829762 h 3281108"/>
              <a:gd name="connsiteX271" fmla="*/ 1678489 w 7023131"/>
              <a:gd name="connsiteY271" fmla="*/ 2820237 h 3281108"/>
              <a:gd name="connsiteX272" fmla="*/ 1602289 w 7023131"/>
              <a:gd name="connsiteY272" fmla="*/ 2810712 h 3281108"/>
              <a:gd name="connsiteX273" fmla="*/ 1507039 w 7023131"/>
              <a:gd name="connsiteY273" fmla="*/ 2848812 h 3281108"/>
              <a:gd name="connsiteX274" fmla="*/ 1326064 w 7023131"/>
              <a:gd name="connsiteY274" fmla="*/ 2858337 h 3281108"/>
              <a:gd name="connsiteX275" fmla="*/ 1126039 w 7023131"/>
              <a:gd name="connsiteY275" fmla="*/ 2791662 h 3281108"/>
              <a:gd name="connsiteX276" fmla="*/ 1021264 w 7023131"/>
              <a:gd name="connsiteY276" fmla="*/ 2791662 h 3281108"/>
              <a:gd name="connsiteX277" fmla="*/ 906964 w 7023131"/>
              <a:gd name="connsiteY277" fmla="*/ 2801187 h 3281108"/>
              <a:gd name="connsiteX278" fmla="*/ 802189 w 7023131"/>
              <a:gd name="connsiteY278" fmla="*/ 2877387 h 3281108"/>
              <a:gd name="connsiteX279" fmla="*/ 725989 w 7023131"/>
              <a:gd name="connsiteY279" fmla="*/ 2896437 h 3281108"/>
              <a:gd name="connsiteX280" fmla="*/ 716464 w 7023131"/>
              <a:gd name="connsiteY280" fmla="*/ 2744037 h 3281108"/>
              <a:gd name="connsiteX281" fmla="*/ 716464 w 7023131"/>
              <a:gd name="connsiteY281" fmla="*/ 2667837 h 3281108"/>
              <a:gd name="connsiteX282" fmla="*/ 706939 w 7023131"/>
              <a:gd name="connsiteY282" fmla="*/ 2572587 h 3281108"/>
              <a:gd name="connsiteX283" fmla="*/ 659314 w 7023131"/>
              <a:gd name="connsiteY283" fmla="*/ 2515437 h 3281108"/>
              <a:gd name="connsiteX284" fmla="*/ 735514 w 7023131"/>
              <a:gd name="connsiteY284" fmla="*/ 2467812 h 3281108"/>
              <a:gd name="connsiteX285" fmla="*/ 773614 w 7023131"/>
              <a:gd name="connsiteY285" fmla="*/ 2401137 h 3281108"/>
              <a:gd name="connsiteX286" fmla="*/ 659314 w 7023131"/>
              <a:gd name="connsiteY286" fmla="*/ 2420187 h 3281108"/>
              <a:gd name="connsiteX287" fmla="*/ 583114 w 7023131"/>
              <a:gd name="connsiteY287" fmla="*/ 2372562 h 3281108"/>
              <a:gd name="connsiteX288" fmla="*/ 402139 w 7023131"/>
              <a:gd name="connsiteY288" fmla="*/ 2410662 h 3281108"/>
              <a:gd name="connsiteX289" fmla="*/ 297364 w 7023131"/>
              <a:gd name="connsiteY289" fmla="*/ 2410662 h 3281108"/>
              <a:gd name="connsiteX290" fmla="*/ 249739 w 7023131"/>
              <a:gd name="connsiteY290" fmla="*/ 2372562 h 3281108"/>
              <a:gd name="connsiteX291" fmla="*/ 135439 w 7023131"/>
              <a:gd name="connsiteY291" fmla="*/ 2391612 h 3281108"/>
              <a:gd name="connsiteX292" fmla="*/ 116389 w 7023131"/>
              <a:gd name="connsiteY292" fmla="*/ 2420187 h 3281108"/>
              <a:gd name="connsiteX293" fmla="*/ 40189 w 7023131"/>
              <a:gd name="connsiteY293" fmla="*/ 2353512 h 3281108"/>
              <a:gd name="connsiteX294" fmla="*/ 21139 w 7023131"/>
              <a:gd name="connsiteY294" fmla="*/ 2296362 h 3281108"/>
              <a:gd name="connsiteX295" fmla="*/ 164014 w 7023131"/>
              <a:gd name="connsiteY295" fmla="*/ 2277312 h 3281108"/>
              <a:gd name="connsiteX296" fmla="*/ 211639 w 7023131"/>
              <a:gd name="connsiteY296" fmla="*/ 2220162 h 3281108"/>
              <a:gd name="connsiteX297" fmla="*/ 78289 w 7023131"/>
              <a:gd name="connsiteY297" fmla="*/ 2191587 h 3281108"/>
              <a:gd name="connsiteX298" fmla="*/ 30664 w 7023131"/>
              <a:gd name="connsiteY298" fmla="*/ 2115387 h 3281108"/>
              <a:gd name="connsiteX299" fmla="*/ 2089 w 7023131"/>
              <a:gd name="connsiteY299" fmla="*/ 2058237 h 3281108"/>
              <a:gd name="connsiteX300" fmla="*/ 87814 w 7023131"/>
              <a:gd name="connsiteY300" fmla="*/ 2020137 h 3281108"/>
              <a:gd name="connsiteX301" fmla="*/ 87814 w 7023131"/>
              <a:gd name="connsiteY301" fmla="*/ 1924887 h 3281108"/>
              <a:gd name="connsiteX302" fmla="*/ 173539 w 7023131"/>
              <a:gd name="connsiteY302" fmla="*/ 1896312 h 3281108"/>
              <a:gd name="connsiteX303" fmla="*/ 211639 w 7023131"/>
              <a:gd name="connsiteY303" fmla="*/ 1753437 h 3281108"/>
              <a:gd name="connsiteX304" fmla="*/ 306889 w 7023131"/>
              <a:gd name="connsiteY304" fmla="*/ 1715337 h 3281108"/>
              <a:gd name="connsiteX305" fmla="*/ 287839 w 7023131"/>
              <a:gd name="connsiteY305" fmla="*/ 1924887 h 3281108"/>
              <a:gd name="connsiteX306" fmla="*/ 459289 w 7023131"/>
              <a:gd name="connsiteY306" fmla="*/ 1934412 h 3281108"/>
              <a:gd name="connsiteX307" fmla="*/ 564064 w 7023131"/>
              <a:gd name="connsiteY307" fmla="*/ 1829637 h 3281108"/>
              <a:gd name="connsiteX308" fmla="*/ 478339 w 7023131"/>
              <a:gd name="connsiteY308" fmla="*/ 1724862 h 3281108"/>
              <a:gd name="connsiteX309" fmla="*/ 430714 w 7023131"/>
              <a:gd name="connsiteY309" fmla="*/ 1686762 h 3281108"/>
              <a:gd name="connsiteX310" fmla="*/ 554539 w 7023131"/>
              <a:gd name="connsiteY310" fmla="*/ 1610562 h 3281108"/>
              <a:gd name="connsiteX311" fmla="*/ 649789 w 7023131"/>
              <a:gd name="connsiteY311" fmla="*/ 1610562 h 3281108"/>
              <a:gd name="connsiteX312" fmla="*/ 697414 w 7023131"/>
              <a:gd name="connsiteY312" fmla="*/ 1562937 h 3281108"/>
              <a:gd name="connsiteX313" fmla="*/ 783139 w 7023131"/>
              <a:gd name="connsiteY313" fmla="*/ 1534362 h 3281108"/>
              <a:gd name="connsiteX314" fmla="*/ 935539 w 7023131"/>
              <a:gd name="connsiteY314" fmla="*/ 1572462 h 3281108"/>
              <a:gd name="connsiteX315" fmla="*/ 973639 w 7023131"/>
              <a:gd name="connsiteY315" fmla="*/ 1458162 h 3281108"/>
              <a:gd name="connsiteX316" fmla="*/ 973639 w 7023131"/>
              <a:gd name="connsiteY316" fmla="*/ 1372437 h 3281108"/>
              <a:gd name="connsiteX317" fmla="*/ 1154614 w 7023131"/>
              <a:gd name="connsiteY317" fmla="*/ 1296237 h 3281108"/>
              <a:gd name="connsiteX318" fmla="*/ 1154614 w 7023131"/>
              <a:gd name="connsiteY318" fmla="*/ 1277187 h 3281108"/>
              <a:gd name="connsiteX319" fmla="*/ 1278439 w 7023131"/>
              <a:gd name="connsiteY319" fmla="*/ 1191462 h 3281108"/>
              <a:gd name="connsiteX320" fmla="*/ 1326064 w 7023131"/>
              <a:gd name="connsiteY320" fmla="*/ 1153362 h 3281108"/>
              <a:gd name="connsiteX321" fmla="*/ 1192714 w 7023131"/>
              <a:gd name="connsiteY321" fmla="*/ 1096212 h 3281108"/>
              <a:gd name="connsiteX322" fmla="*/ 1068889 w 7023131"/>
              <a:gd name="connsiteY322" fmla="*/ 1143837 h 3281108"/>
              <a:gd name="connsiteX323" fmla="*/ 859339 w 7023131"/>
              <a:gd name="connsiteY323" fmla="*/ 1134312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83264 w 7023131"/>
              <a:gd name="connsiteY330" fmla="*/ 724737 h 3281108"/>
              <a:gd name="connsiteX331" fmla="*/ 1840414 w 7023131"/>
              <a:gd name="connsiteY331" fmla="*/ 629487 h 3281108"/>
              <a:gd name="connsiteX332" fmla="*/ 1897564 w 7023131"/>
              <a:gd name="connsiteY332" fmla="*/ 619962 h 3281108"/>
              <a:gd name="connsiteX333" fmla="*/ 1983289 w 7023131"/>
              <a:gd name="connsiteY333" fmla="*/ 562812 h 3281108"/>
              <a:gd name="connsiteX334" fmla="*/ 2049964 w 7023131"/>
              <a:gd name="connsiteY334" fmla="*/ 515187 h 3281108"/>
              <a:gd name="connsiteX335" fmla="*/ 2088064 w 7023131"/>
              <a:gd name="connsiteY335" fmla="*/ 524712 h 3281108"/>
              <a:gd name="connsiteX336" fmla="*/ 2107114 w 7023131"/>
              <a:gd name="connsiteY336" fmla="*/ 600912 h 3281108"/>
              <a:gd name="connsiteX337" fmla="*/ 2049964 w 7023131"/>
              <a:gd name="connsiteY337" fmla="*/ 600912 h 3281108"/>
              <a:gd name="connsiteX338" fmla="*/ 1973764 w 7023131"/>
              <a:gd name="connsiteY338" fmla="*/ 667587 h 3281108"/>
              <a:gd name="connsiteX339" fmla="*/ 1849939 w 7023131"/>
              <a:gd name="connsiteY339" fmla="*/ 915237 h 3281108"/>
              <a:gd name="connsiteX340" fmla="*/ 1602289 w 7023131"/>
              <a:gd name="connsiteY340" fmla="*/ 1239087 h 3281108"/>
              <a:gd name="connsiteX341" fmla="*/ 1602289 w 7023131"/>
              <a:gd name="connsiteY341" fmla="*/ 1334337 h 3281108"/>
              <a:gd name="connsiteX342" fmla="*/ 1545139 w 7023131"/>
              <a:gd name="connsiteY342" fmla="*/ 1362912 h 3281108"/>
              <a:gd name="connsiteX343" fmla="*/ 1535614 w 7023131"/>
              <a:gd name="connsiteY343" fmla="*/ 1458162 h 3281108"/>
              <a:gd name="connsiteX344" fmla="*/ 1507039 w 7023131"/>
              <a:gd name="connsiteY344" fmla="*/ 1505787 h 3281108"/>
              <a:gd name="connsiteX345" fmla="*/ 1535614 w 7023131"/>
              <a:gd name="connsiteY345" fmla="*/ 1639137 h 3281108"/>
              <a:gd name="connsiteX346" fmla="*/ 1497514 w 7023131"/>
              <a:gd name="connsiteY346" fmla="*/ 1696287 h 3281108"/>
              <a:gd name="connsiteX347" fmla="*/ 1364164 w 7023131"/>
              <a:gd name="connsiteY347" fmla="*/ 1724862 h 3281108"/>
              <a:gd name="connsiteX348" fmla="*/ 1354639 w 7023131"/>
              <a:gd name="connsiteY348" fmla="*/ 1772487 h 3281108"/>
              <a:gd name="connsiteX349" fmla="*/ 1367974 w 7023131"/>
              <a:gd name="connsiteY349" fmla="*/ 1776297 h 3281108"/>
              <a:gd name="connsiteX350" fmla="*/ 1945189 w 7023131"/>
              <a:gd name="connsiteY350" fmla="*/ 2067762 h 3281108"/>
              <a:gd name="connsiteX351" fmla="*/ 2002339 w 7023131"/>
              <a:gd name="connsiteY351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602289 w 7023131"/>
              <a:gd name="connsiteY339" fmla="*/ 1239087 h 3281108"/>
              <a:gd name="connsiteX340" fmla="*/ 1602289 w 7023131"/>
              <a:gd name="connsiteY340" fmla="*/ 1334337 h 3281108"/>
              <a:gd name="connsiteX341" fmla="*/ 1545139 w 7023131"/>
              <a:gd name="connsiteY341" fmla="*/ 1362912 h 3281108"/>
              <a:gd name="connsiteX342" fmla="*/ 1535614 w 7023131"/>
              <a:gd name="connsiteY342" fmla="*/ 1458162 h 3281108"/>
              <a:gd name="connsiteX343" fmla="*/ 1507039 w 7023131"/>
              <a:gd name="connsiteY343" fmla="*/ 1505787 h 3281108"/>
              <a:gd name="connsiteX344" fmla="*/ 1535614 w 7023131"/>
              <a:gd name="connsiteY344" fmla="*/ 1639137 h 3281108"/>
              <a:gd name="connsiteX345" fmla="*/ 1497514 w 7023131"/>
              <a:gd name="connsiteY345" fmla="*/ 1696287 h 3281108"/>
              <a:gd name="connsiteX346" fmla="*/ 1364164 w 7023131"/>
              <a:gd name="connsiteY346" fmla="*/ 1724862 h 3281108"/>
              <a:gd name="connsiteX347" fmla="*/ 1354639 w 7023131"/>
              <a:gd name="connsiteY347" fmla="*/ 1772487 h 3281108"/>
              <a:gd name="connsiteX348" fmla="*/ 1367974 w 7023131"/>
              <a:gd name="connsiteY348" fmla="*/ 1776297 h 3281108"/>
              <a:gd name="connsiteX349" fmla="*/ 1945189 w 7023131"/>
              <a:gd name="connsiteY349" fmla="*/ 2067762 h 3281108"/>
              <a:gd name="connsiteX350" fmla="*/ 2002339 w 7023131"/>
              <a:gd name="connsiteY350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602289 w 7023131"/>
              <a:gd name="connsiteY339" fmla="*/ 1334337 h 3281108"/>
              <a:gd name="connsiteX340" fmla="*/ 1545139 w 7023131"/>
              <a:gd name="connsiteY340" fmla="*/ 1362912 h 3281108"/>
              <a:gd name="connsiteX341" fmla="*/ 1535614 w 7023131"/>
              <a:gd name="connsiteY341" fmla="*/ 1458162 h 3281108"/>
              <a:gd name="connsiteX342" fmla="*/ 1507039 w 7023131"/>
              <a:gd name="connsiteY342" fmla="*/ 1505787 h 3281108"/>
              <a:gd name="connsiteX343" fmla="*/ 1535614 w 7023131"/>
              <a:gd name="connsiteY343" fmla="*/ 1639137 h 3281108"/>
              <a:gd name="connsiteX344" fmla="*/ 1497514 w 7023131"/>
              <a:gd name="connsiteY344" fmla="*/ 1696287 h 3281108"/>
              <a:gd name="connsiteX345" fmla="*/ 1364164 w 7023131"/>
              <a:gd name="connsiteY345" fmla="*/ 1724862 h 3281108"/>
              <a:gd name="connsiteX346" fmla="*/ 1354639 w 7023131"/>
              <a:gd name="connsiteY346" fmla="*/ 1772487 h 3281108"/>
              <a:gd name="connsiteX347" fmla="*/ 1367974 w 7023131"/>
              <a:gd name="connsiteY347" fmla="*/ 1776297 h 3281108"/>
              <a:gd name="connsiteX348" fmla="*/ 1945189 w 7023131"/>
              <a:gd name="connsiteY348" fmla="*/ 2067762 h 3281108"/>
              <a:gd name="connsiteX349" fmla="*/ 2002339 w 7023131"/>
              <a:gd name="connsiteY349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45139 w 7023131"/>
              <a:gd name="connsiteY339" fmla="*/ 1362912 h 3281108"/>
              <a:gd name="connsiteX340" fmla="*/ 1535614 w 7023131"/>
              <a:gd name="connsiteY340" fmla="*/ 1458162 h 3281108"/>
              <a:gd name="connsiteX341" fmla="*/ 1507039 w 7023131"/>
              <a:gd name="connsiteY341" fmla="*/ 1505787 h 3281108"/>
              <a:gd name="connsiteX342" fmla="*/ 1535614 w 7023131"/>
              <a:gd name="connsiteY342" fmla="*/ 1639137 h 3281108"/>
              <a:gd name="connsiteX343" fmla="*/ 1497514 w 7023131"/>
              <a:gd name="connsiteY343" fmla="*/ 1696287 h 3281108"/>
              <a:gd name="connsiteX344" fmla="*/ 1364164 w 7023131"/>
              <a:gd name="connsiteY344" fmla="*/ 1724862 h 3281108"/>
              <a:gd name="connsiteX345" fmla="*/ 1354639 w 7023131"/>
              <a:gd name="connsiteY345" fmla="*/ 1772487 h 3281108"/>
              <a:gd name="connsiteX346" fmla="*/ 1367974 w 7023131"/>
              <a:gd name="connsiteY346" fmla="*/ 1776297 h 3281108"/>
              <a:gd name="connsiteX347" fmla="*/ 1945189 w 7023131"/>
              <a:gd name="connsiteY347" fmla="*/ 2067762 h 3281108"/>
              <a:gd name="connsiteX348" fmla="*/ 2002339 w 7023131"/>
              <a:gd name="connsiteY348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35614 w 7023131"/>
              <a:gd name="connsiteY339" fmla="*/ 1458162 h 3281108"/>
              <a:gd name="connsiteX340" fmla="*/ 1507039 w 7023131"/>
              <a:gd name="connsiteY340" fmla="*/ 1505787 h 3281108"/>
              <a:gd name="connsiteX341" fmla="*/ 1535614 w 7023131"/>
              <a:gd name="connsiteY341" fmla="*/ 1639137 h 3281108"/>
              <a:gd name="connsiteX342" fmla="*/ 1497514 w 7023131"/>
              <a:gd name="connsiteY342" fmla="*/ 1696287 h 3281108"/>
              <a:gd name="connsiteX343" fmla="*/ 1364164 w 7023131"/>
              <a:gd name="connsiteY343" fmla="*/ 1724862 h 3281108"/>
              <a:gd name="connsiteX344" fmla="*/ 1354639 w 7023131"/>
              <a:gd name="connsiteY344" fmla="*/ 1772487 h 3281108"/>
              <a:gd name="connsiteX345" fmla="*/ 1367974 w 7023131"/>
              <a:gd name="connsiteY345" fmla="*/ 1776297 h 3281108"/>
              <a:gd name="connsiteX346" fmla="*/ 1945189 w 7023131"/>
              <a:gd name="connsiteY346" fmla="*/ 2067762 h 3281108"/>
              <a:gd name="connsiteX347" fmla="*/ 2002339 w 7023131"/>
              <a:gd name="connsiteY347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486737 h 3281108"/>
              <a:gd name="connsiteX16" fmla="*/ 1516564 w 7023131"/>
              <a:gd name="connsiteY16" fmla="*/ 1620087 h 3281108"/>
              <a:gd name="connsiteX17" fmla="*/ 1526089 w 7023131"/>
              <a:gd name="connsiteY17" fmla="*/ 1667712 h 3281108"/>
              <a:gd name="connsiteX18" fmla="*/ 1468939 w 7023131"/>
              <a:gd name="connsiteY18" fmla="*/ 1677237 h 3281108"/>
              <a:gd name="connsiteX19" fmla="*/ 1430839 w 7023131"/>
              <a:gd name="connsiteY19" fmla="*/ 1715337 h 3281108"/>
              <a:gd name="connsiteX20" fmla="*/ 1383214 w 7023131"/>
              <a:gd name="connsiteY20" fmla="*/ 1696287 h 3281108"/>
              <a:gd name="connsiteX21" fmla="*/ 1364164 w 7023131"/>
              <a:gd name="connsiteY21" fmla="*/ 1801062 h 3281108"/>
              <a:gd name="connsiteX22" fmla="*/ 1287964 w 7023131"/>
              <a:gd name="connsiteY22" fmla="*/ 1753437 h 3281108"/>
              <a:gd name="connsiteX23" fmla="*/ 1249864 w 7023131"/>
              <a:gd name="connsiteY23" fmla="*/ 1839162 h 3281108"/>
              <a:gd name="connsiteX24" fmla="*/ 1230814 w 7023131"/>
              <a:gd name="connsiteY24" fmla="*/ 1858212 h 3281108"/>
              <a:gd name="connsiteX25" fmla="*/ 1230814 w 7023131"/>
              <a:gd name="connsiteY25" fmla="*/ 1905837 h 3281108"/>
              <a:gd name="connsiteX26" fmla="*/ 1230814 w 7023131"/>
              <a:gd name="connsiteY26" fmla="*/ 1943937 h 3281108"/>
              <a:gd name="connsiteX27" fmla="*/ 1230814 w 7023131"/>
              <a:gd name="connsiteY27" fmla="*/ 1982037 h 3281108"/>
              <a:gd name="connsiteX28" fmla="*/ 1192714 w 7023131"/>
              <a:gd name="connsiteY28" fmla="*/ 1991562 h 3281108"/>
              <a:gd name="connsiteX29" fmla="*/ 1126039 w 7023131"/>
              <a:gd name="connsiteY29" fmla="*/ 2001087 h 3281108"/>
              <a:gd name="connsiteX30" fmla="*/ 1126039 w 7023131"/>
              <a:gd name="connsiteY30" fmla="*/ 2029662 h 3281108"/>
              <a:gd name="connsiteX31" fmla="*/ 1173664 w 7023131"/>
              <a:gd name="connsiteY31" fmla="*/ 2124912 h 3281108"/>
              <a:gd name="connsiteX32" fmla="*/ 1259389 w 7023131"/>
              <a:gd name="connsiteY32" fmla="*/ 2115387 h 3281108"/>
              <a:gd name="connsiteX33" fmla="*/ 1316539 w 7023131"/>
              <a:gd name="connsiteY33" fmla="*/ 2163012 h 3281108"/>
              <a:gd name="connsiteX34" fmla="*/ 1354639 w 7023131"/>
              <a:gd name="connsiteY34" fmla="*/ 2172537 h 3281108"/>
              <a:gd name="connsiteX35" fmla="*/ 1411789 w 7023131"/>
              <a:gd name="connsiteY35" fmla="*/ 2172537 h 3281108"/>
              <a:gd name="connsiteX36" fmla="*/ 1459414 w 7023131"/>
              <a:gd name="connsiteY36" fmla="*/ 2105862 h 3281108"/>
              <a:gd name="connsiteX37" fmla="*/ 1516564 w 7023131"/>
              <a:gd name="connsiteY37" fmla="*/ 2039187 h 3281108"/>
              <a:gd name="connsiteX38" fmla="*/ 1621339 w 7023131"/>
              <a:gd name="connsiteY38" fmla="*/ 2029662 h 3281108"/>
              <a:gd name="connsiteX39" fmla="*/ 1668964 w 7023131"/>
              <a:gd name="connsiteY39" fmla="*/ 2001087 h 3281108"/>
              <a:gd name="connsiteX40" fmla="*/ 1792789 w 7023131"/>
              <a:gd name="connsiteY40" fmla="*/ 2001087 h 3281108"/>
              <a:gd name="connsiteX41" fmla="*/ 2049964 w 7023131"/>
              <a:gd name="connsiteY41" fmla="*/ 2115387 h 3281108"/>
              <a:gd name="connsiteX42" fmla="*/ 2240464 w 7023131"/>
              <a:gd name="connsiteY42" fmla="*/ 203918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49964 w 7023131"/>
              <a:gd name="connsiteY333" fmla="*/ 515187 h 3281108"/>
              <a:gd name="connsiteX334" fmla="*/ 2088064 w 7023131"/>
              <a:gd name="connsiteY334" fmla="*/ 524712 h 3281108"/>
              <a:gd name="connsiteX335" fmla="*/ 2107114 w 7023131"/>
              <a:gd name="connsiteY335" fmla="*/ 600912 h 3281108"/>
              <a:gd name="connsiteX336" fmla="*/ 2049964 w 7023131"/>
              <a:gd name="connsiteY336" fmla="*/ 600912 h 3281108"/>
              <a:gd name="connsiteX337" fmla="*/ 1973764 w 7023131"/>
              <a:gd name="connsiteY337" fmla="*/ 667587 h 3281108"/>
              <a:gd name="connsiteX338" fmla="*/ 1849939 w 7023131"/>
              <a:gd name="connsiteY338" fmla="*/ 915237 h 3281108"/>
              <a:gd name="connsiteX339" fmla="*/ 1507039 w 7023131"/>
              <a:gd name="connsiteY339" fmla="*/ 1505787 h 3281108"/>
              <a:gd name="connsiteX340" fmla="*/ 1535614 w 7023131"/>
              <a:gd name="connsiteY340" fmla="*/ 1639137 h 3281108"/>
              <a:gd name="connsiteX341" fmla="*/ 1497514 w 7023131"/>
              <a:gd name="connsiteY341" fmla="*/ 1696287 h 3281108"/>
              <a:gd name="connsiteX342" fmla="*/ 1364164 w 7023131"/>
              <a:gd name="connsiteY342" fmla="*/ 1724862 h 3281108"/>
              <a:gd name="connsiteX343" fmla="*/ 1354639 w 7023131"/>
              <a:gd name="connsiteY343" fmla="*/ 1772487 h 3281108"/>
              <a:gd name="connsiteX344" fmla="*/ 1367974 w 7023131"/>
              <a:gd name="connsiteY344" fmla="*/ 1776297 h 3281108"/>
              <a:gd name="connsiteX345" fmla="*/ 1945189 w 7023131"/>
              <a:gd name="connsiteY345" fmla="*/ 2067762 h 3281108"/>
              <a:gd name="connsiteX346" fmla="*/ 2002339 w 7023131"/>
              <a:gd name="connsiteY34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5614 w 7023131"/>
              <a:gd name="connsiteY339" fmla="*/ 1639137 h 3281108"/>
              <a:gd name="connsiteX340" fmla="*/ 1497514 w 7023131"/>
              <a:gd name="connsiteY340" fmla="*/ 1696287 h 3281108"/>
              <a:gd name="connsiteX341" fmla="*/ 1364164 w 7023131"/>
              <a:gd name="connsiteY341" fmla="*/ 1724862 h 3281108"/>
              <a:gd name="connsiteX342" fmla="*/ 1354639 w 7023131"/>
              <a:gd name="connsiteY342" fmla="*/ 1772487 h 3281108"/>
              <a:gd name="connsiteX343" fmla="*/ 1367974 w 7023131"/>
              <a:gd name="connsiteY343" fmla="*/ 1776297 h 3281108"/>
              <a:gd name="connsiteX344" fmla="*/ 1945189 w 7023131"/>
              <a:gd name="connsiteY344" fmla="*/ 2067762 h 3281108"/>
              <a:gd name="connsiteX345" fmla="*/ 2002339 w 7023131"/>
              <a:gd name="connsiteY34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1804 w 7023131"/>
              <a:gd name="connsiteY339" fmla="*/ 1616277 h 3281108"/>
              <a:gd name="connsiteX340" fmla="*/ 1535614 w 7023131"/>
              <a:gd name="connsiteY340" fmla="*/ 1639137 h 3281108"/>
              <a:gd name="connsiteX341" fmla="*/ 1497514 w 7023131"/>
              <a:gd name="connsiteY341" fmla="*/ 1696287 h 3281108"/>
              <a:gd name="connsiteX342" fmla="*/ 1364164 w 7023131"/>
              <a:gd name="connsiteY342" fmla="*/ 1724862 h 3281108"/>
              <a:gd name="connsiteX343" fmla="*/ 1354639 w 7023131"/>
              <a:gd name="connsiteY343" fmla="*/ 1772487 h 3281108"/>
              <a:gd name="connsiteX344" fmla="*/ 1367974 w 7023131"/>
              <a:gd name="connsiteY344" fmla="*/ 1776297 h 3281108"/>
              <a:gd name="connsiteX345" fmla="*/ 1945189 w 7023131"/>
              <a:gd name="connsiteY345" fmla="*/ 2067762 h 3281108"/>
              <a:gd name="connsiteX346" fmla="*/ 2002339 w 7023131"/>
              <a:gd name="connsiteY34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07039 w 7023131"/>
              <a:gd name="connsiteY338" fmla="*/ 1505787 h 3281108"/>
              <a:gd name="connsiteX339" fmla="*/ 1535614 w 7023131"/>
              <a:gd name="connsiteY339" fmla="*/ 1639137 h 3281108"/>
              <a:gd name="connsiteX340" fmla="*/ 1497514 w 7023131"/>
              <a:gd name="connsiteY340" fmla="*/ 1696287 h 3281108"/>
              <a:gd name="connsiteX341" fmla="*/ 1364164 w 7023131"/>
              <a:gd name="connsiteY341" fmla="*/ 1724862 h 3281108"/>
              <a:gd name="connsiteX342" fmla="*/ 1354639 w 7023131"/>
              <a:gd name="connsiteY342" fmla="*/ 1772487 h 3281108"/>
              <a:gd name="connsiteX343" fmla="*/ 1367974 w 7023131"/>
              <a:gd name="connsiteY343" fmla="*/ 1776297 h 3281108"/>
              <a:gd name="connsiteX344" fmla="*/ 1945189 w 7023131"/>
              <a:gd name="connsiteY344" fmla="*/ 2067762 h 3281108"/>
              <a:gd name="connsiteX345" fmla="*/ 2002339 w 7023131"/>
              <a:gd name="connsiteY34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497514 w 7023131"/>
              <a:gd name="connsiteY339" fmla="*/ 1696287 h 3281108"/>
              <a:gd name="connsiteX340" fmla="*/ 1364164 w 7023131"/>
              <a:gd name="connsiteY340" fmla="*/ 1724862 h 3281108"/>
              <a:gd name="connsiteX341" fmla="*/ 1354639 w 7023131"/>
              <a:gd name="connsiteY341" fmla="*/ 1772487 h 3281108"/>
              <a:gd name="connsiteX342" fmla="*/ 1367974 w 7023131"/>
              <a:gd name="connsiteY342" fmla="*/ 1776297 h 3281108"/>
              <a:gd name="connsiteX343" fmla="*/ 1945189 w 7023131"/>
              <a:gd name="connsiteY343" fmla="*/ 2067762 h 3281108"/>
              <a:gd name="connsiteX344" fmla="*/ 2002339 w 7023131"/>
              <a:gd name="connsiteY34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64164 w 7023131"/>
              <a:gd name="connsiteY339" fmla="*/ 1724862 h 3281108"/>
              <a:gd name="connsiteX340" fmla="*/ 1354639 w 7023131"/>
              <a:gd name="connsiteY340" fmla="*/ 1772487 h 3281108"/>
              <a:gd name="connsiteX341" fmla="*/ 1367974 w 7023131"/>
              <a:gd name="connsiteY341" fmla="*/ 1776297 h 3281108"/>
              <a:gd name="connsiteX342" fmla="*/ 1945189 w 7023131"/>
              <a:gd name="connsiteY342" fmla="*/ 2067762 h 3281108"/>
              <a:gd name="connsiteX343" fmla="*/ 2002339 w 7023131"/>
              <a:gd name="connsiteY34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54639 w 7023131"/>
              <a:gd name="connsiteY339" fmla="*/ 1772487 h 3281108"/>
              <a:gd name="connsiteX340" fmla="*/ 1367974 w 7023131"/>
              <a:gd name="connsiteY340" fmla="*/ 1776297 h 3281108"/>
              <a:gd name="connsiteX341" fmla="*/ 1945189 w 7023131"/>
              <a:gd name="connsiteY341" fmla="*/ 2067762 h 3281108"/>
              <a:gd name="connsiteX342" fmla="*/ 2002339 w 7023131"/>
              <a:gd name="connsiteY342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354639 w 7023131"/>
              <a:gd name="connsiteY339" fmla="*/ 1772487 h 3281108"/>
              <a:gd name="connsiteX340" fmla="*/ 1945189 w 7023131"/>
              <a:gd name="connsiteY340" fmla="*/ 2067762 h 3281108"/>
              <a:gd name="connsiteX341" fmla="*/ 2002339 w 7023131"/>
              <a:gd name="connsiteY341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535614 w 7023131"/>
              <a:gd name="connsiteY338" fmla="*/ 1639137 h 3281108"/>
              <a:gd name="connsiteX339" fmla="*/ 1945189 w 7023131"/>
              <a:gd name="connsiteY339" fmla="*/ 2067762 h 3281108"/>
              <a:gd name="connsiteX340" fmla="*/ 2002339 w 7023131"/>
              <a:gd name="connsiteY340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849939 w 7023131"/>
              <a:gd name="connsiteY337" fmla="*/ 915237 h 3281108"/>
              <a:gd name="connsiteX338" fmla="*/ 1945189 w 7023131"/>
              <a:gd name="connsiteY338" fmla="*/ 2067762 h 3281108"/>
              <a:gd name="connsiteX339" fmla="*/ 2002339 w 7023131"/>
              <a:gd name="connsiteY339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73764 w 7023131"/>
              <a:gd name="connsiteY336" fmla="*/ 667587 h 3281108"/>
              <a:gd name="connsiteX337" fmla="*/ 1945189 w 7023131"/>
              <a:gd name="connsiteY337" fmla="*/ 2067762 h 3281108"/>
              <a:gd name="connsiteX338" fmla="*/ 2002339 w 7023131"/>
              <a:gd name="connsiteY338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2049964 w 7023131"/>
              <a:gd name="connsiteY335" fmla="*/ 600912 h 3281108"/>
              <a:gd name="connsiteX336" fmla="*/ 1945189 w 7023131"/>
              <a:gd name="connsiteY336" fmla="*/ 2067762 h 3281108"/>
              <a:gd name="connsiteX337" fmla="*/ 2002339 w 7023131"/>
              <a:gd name="connsiteY337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2107114 w 7023131"/>
              <a:gd name="connsiteY334" fmla="*/ 600912 h 3281108"/>
              <a:gd name="connsiteX335" fmla="*/ 1945189 w 7023131"/>
              <a:gd name="connsiteY335" fmla="*/ 2067762 h 3281108"/>
              <a:gd name="connsiteX336" fmla="*/ 2002339 w 7023131"/>
              <a:gd name="connsiteY336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88064 w 7023131"/>
              <a:gd name="connsiteY333" fmla="*/ 524712 h 3281108"/>
              <a:gd name="connsiteX334" fmla="*/ 1945189 w 7023131"/>
              <a:gd name="connsiteY334" fmla="*/ 2067762 h 3281108"/>
              <a:gd name="connsiteX335" fmla="*/ 2002339 w 7023131"/>
              <a:gd name="connsiteY335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1945189 w 7023131"/>
              <a:gd name="connsiteY333" fmla="*/ 2067762 h 3281108"/>
              <a:gd name="connsiteX334" fmla="*/ 2002339 w 7023131"/>
              <a:gd name="connsiteY334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333" fmla="*/ 2002339 w 7023131"/>
              <a:gd name="connsiteY333" fmla="*/ 2124912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49964 w 7023131"/>
              <a:gd name="connsiteY332" fmla="*/ 5151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198554 w 7023131"/>
              <a:gd name="connsiteY332" fmla="*/ 6675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198554 w 7023131"/>
              <a:gd name="connsiteY333" fmla="*/ 66758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15674 w 7023131"/>
              <a:gd name="connsiteY333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04244 w 7023131"/>
              <a:gd name="connsiteY333" fmla="*/ 64853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08054 w 7023131"/>
              <a:gd name="connsiteY333" fmla="*/ 65996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83264 w 7023131"/>
              <a:gd name="connsiteY328" fmla="*/ 724737 h 3281108"/>
              <a:gd name="connsiteX329" fmla="*/ 1840414 w 7023131"/>
              <a:gd name="connsiteY329" fmla="*/ 629487 h 3281108"/>
              <a:gd name="connsiteX330" fmla="*/ 1897564 w 7023131"/>
              <a:gd name="connsiteY330" fmla="*/ 619962 h 3281108"/>
              <a:gd name="connsiteX331" fmla="*/ 1983289 w 7023131"/>
              <a:gd name="connsiteY331" fmla="*/ 562812 h 3281108"/>
              <a:gd name="connsiteX332" fmla="*/ 2080444 w 7023131"/>
              <a:gd name="connsiteY332" fmla="*/ 538047 h 3281108"/>
              <a:gd name="connsiteX333" fmla="*/ 2023294 w 7023131"/>
              <a:gd name="connsiteY333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22304 w 7023131"/>
              <a:gd name="connsiteY328" fmla="*/ 686637 h 3281108"/>
              <a:gd name="connsiteX329" fmla="*/ 1783264 w 7023131"/>
              <a:gd name="connsiteY329" fmla="*/ 72473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80444 w 7023131"/>
              <a:gd name="connsiteY333" fmla="*/ 538047 h 3281108"/>
              <a:gd name="connsiteX334" fmla="*/ 2023294 w 7023131"/>
              <a:gd name="connsiteY334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335589 w 7023131"/>
              <a:gd name="connsiteY322" fmla="*/ 753312 h 3281108"/>
              <a:gd name="connsiteX323" fmla="*/ 1402264 w 7023131"/>
              <a:gd name="connsiteY323" fmla="*/ 715212 h 3281108"/>
              <a:gd name="connsiteX324" fmla="*/ 1497514 w 7023131"/>
              <a:gd name="connsiteY324" fmla="*/ 715212 h 3281108"/>
              <a:gd name="connsiteX325" fmla="*/ 1583239 w 7023131"/>
              <a:gd name="connsiteY325" fmla="*/ 696162 h 3281108"/>
              <a:gd name="connsiteX326" fmla="*/ 1602289 w 7023131"/>
              <a:gd name="connsiteY326" fmla="*/ 648537 h 3281108"/>
              <a:gd name="connsiteX327" fmla="*/ 1649914 w 7023131"/>
              <a:gd name="connsiteY327" fmla="*/ 715212 h 3281108"/>
              <a:gd name="connsiteX328" fmla="*/ 1722304 w 7023131"/>
              <a:gd name="connsiteY328" fmla="*/ 686637 h 3281108"/>
              <a:gd name="connsiteX329" fmla="*/ 1790884 w 7023131"/>
              <a:gd name="connsiteY329" fmla="*/ 694257 h 3281108"/>
              <a:gd name="connsiteX330" fmla="*/ 1840414 w 7023131"/>
              <a:gd name="connsiteY330" fmla="*/ 629487 h 3281108"/>
              <a:gd name="connsiteX331" fmla="*/ 1897564 w 7023131"/>
              <a:gd name="connsiteY331" fmla="*/ 619962 h 3281108"/>
              <a:gd name="connsiteX332" fmla="*/ 1983289 w 7023131"/>
              <a:gd name="connsiteY332" fmla="*/ 562812 h 3281108"/>
              <a:gd name="connsiteX333" fmla="*/ 2080444 w 7023131"/>
              <a:gd name="connsiteY333" fmla="*/ 538047 h 3281108"/>
              <a:gd name="connsiteX334" fmla="*/ 2023294 w 7023131"/>
              <a:gd name="connsiteY334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345239 w 7023131"/>
              <a:gd name="connsiteY42" fmla="*/ 2010612 h 3281108"/>
              <a:gd name="connsiteX43" fmla="*/ 2411914 w 7023131"/>
              <a:gd name="connsiteY43" fmla="*/ 1943937 h 3281108"/>
              <a:gd name="connsiteX44" fmla="*/ 2459539 w 7023131"/>
              <a:gd name="connsiteY44" fmla="*/ 1896312 h 3281108"/>
              <a:gd name="connsiteX45" fmla="*/ 2507164 w 7023131"/>
              <a:gd name="connsiteY45" fmla="*/ 1829637 h 3281108"/>
              <a:gd name="connsiteX46" fmla="*/ 2535739 w 7023131"/>
              <a:gd name="connsiteY46" fmla="*/ 1810587 h 3281108"/>
              <a:gd name="connsiteX47" fmla="*/ 2659564 w 7023131"/>
              <a:gd name="connsiteY47" fmla="*/ 1791537 h 3281108"/>
              <a:gd name="connsiteX48" fmla="*/ 2669089 w 7023131"/>
              <a:gd name="connsiteY48" fmla="*/ 1715337 h 3281108"/>
              <a:gd name="connsiteX49" fmla="*/ 2697664 w 7023131"/>
              <a:gd name="connsiteY49" fmla="*/ 1696287 h 3281108"/>
              <a:gd name="connsiteX50" fmla="*/ 2745289 w 7023131"/>
              <a:gd name="connsiteY50" fmla="*/ 1658187 h 3281108"/>
              <a:gd name="connsiteX51" fmla="*/ 2802439 w 7023131"/>
              <a:gd name="connsiteY51" fmla="*/ 1629612 h 3281108"/>
              <a:gd name="connsiteX52" fmla="*/ 2888164 w 7023131"/>
              <a:gd name="connsiteY52" fmla="*/ 1572462 h 3281108"/>
              <a:gd name="connsiteX53" fmla="*/ 2954839 w 7023131"/>
              <a:gd name="connsiteY53" fmla="*/ 1505787 h 3281108"/>
              <a:gd name="connsiteX54" fmla="*/ 2964364 w 7023131"/>
              <a:gd name="connsiteY54" fmla="*/ 1429587 h 3281108"/>
              <a:gd name="connsiteX55" fmla="*/ 3002464 w 7023131"/>
              <a:gd name="connsiteY55" fmla="*/ 1429587 h 3281108"/>
              <a:gd name="connsiteX56" fmla="*/ 2983414 w 7023131"/>
              <a:gd name="connsiteY56" fmla="*/ 1362912 h 3281108"/>
              <a:gd name="connsiteX57" fmla="*/ 3078664 w 7023131"/>
              <a:gd name="connsiteY57" fmla="*/ 1439112 h 3281108"/>
              <a:gd name="connsiteX58" fmla="*/ 3192964 w 7023131"/>
              <a:gd name="connsiteY58" fmla="*/ 1401012 h 3281108"/>
              <a:gd name="connsiteX59" fmla="*/ 3345364 w 7023131"/>
              <a:gd name="connsiteY59" fmla="*/ 1401012 h 3281108"/>
              <a:gd name="connsiteX60" fmla="*/ 3402514 w 7023131"/>
              <a:gd name="connsiteY60" fmla="*/ 1372437 h 3281108"/>
              <a:gd name="connsiteX61" fmla="*/ 3412039 w 7023131"/>
              <a:gd name="connsiteY61" fmla="*/ 1343862 h 3281108"/>
              <a:gd name="connsiteX62" fmla="*/ 3412039 w 7023131"/>
              <a:gd name="connsiteY62" fmla="*/ 1439112 h 3281108"/>
              <a:gd name="connsiteX63" fmla="*/ 3469189 w 7023131"/>
              <a:gd name="connsiteY63" fmla="*/ 1420062 h 3281108"/>
              <a:gd name="connsiteX64" fmla="*/ 3573964 w 7023131"/>
              <a:gd name="connsiteY64" fmla="*/ 1410537 h 3281108"/>
              <a:gd name="connsiteX65" fmla="*/ 3612064 w 7023131"/>
              <a:gd name="connsiteY65" fmla="*/ 1334337 h 3281108"/>
              <a:gd name="connsiteX66" fmla="*/ 3754939 w 7023131"/>
              <a:gd name="connsiteY66" fmla="*/ 1391487 h 3281108"/>
              <a:gd name="connsiteX67" fmla="*/ 3802564 w 7023131"/>
              <a:gd name="connsiteY67" fmla="*/ 1286712 h 3281108"/>
              <a:gd name="connsiteX68" fmla="*/ 3935914 w 7023131"/>
              <a:gd name="connsiteY68" fmla="*/ 1267662 h 3281108"/>
              <a:gd name="connsiteX69" fmla="*/ 3974014 w 7023131"/>
              <a:gd name="connsiteY69" fmla="*/ 1181937 h 3281108"/>
              <a:gd name="connsiteX70" fmla="*/ 3935914 w 7023131"/>
              <a:gd name="connsiteY70" fmla="*/ 1105737 h 3281108"/>
              <a:gd name="connsiteX71" fmla="*/ 3916864 w 7023131"/>
              <a:gd name="connsiteY71" fmla="*/ 1039062 h 3281108"/>
              <a:gd name="connsiteX72" fmla="*/ 3840664 w 7023131"/>
              <a:gd name="connsiteY72" fmla="*/ 962862 h 3281108"/>
              <a:gd name="connsiteX73" fmla="*/ 3764464 w 7023131"/>
              <a:gd name="connsiteY73" fmla="*/ 915237 h 3281108"/>
              <a:gd name="connsiteX74" fmla="*/ 3840664 w 7023131"/>
              <a:gd name="connsiteY74" fmla="*/ 734262 h 3281108"/>
              <a:gd name="connsiteX75" fmla="*/ 3897814 w 7023131"/>
              <a:gd name="connsiteY75" fmla="*/ 648537 h 3281108"/>
              <a:gd name="connsiteX76" fmla="*/ 3983539 w 7023131"/>
              <a:gd name="connsiteY76" fmla="*/ 591387 h 3281108"/>
              <a:gd name="connsiteX77" fmla="*/ 4069264 w 7023131"/>
              <a:gd name="connsiteY77" fmla="*/ 600912 h 3281108"/>
              <a:gd name="connsiteX78" fmla="*/ 4097839 w 7023131"/>
              <a:gd name="connsiteY78" fmla="*/ 553287 h 3281108"/>
              <a:gd name="connsiteX79" fmla="*/ 4154989 w 7023131"/>
              <a:gd name="connsiteY79" fmla="*/ 505662 h 3281108"/>
              <a:gd name="connsiteX80" fmla="*/ 4174039 w 7023131"/>
              <a:gd name="connsiteY80" fmla="*/ 496137 h 3281108"/>
              <a:gd name="connsiteX81" fmla="*/ 4259764 w 7023131"/>
              <a:gd name="connsiteY81" fmla="*/ 391362 h 3281108"/>
              <a:gd name="connsiteX82" fmla="*/ 4335964 w 7023131"/>
              <a:gd name="connsiteY82" fmla="*/ 429462 h 3281108"/>
              <a:gd name="connsiteX83" fmla="*/ 4431214 w 7023131"/>
              <a:gd name="connsiteY83" fmla="*/ 391362 h 3281108"/>
              <a:gd name="connsiteX84" fmla="*/ 4535989 w 7023131"/>
              <a:gd name="connsiteY84" fmla="*/ 391362 h 3281108"/>
              <a:gd name="connsiteX85" fmla="*/ 4583614 w 7023131"/>
              <a:gd name="connsiteY85" fmla="*/ 362787 h 3281108"/>
              <a:gd name="connsiteX86" fmla="*/ 4659814 w 7023131"/>
              <a:gd name="connsiteY86" fmla="*/ 343737 h 3281108"/>
              <a:gd name="connsiteX87" fmla="*/ 4697914 w 7023131"/>
              <a:gd name="connsiteY87" fmla="*/ 305637 h 3281108"/>
              <a:gd name="connsiteX88" fmla="*/ 4755064 w 7023131"/>
              <a:gd name="connsiteY88" fmla="*/ 343737 h 3281108"/>
              <a:gd name="connsiteX89" fmla="*/ 4840789 w 7023131"/>
              <a:gd name="connsiteY89" fmla="*/ 343737 h 3281108"/>
              <a:gd name="connsiteX90" fmla="*/ 4888414 w 7023131"/>
              <a:gd name="connsiteY90" fmla="*/ 315162 h 3281108"/>
              <a:gd name="connsiteX91" fmla="*/ 4936039 w 7023131"/>
              <a:gd name="connsiteY91" fmla="*/ 324687 h 3281108"/>
              <a:gd name="connsiteX92" fmla="*/ 5040814 w 7023131"/>
              <a:gd name="connsiteY92" fmla="*/ 324687 h 3281108"/>
              <a:gd name="connsiteX93" fmla="*/ 5097964 w 7023131"/>
              <a:gd name="connsiteY93" fmla="*/ 324687 h 3281108"/>
              <a:gd name="connsiteX94" fmla="*/ 5202739 w 7023131"/>
              <a:gd name="connsiteY94" fmla="*/ 334212 h 3281108"/>
              <a:gd name="connsiteX95" fmla="*/ 5307514 w 7023131"/>
              <a:gd name="connsiteY95" fmla="*/ 334212 h 3281108"/>
              <a:gd name="connsiteX96" fmla="*/ 5393239 w 7023131"/>
              <a:gd name="connsiteY96" fmla="*/ 258012 h 3281108"/>
              <a:gd name="connsiteX97" fmla="*/ 5459914 w 7023131"/>
              <a:gd name="connsiteY97" fmla="*/ 258012 h 3281108"/>
              <a:gd name="connsiteX98" fmla="*/ 5564689 w 7023131"/>
              <a:gd name="connsiteY98" fmla="*/ 267537 h 3281108"/>
              <a:gd name="connsiteX99" fmla="*/ 5602789 w 7023131"/>
              <a:gd name="connsiteY99" fmla="*/ 238962 h 3281108"/>
              <a:gd name="connsiteX100" fmla="*/ 5583739 w 7023131"/>
              <a:gd name="connsiteY100" fmla="*/ 162762 h 3281108"/>
              <a:gd name="connsiteX101" fmla="*/ 5545639 w 7023131"/>
              <a:gd name="connsiteY101" fmla="*/ 124662 h 3281108"/>
              <a:gd name="connsiteX102" fmla="*/ 5640889 w 7023131"/>
              <a:gd name="connsiteY102" fmla="*/ 124662 h 3281108"/>
              <a:gd name="connsiteX103" fmla="*/ 5717089 w 7023131"/>
              <a:gd name="connsiteY103" fmla="*/ 77037 h 3281108"/>
              <a:gd name="connsiteX104" fmla="*/ 5736139 w 7023131"/>
              <a:gd name="connsiteY104" fmla="*/ 29412 h 3281108"/>
              <a:gd name="connsiteX105" fmla="*/ 5802814 w 7023131"/>
              <a:gd name="connsiteY105" fmla="*/ 48462 h 3281108"/>
              <a:gd name="connsiteX106" fmla="*/ 5898064 w 7023131"/>
              <a:gd name="connsiteY106" fmla="*/ 67512 h 3281108"/>
              <a:gd name="connsiteX107" fmla="*/ 5898064 w 7023131"/>
              <a:gd name="connsiteY107" fmla="*/ 837 h 3281108"/>
              <a:gd name="connsiteX108" fmla="*/ 6012364 w 7023131"/>
              <a:gd name="connsiteY108" fmla="*/ 29412 h 3281108"/>
              <a:gd name="connsiteX109" fmla="*/ 6059989 w 7023131"/>
              <a:gd name="connsiteY109" fmla="*/ 19887 h 3281108"/>
              <a:gd name="connsiteX110" fmla="*/ 6126664 w 7023131"/>
              <a:gd name="connsiteY110" fmla="*/ 48462 h 3281108"/>
              <a:gd name="connsiteX111" fmla="*/ 6269539 w 7023131"/>
              <a:gd name="connsiteY111" fmla="*/ 96087 h 3281108"/>
              <a:gd name="connsiteX112" fmla="*/ 6364789 w 7023131"/>
              <a:gd name="connsiteY112" fmla="*/ 96087 h 3281108"/>
              <a:gd name="connsiteX113" fmla="*/ 6545764 w 7023131"/>
              <a:gd name="connsiteY113" fmla="*/ 143712 h 3281108"/>
              <a:gd name="connsiteX114" fmla="*/ 6650539 w 7023131"/>
              <a:gd name="connsiteY114" fmla="*/ 267537 h 3281108"/>
              <a:gd name="connsiteX115" fmla="*/ 6631489 w 7023131"/>
              <a:gd name="connsiteY115" fmla="*/ 315162 h 3281108"/>
              <a:gd name="connsiteX116" fmla="*/ 6621964 w 7023131"/>
              <a:gd name="connsiteY116" fmla="*/ 381837 h 3281108"/>
              <a:gd name="connsiteX117" fmla="*/ 6593389 w 7023131"/>
              <a:gd name="connsiteY117" fmla="*/ 410412 h 3281108"/>
              <a:gd name="connsiteX118" fmla="*/ 6469564 w 7023131"/>
              <a:gd name="connsiteY118" fmla="*/ 334212 h 3281108"/>
              <a:gd name="connsiteX119" fmla="*/ 6460039 w 7023131"/>
              <a:gd name="connsiteY119" fmla="*/ 391362 h 3281108"/>
              <a:gd name="connsiteX120" fmla="*/ 6345739 w 7023131"/>
              <a:gd name="connsiteY120" fmla="*/ 391362 h 3281108"/>
              <a:gd name="connsiteX121" fmla="*/ 6288589 w 7023131"/>
              <a:gd name="connsiteY121" fmla="*/ 419937 h 3281108"/>
              <a:gd name="connsiteX122" fmla="*/ 6145714 w 7023131"/>
              <a:gd name="connsiteY122" fmla="*/ 477087 h 3281108"/>
              <a:gd name="connsiteX123" fmla="*/ 6079039 w 7023131"/>
              <a:gd name="connsiteY123" fmla="*/ 467562 h 3281108"/>
              <a:gd name="connsiteX124" fmla="*/ 6031414 w 7023131"/>
              <a:gd name="connsiteY124" fmla="*/ 467562 h 3281108"/>
              <a:gd name="connsiteX125" fmla="*/ 5964739 w 7023131"/>
              <a:gd name="connsiteY125" fmla="*/ 515187 h 3281108"/>
              <a:gd name="connsiteX126" fmla="*/ 5831389 w 7023131"/>
              <a:gd name="connsiteY126" fmla="*/ 486612 h 3281108"/>
              <a:gd name="connsiteX127" fmla="*/ 5745664 w 7023131"/>
              <a:gd name="connsiteY127" fmla="*/ 486612 h 3281108"/>
              <a:gd name="connsiteX128" fmla="*/ 5621839 w 7023131"/>
              <a:gd name="connsiteY128" fmla="*/ 543762 h 3281108"/>
              <a:gd name="connsiteX129" fmla="*/ 5612314 w 7023131"/>
              <a:gd name="connsiteY129" fmla="*/ 562812 h 3281108"/>
              <a:gd name="connsiteX130" fmla="*/ 5564689 w 7023131"/>
              <a:gd name="connsiteY130" fmla="*/ 572337 h 3281108"/>
              <a:gd name="connsiteX131" fmla="*/ 5440864 w 7023131"/>
              <a:gd name="connsiteY131" fmla="*/ 543762 h 3281108"/>
              <a:gd name="connsiteX132" fmla="*/ 5364664 w 7023131"/>
              <a:gd name="connsiteY132" fmla="*/ 534237 h 3281108"/>
              <a:gd name="connsiteX133" fmla="*/ 5355139 w 7023131"/>
              <a:gd name="connsiteY133" fmla="*/ 562812 h 3281108"/>
              <a:gd name="connsiteX134" fmla="*/ 5317039 w 7023131"/>
              <a:gd name="connsiteY134" fmla="*/ 581862 h 3281108"/>
              <a:gd name="connsiteX135" fmla="*/ 5307514 w 7023131"/>
              <a:gd name="connsiteY135" fmla="*/ 591387 h 3281108"/>
              <a:gd name="connsiteX136" fmla="*/ 5202739 w 7023131"/>
              <a:gd name="connsiteY136" fmla="*/ 591387 h 3281108"/>
              <a:gd name="connsiteX137" fmla="*/ 5136064 w 7023131"/>
              <a:gd name="connsiteY137" fmla="*/ 677112 h 3281108"/>
              <a:gd name="connsiteX138" fmla="*/ 5126539 w 7023131"/>
              <a:gd name="connsiteY138" fmla="*/ 724737 h 3281108"/>
              <a:gd name="connsiteX139" fmla="*/ 5136064 w 7023131"/>
              <a:gd name="connsiteY139" fmla="*/ 753312 h 3281108"/>
              <a:gd name="connsiteX140" fmla="*/ 5088439 w 7023131"/>
              <a:gd name="connsiteY140" fmla="*/ 810462 h 3281108"/>
              <a:gd name="connsiteX141" fmla="*/ 5050339 w 7023131"/>
              <a:gd name="connsiteY141" fmla="*/ 819987 h 3281108"/>
              <a:gd name="connsiteX142" fmla="*/ 5069389 w 7023131"/>
              <a:gd name="connsiteY142" fmla="*/ 886662 h 3281108"/>
              <a:gd name="connsiteX143" fmla="*/ 5050339 w 7023131"/>
              <a:gd name="connsiteY143" fmla="*/ 953337 h 3281108"/>
              <a:gd name="connsiteX144" fmla="*/ 5021764 w 7023131"/>
              <a:gd name="connsiteY144" fmla="*/ 991437 h 3281108"/>
              <a:gd name="connsiteX145" fmla="*/ 4955089 w 7023131"/>
              <a:gd name="connsiteY145" fmla="*/ 1029537 h 3281108"/>
              <a:gd name="connsiteX146" fmla="*/ 4878889 w 7023131"/>
              <a:gd name="connsiteY146" fmla="*/ 1086687 h 3281108"/>
              <a:gd name="connsiteX147" fmla="*/ 4859839 w 7023131"/>
              <a:gd name="connsiteY147" fmla="*/ 1105737 h 3281108"/>
              <a:gd name="connsiteX148" fmla="*/ 4821739 w 7023131"/>
              <a:gd name="connsiteY148" fmla="*/ 1134312 h 3281108"/>
              <a:gd name="connsiteX149" fmla="*/ 4783639 w 7023131"/>
              <a:gd name="connsiteY149" fmla="*/ 1134312 h 3281108"/>
              <a:gd name="connsiteX150" fmla="*/ 4755064 w 7023131"/>
              <a:gd name="connsiteY150" fmla="*/ 1220037 h 3281108"/>
              <a:gd name="connsiteX151" fmla="*/ 4793164 w 7023131"/>
              <a:gd name="connsiteY151" fmla="*/ 1258137 h 3281108"/>
              <a:gd name="connsiteX152" fmla="*/ 4840789 w 7023131"/>
              <a:gd name="connsiteY152" fmla="*/ 1305762 h 3281108"/>
              <a:gd name="connsiteX153" fmla="*/ 4888414 w 7023131"/>
              <a:gd name="connsiteY153" fmla="*/ 1343862 h 3281108"/>
              <a:gd name="connsiteX154" fmla="*/ 4926514 w 7023131"/>
              <a:gd name="connsiteY154" fmla="*/ 1429587 h 3281108"/>
              <a:gd name="connsiteX155" fmla="*/ 4916989 w 7023131"/>
              <a:gd name="connsiteY155" fmla="*/ 1486737 h 3281108"/>
              <a:gd name="connsiteX156" fmla="*/ 4936039 w 7023131"/>
              <a:gd name="connsiteY156" fmla="*/ 1486737 h 3281108"/>
              <a:gd name="connsiteX157" fmla="*/ 4936039 w 7023131"/>
              <a:gd name="connsiteY157" fmla="*/ 1534362 h 3281108"/>
              <a:gd name="connsiteX158" fmla="*/ 5078914 w 7023131"/>
              <a:gd name="connsiteY158" fmla="*/ 1601037 h 3281108"/>
              <a:gd name="connsiteX159" fmla="*/ 5097964 w 7023131"/>
              <a:gd name="connsiteY159" fmla="*/ 1601037 h 3281108"/>
              <a:gd name="connsiteX160" fmla="*/ 5174164 w 7023131"/>
              <a:gd name="connsiteY160" fmla="*/ 1648662 h 3281108"/>
              <a:gd name="connsiteX161" fmla="*/ 5297989 w 7023131"/>
              <a:gd name="connsiteY161" fmla="*/ 1648662 h 3281108"/>
              <a:gd name="connsiteX162" fmla="*/ 5374189 w 7023131"/>
              <a:gd name="connsiteY162" fmla="*/ 1686762 h 3281108"/>
              <a:gd name="connsiteX163" fmla="*/ 5431339 w 7023131"/>
              <a:gd name="connsiteY163" fmla="*/ 1715337 h 3281108"/>
              <a:gd name="connsiteX164" fmla="*/ 5517064 w 7023131"/>
              <a:gd name="connsiteY164" fmla="*/ 1677237 h 3281108"/>
              <a:gd name="connsiteX165" fmla="*/ 5650414 w 7023131"/>
              <a:gd name="connsiteY165" fmla="*/ 1686762 h 3281108"/>
              <a:gd name="connsiteX166" fmla="*/ 5736139 w 7023131"/>
              <a:gd name="connsiteY166" fmla="*/ 1715337 h 3281108"/>
              <a:gd name="connsiteX167" fmla="*/ 5850439 w 7023131"/>
              <a:gd name="connsiteY167" fmla="*/ 1782012 h 3281108"/>
              <a:gd name="connsiteX168" fmla="*/ 5869489 w 7023131"/>
              <a:gd name="connsiteY168" fmla="*/ 1705812 h 3281108"/>
              <a:gd name="connsiteX169" fmla="*/ 6021889 w 7023131"/>
              <a:gd name="connsiteY169" fmla="*/ 1772487 h 3281108"/>
              <a:gd name="connsiteX170" fmla="*/ 6107614 w 7023131"/>
              <a:gd name="connsiteY170" fmla="*/ 1782012 h 3281108"/>
              <a:gd name="connsiteX171" fmla="*/ 6193339 w 7023131"/>
              <a:gd name="connsiteY171" fmla="*/ 1791537 h 3281108"/>
              <a:gd name="connsiteX172" fmla="*/ 6326689 w 7023131"/>
              <a:gd name="connsiteY172" fmla="*/ 1839162 h 3281108"/>
              <a:gd name="connsiteX173" fmla="*/ 6374314 w 7023131"/>
              <a:gd name="connsiteY173" fmla="*/ 1848687 h 3281108"/>
              <a:gd name="connsiteX174" fmla="*/ 6555289 w 7023131"/>
              <a:gd name="connsiteY174" fmla="*/ 1934412 h 3281108"/>
              <a:gd name="connsiteX175" fmla="*/ 6660064 w 7023131"/>
              <a:gd name="connsiteY175" fmla="*/ 1915362 h 3281108"/>
              <a:gd name="connsiteX176" fmla="*/ 6745789 w 7023131"/>
              <a:gd name="connsiteY176" fmla="*/ 1924887 h 3281108"/>
              <a:gd name="connsiteX177" fmla="*/ 6688639 w 7023131"/>
              <a:gd name="connsiteY177" fmla="*/ 1982037 h 3281108"/>
              <a:gd name="connsiteX178" fmla="*/ 6641014 w 7023131"/>
              <a:gd name="connsiteY178" fmla="*/ 2010612 h 3281108"/>
              <a:gd name="connsiteX179" fmla="*/ 6707689 w 7023131"/>
              <a:gd name="connsiteY179" fmla="*/ 2048712 h 3281108"/>
              <a:gd name="connsiteX180" fmla="*/ 6745789 w 7023131"/>
              <a:gd name="connsiteY180" fmla="*/ 2124912 h 3281108"/>
              <a:gd name="connsiteX181" fmla="*/ 6841039 w 7023131"/>
              <a:gd name="connsiteY181" fmla="*/ 2182062 h 3281108"/>
              <a:gd name="connsiteX182" fmla="*/ 6945814 w 7023131"/>
              <a:gd name="connsiteY182" fmla="*/ 2210637 h 3281108"/>
              <a:gd name="connsiteX183" fmla="*/ 6993439 w 7023131"/>
              <a:gd name="connsiteY183" fmla="*/ 2296362 h 3281108"/>
              <a:gd name="connsiteX184" fmla="*/ 7022014 w 7023131"/>
              <a:gd name="connsiteY184" fmla="*/ 2343987 h 3281108"/>
              <a:gd name="connsiteX185" fmla="*/ 6955339 w 7023131"/>
              <a:gd name="connsiteY185" fmla="*/ 2353512 h 3281108"/>
              <a:gd name="connsiteX186" fmla="*/ 6793414 w 7023131"/>
              <a:gd name="connsiteY186" fmla="*/ 2239212 h 3281108"/>
              <a:gd name="connsiteX187" fmla="*/ 6745789 w 7023131"/>
              <a:gd name="connsiteY187" fmla="*/ 2210637 h 3281108"/>
              <a:gd name="connsiteX188" fmla="*/ 6698164 w 7023131"/>
              <a:gd name="connsiteY188" fmla="*/ 2239212 h 3281108"/>
              <a:gd name="connsiteX189" fmla="*/ 6612439 w 7023131"/>
              <a:gd name="connsiteY189" fmla="*/ 2248737 h 3281108"/>
              <a:gd name="connsiteX190" fmla="*/ 6555289 w 7023131"/>
              <a:gd name="connsiteY190" fmla="*/ 2229687 h 3281108"/>
              <a:gd name="connsiteX191" fmla="*/ 6507664 w 7023131"/>
              <a:gd name="connsiteY191" fmla="*/ 2191587 h 3281108"/>
              <a:gd name="connsiteX192" fmla="*/ 6460039 w 7023131"/>
              <a:gd name="connsiteY192" fmla="*/ 2248737 h 3281108"/>
              <a:gd name="connsiteX193" fmla="*/ 6402889 w 7023131"/>
              <a:gd name="connsiteY193" fmla="*/ 2210637 h 3281108"/>
              <a:gd name="connsiteX194" fmla="*/ 6364789 w 7023131"/>
              <a:gd name="connsiteY194" fmla="*/ 2191587 h 3281108"/>
              <a:gd name="connsiteX195" fmla="*/ 6355264 w 7023131"/>
              <a:gd name="connsiteY195" fmla="*/ 2239212 h 3281108"/>
              <a:gd name="connsiteX196" fmla="*/ 6288589 w 7023131"/>
              <a:gd name="connsiteY196" fmla="*/ 2286837 h 3281108"/>
              <a:gd name="connsiteX197" fmla="*/ 6212389 w 7023131"/>
              <a:gd name="connsiteY197" fmla="*/ 2286837 h 3281108"/>
              <a:gd name="connsiteX198" fmla="*/ 6050464 w 7023131"/>
              <a:gd name="connsiteY198" fmla="*/ 2201112 h 3281108"/>
              <a:gd name="connsiteX199" fmla="*/ 5983789 w 7023131"/>
              <a:gd name="connsiteY199" fmla="*/ 2172537 h 3281108"/>
              <a:gd name="connsiteX200" fmla="*/ 5898064 w 7023131"/>
              <a:gd name="connsiteY200" fmla="*/ 2105862 h 3281108"/>
              <a:gd name="connsiteX201" fmla="*/ 5783764 w 7023131"/>
              <a:gd name="connsiteY201" fmla="*/ 2067762 h 3281108"/>
              <a:gd name="connsiteX202" fmla="*/ 5745664 w 7023131"/>
              <a:gd name="connsiteY202" fmla="*/ 2029662 h 3281108"/>
              <a:gd name="connsiteX203" fmla="*/ 5688514 w 7023131"/>
              <a:gd name="connsiteY203" fmla="*/ 2010612 h 3281108"/>
              <a:gd name="connsiteX204" fmla="*/ 5612314 w 7023131"/>
              <a:gd name="connsiteY204" fmla="*/ 2010612 h 3281108"/>
              <a:gd name="connsiteX205" fmla="*/ 5450389 w 7023131"/>
              <a:gd name="connsiteY205" fmla="*/ 1934412 h 3281108"/>
              <a:gd name="connsiteX206" fmla="*/ 5412289 w 7023131"/>
              <a:gd name="connsiteY206" fmla="*/ 1924887 h 3281108"/>
              <a:gd name="connsiteX207" fmla="*/ 5317039 w 7023131"/>
              <a:gd name="connsiteY207" fmla="*/ 1934412 h 3281108"/>
              <a:gd name="connsiteX208" fmla="*/ 5212264 w 7023131"/>
              <a:gd name="connsiteY208" fmla="*/ 1905837 h 3281108"/>
              <a:gd name="connsiteX209" fmla="*/ 5069389 w 7023131"/>
              <a:gd name="connsiteY209" fmla="*/ 1886787 h 3281108"/>
              <a:gd name="connsiteX210" fmla="*/ 4964614 w 7023131"/>
              <a:gd name="connsiteY210" fmla="*/ 1877262 h 3281108"/>
              <a:gd name="connsiteX211" fmla="*/ 4945564 w 7023131"/>
              <a:gd name="connsiteY211" fmla="*/ 1924887 h 3281108"/>
              <a:gd name="connsiteX212" fmla="*/ 4916989 w 7023131"/>
              <a:gd name="connsiteY212" fmla="*/ 1953462 h 3281108"/>
              <a:gd name="connsiteX213" fmla="*/ 4878889 w 7023131"/>
              <a:gd name="connsiteY213" fmla="*/ 1982037 h 3281108"/>
              <a:gd name="connsiteX214" fmla="*/ 4907464 w 7023131"/>
              <a:gd name="connsiteY214" fmla="*/ 2048712 h 3281108"/>
              <a:gd name="connsiteX215" fmla="*/ 4840789 w 7023131"/>
              <a:gd name="connsiteY215" fmla="*/ 2096337 h 3281108"/>
              <a:gd name="connsiteX216" fmla="*/ 4840789 w 7023131"/>
              <a:gd name="connsiteY216" fmla="*/ 2105862 h 3281108"/>
              <a:gd name="connsiteX217" fmla="*/ 4793164 w 7023131"/>
              <a:gd name="connsiteY217" fmla="*/ 2163012 h 3281108"/>
              <a:gd name="connsiteX218" fmla="*/ 4840789 w 7023131"/>
              <a:gd name="connsiteY218" fmla="*/ 2229687 h 3281108"/>
              <a:gd name="connsiteX219" fmla="*/ 4888414 w 7023131"/>
              <a:gd name="connsiteY219" fmla="*/ 2267787 h 3281108"/>
              <a:gd name="connsiteX220" fmla="*/ 4993189 w 7023131"/>
              <a:gd name="connsiteY220" fmla="*/ 2286837 h 3281108"/>
              <a:gd name="connsiteX221" fmla="*/ 4831264 w 7023131"/>
              <a:gd name="connsiteY221" fmla="*/ 2391612 h 3281108"/>
              <a:gd name="connsiteX222" fmla="*/ 4878889 w 7023131"/>
              <a:gd name="connsiteY222" fmla="*/ 2420187 h 3281108"/>
              <a:gd name="connsiteX223" fmla="*/ 4831264 w 7023131"/>
              <a:gd name="connsiteY223" fmla="*/ 2477337 h 3281108"/>
              <a:gd name="connsiteX224" fmla="*/ 4783639 w 7023131"/>
              <a:gd name="connsiteY224" fmla="*/ 2544012 h 3281108"/>
              <a:gd name="connsiteX225" fmla="*/ 4755064 w 7023131"/>
              <a:gd name="connsiteY225" fmla="*/ 2620212 h 3281108"/>
              <a:gd name="connsiteX226" fmla="*/ 4697914 w 7023131"/>
              <a:gd name="connsiteY226" fmla="*/ 2696412 h 3281108"/>
              <a:gd name="connsiteX227" fmla="*/ 4640764 w 7023131"/>
              <a:gd name="connsiteY227" fmla="*/ 2715462 h 3281108"/>
              <a:gd name="connsiteX228" fmla="*/ 4469314 w 7023131"/>
              <a:gd name="connsiteY228" fmla="*/ 2715462 h 3281108"/>
              <a:gd name="connsiteX229" fmla="*/ 4383589 w 7023131"/>
              <a:gd name="connsiteY229" fmla="*/ 2715462 h 3281108"/>
              <a:gd name="connsiteX230" fmla="*/ 4364539 w 7023131"/>
              <a:gd name="connsiteY230" fmla="*/ 2686887 h 3281108"/>
              <a:gd name="connsiteX231" fmla="*/ 4326439 w 7023131"/>
              <a:gd name="connsiteY231" fmla="*/ 2648787 h 3281108"/>
              <a:gd name="connsiteX232" fmla="*/ 4307389 w 7023131"/>
              <a:gd name="connsiteY232" fmla="*/ 2591637 h 3281108"/>
              <a:gd name="connsiteX233" fmla="*/ 4307389 w 7023131"/>
              <a:gd name="connsiteY233" fmla="*/ 2505912 h 3281108"/>
              <a:gd name="connsiteX234" fmla="*/ 4297864 w 7023131"/>
              <a:gd name="connsiteY234" fmla="*/ 2429712 h 3281108"/>
              <a:gd name="connsiteX235" fmla="*/ 4269289 w 7023131"/>
              <a:gd name="connsiteY235" fmla="*/ 2334462 h 3281108"/>
              <a:gd name="connsiteX236" fmla="*/ 4250239 w 7023131"/>
              <a:gd name="connsiteY236" fmla="*/ 2258262 h 3281108"/>
              <a:gd name="connsiteX237" fmla="*/ 4145464 w 7023131"/>
              <a:gd name="connsiteY237" fmla="*/ 2258262 h 3281108"/>
              <a:gd name="connsiteX238" fmla="*/ 4050214 w 7023131"/>
              <a:gd name="connsiteY238" fmla="*/ 2239212 h 3281108"/>
              <a:gd name="connsiteX239" fmla="*/ 3983539 w 7023131"/>
              <a:gd name="connsiteY239" fmla="*/ 2296362 h 3281108"/>
              <a:gd name="connsiteX240" fmla="*/ 3821614 w 7023131"/>
              <a:gd name="connsiteY240" fmla="*/ 2353512 h 3281108"/>
              <a:gd name="connsiteX241" fmla="*/ 3802564 w 7023131"/>
              <a:gd name="connsiteY241" fmla="*/ 2420187 h 3281108"/>
              <a:gd name="connsiteX242" fmla="*/ 3650164 w 7023131"/>
              <a:gd name="connsiteY242" fmla="*/ 2420187 h 3281108"/>
              <a:gd name="connsiteX243" fmla="*/ 3564439 w 7023131"/>
              <a:gd name="connsiteY243" fmla="*/ 2515437 h 3281108"/>
              <a:gd name="connsiteX244" fmla="*/ 3450139 w 7023131"/>
              <a:gd name="connsiteY244" fmla="*/ 2629737 h 3281108"/>
              <a:gd name="connsiteX245" fmla="*/ 3421564 w 7023131"/>
              <a:gd name="connsiteY245" fmla="*/ 2763087 h 3281108"/>
              <a:gd name="connsiteX246" fmla="*/ 3326314 w 7023131"/>
              <a:gd name="connsiteY246" fmla="*/ 2839287 h 3281108"/>
              <a:gd name="connsiteX247" fmla="*/ 3231064 w 7023131"/>
              <a:gd name="connsiteY247" fmla="*/ 2915487 h 3281108"/>
              <a:gd name="connsiteX248" fmla="*/ 3154864 w 7023131"/>
              <a:gd name="connsiteY248" fmla="*/ 3029787 h 3281108"/>
              <a:gd name="connsiteX249" fmla="*/ 3107239 w 7023131"/>
              <a:gd name="connsiteY249" fmla="*/ 3144087 h 3281108"/>
              <a:gd name="connsiteX250" fmla="*/ 3050089 w 7023131"/>
              <a:gd name="connsiteY250" fmla="*/ 3220287 h 3281108"/>
              <a:gd name="connsiteX251" fmla="*/ 2973889 w 7023131"/>
              <a:gd name="connsiteY251" fmla="*/ 3229812 h 3281108"/>
              <a:gd name="connsiteX252" fmla="*/ 2878639 w 7023131"/>
              <a:gd name="connsiteY252" fmla="*/ 3163137 h 3281108"/>
              <a:gd name="connsiteX253" fmla="*/ 2802439 w 7023131"/>
              <a:gd name="connsiteY253" fmla="*/ 3105987 h 3281108"/>
              <a:gd name="connsiteX254" fmla="*/ 2726239 w 7023131"/>
              <a:gd name="connsiteY254" fmla="*/ 3096462 h 3281108"/>
              <a:gd name="connsiteX255" fmla="*/ 2630989 w 7023131"/>
              <a:gd name="connsiteY255" fmla="*/ 3153612 h 3281108"/>
              <a:gd name="connsiteX256" fmla="*/ 2659564 w 7023131"/>
              <a:gd name="connsiteY256" fmla="*/ 3210762 h 3281108"/>
              <a:gd name="connsiteX257" fmla="*/ 2545264 w 7023131"/>
              <a:gd name="connsiteY257" fmla="*/ 3220287 h 3281108"/>
              <a:gd name="connsiteX258" fmla="*/ 2383339 w 7023131"/>
              <a:gd name="connsiteY258" fmla="*/ 3229812 h 3281108"/>
              <a:gd name="connsiteX259" fmla="*/ 2307139 w 7023131"/>
              <a:gd name="connsiteY259" fmla="*/ 3267912 h 3281108"/>
              <a:gd name="connsiteX260" fmla="*/ 2221414 w 7023131"/>
              <a:gd name="connsiteY260" fmla="*/ 3277437 h 3281108"/>
              <a:gd name="connsiteX261" fmla="*/ 2192839 w 7023131"/>
              <a:gd name="connsiteY261" fmla="*/ 3210762 h 3281108"/>
              <a:gd name="connsiteX262" fmla="*/ 2088064 w 7023131"/>
              <a:gd name="connsiteY262" fmla="*/ 3144087 h 3281108"/>
              <a:gd name="connsiteX263" fmla="*/ 2116639 w 7023131"/>
              <a:gd name="connsiteY263" fmla="*/ 3077412 h 3281108"/>
              <a:gd name="connsiteX264" fmla="*/ 2145214 w 7023131"/>
              <a:gd name="connsiteY264" fmla="*/ 2982162 h 3281108"/>
              <a:gd name="connsiteX265" fmla="*/ 2154739 w 7023131"/>
              <a:gd name="connsiteY265" fmla="*/ 2886912 h 3281108"/>
              <a:gd name="connsiteX266" fmla="*/ 2078539 w 7023131"/>
              <a:gd name="connsiteY266" fmla="*/ 2867862 h 3281108"/>
              <a:gd name="connsiteX267" fmla="*/ 1973764 w 7023131"/>
              <a:gd name="connsiteY267" fmla="*/ 2848812 h 3281108"/>
              <a:gd name="connsiteX268" fmla="*/ 1840414 w 7023131"/>
              <a:gd name="connsiteY268" fmla="*/ 2829762 h 3281108"/>
              <a:gd name="connsiteX269" fmla="*/ 1678489 w 7023131"/>
              <a:gd name="connsiteY269" fmla="*/ 2820237 h 3281108"/>
              <a:gd name="connsiteX270" fmla="*/ 1602289 w 7023131"/>
              <a:gd name="connsiteY270" fmla="*/ 2810712 h 3281108"/>
              <a:gd name="connsiteX271" fmla="*/ 1507039 w 7023131"/>
              <a:gd name="connsiteY271" fmla="*/ 2848812 h 3281108"/>
              <a:gd name="connsiteX272" fmla="*/ 1326064 w 7023131"/>
              <a:gd name="connsiteY272" fmla="*/ 2858337 h 3281108"/>
              <a:gd name="connsiteX273" fmla="*/ 1126039 w 7023131"/>
              <a:gd name="connsiteY273" fmla="*/ 2791662 h 3281108"/>
              <a:gd name="connsiteX274" fmla="*/ 1021264 w 7023131"/>
              <a:gd name="connsiteY274" fmla="*/ 2791662 h 3281108"/>
              <a:gd name="connsiteX275" fmla="*/ 906964 w 7023131"/>
              <a:gd name="connsiteY275" fmla="*/ 2801187 h 3281108"/>
              <a:gd name="connsiteX276" fmla="*/ 802189 w 7023131"/>
              <a:gd name="connsiteY276" fmla="*/ 2877387 h 3281108"/>
              <a:gd name="connsiteX277" fmla="*/ 725989 w 7023131"/>
              <a:gd name="connsiteY277" fmla="*/ 2896437 h 3281108"/>
              <a:gd name="connsiteX278" fmla="*/ 716464 w 7023131"/>
              <a:gd name="connsiteY278" fmla="*/ 2744037 h 3281108"/>
              <a:gd name="connsiteX279" fmla="*/ 716464 w 7023131"/>
              <a:gd name="connsiteY279" fmla="*/ 2667837 h 3281108"/>
              <a:gd name="connsiteX280" fmla="*/ 706939 w 7023131"/>
              <a:gd name="connsiteY280" fmla="*/ 2572587 h 3281108"/>
              <a:gd name="connsiteX281" fmla="*/ 659314 w 7023131"/>
              <a:gd name="connsiteY281" fmla="*/ 2515437 h 3281108"/>
              <a:gd name="connsiteX282" fmla="*/ 735514 w 7023131"/>
              <a:gd name="connsiteY282" fmla="*/ 2467812 h 3281108"/>
              <a:gd name="connsiteX283" fmla="*/ 773614 w 7023131"/>
              <a:gd name="connsiteY283" fmla="*/ 2401137 h 3281108"/>
              <a:gd name="connsiteX284" fmla="*/ 659314 w 7023131"/>
              <a:gd name="connsiteY284" fmla="*/ 2420187 h 3281108"/>
              <a:gd name="connsiteX285" fmla="*/ 583114 w 7023131"/>
              <a:gd name="connsiteY285" fmla="*/ 2372562 h 3281108"/>
              <a:gd name="connsiteX286" fmla="*/ 402139 w 7023131"/>
              <a:gd name="connsiteY286" fmla="*/ 2410662 h 3281108"/>
              <a:gd name="connsiteX287" fmla="*/ 297364 w 7023131"/>
              <a:gd name="connsiteY287" fmla="*/ 2410662 h 3281108"/>
              <a:gd name="connsiteX288" fmla="*/ 249739 w 7023131"/>
              <a:gd name="connsiteY288" fmla="*/ 2372562 h 3281108"/>
              <a:gd name="connsiteX289" fmla="*/ 135439 w 7023131"/>
              <a:gd name="connsiteY289" fmla="*/ 2391612 h 3281108"/>
              <a:gd name="connsiteX290" fmla="*/ 116389 w 7023131"/>
              <a:gd name="connsiteY290" fmla="*/ 2420187 h 3281108"/>
              <a:gd name="connsiteX291" fmla="*/ 40189 w 7023131"/>
              <a:gd name="connsiteY291" fmla="*/ 2353512 h 3281108"/>
              <a:gd name="connsiteX292" fmla="*/ 21139 w 7023131"/>
              <a:gd name="connsiteY292" fmla="*/ 2296362 h 3281108"/>
              <a:gd name="connsiteX293" fmla="*/ 164014 w 7023131"/>
              <a:gd name="connsiteY293" fmla="*/ 2277312 h 3281108"/>
              <a:gd name="connsiteX294" fmla="*/ 211639 w 7023131"/>
              <a:gd name="connsiteY294" fmla="*/ 2220162 h 3281108"/>
              <a:gd name="connsiteX295" fmla="*/ 78289 w 7023131"/>
              <a:gd name="connsiteY295" fmla="*/ 2191587 h 3281108"/>
              <a:gd name="connsiteX296" fmla="*/ 30664 w 7023131"/>
              <a:gd name="connsiteY296" fmla="*/ 2115387 h 3281108"/>
              <a:gd name="connsiteX297" fmla="*/ 2089 w 7023131"/>
              <a:gd name="connsiteY297" fmla="*/ 2058237 h 3281108"/>
              <a:gd name="connsiteX298" fmla="*/ 87814 w 7023131"/>
              <a:gd name="connsiteY298" fmla="*/ 2020137 h 3281108"/>
              <a:gd name="connsiteX299" fmla="*/ 87814 w 7023131"/>
              <a:gd name="connsiteY299" fmla="*/ 1924887 h 3281108"/>
              <a:gd name="connsiteX300" fmla="*/ 173539 w 7023131"/>
              <a:gd name="connsiteY300" fmla="*/ 1896312 h 3281108"/>
              <a:gd name="connsiteX301" fmla="*/ 211639 w 7023131"/>
              <a:gd name="connsiteY301" fmla="*/ 1753437 h 3281108"/>
              <a:gd name="connsiteX302" fmla="*/ 306889 w 7023131"/>
              <a:gd name="connsiteY302" fmla="*/ 1715337 h 3281108"/>
              <a:gd name="connsiteX303" fmla="*/ 287839 w 7023131"/>
              <a:gd name="connsiteY303" fmla="*/ 1924887 h 3281108"/>
              <a:gd name="connsiteX304" fmla="*/ 459289 w 7023131"/>
              <a:gd name="connsiteY304" fmla="*/ 1934412 h 3281108"/>
              <a:gd name="connsiteX305" fmla="*/ 564064 w 7023131"/>
              <a:gd name="connsiteY305" fmla="*/ 1829637 h 3281108"/>
              <a:gd name="connsiteX306" fmla="*/ 478339 w 7023131"/>
              <a:gd name="connsiteY306" fmla="*/ 1724862 h 3281108"/>
              <a:gd name="connsiteX307" fmla="*/ 430714 w 7023131"/>
              <a:gd name="connsiteY307" fmla="*/ 1686762 h 3281108"/>
              <a:gd name="connsiteX308" fmla="*/ 554539 w 7023131"/>
              <a:gd name="connsiteY308" fmla="*/ 1610562 h 3281108"/>
              <a:gd name="connsiteX309" fmla="*/ 649789 w 7023131"/>
              <a:gd name="connsiteY309" fmla="*/ 1610562 h 3281108"/>
              <a:gd name="connsiteX310" fmla="*/ 697414 w 7023131"/>
              <a:gd name="connsiteY310" fmla="*/ 1562937 h 3281108"/>
              <a:gd name="connsiteX311" fmla="*/ 783139 w 7023131"/>
              <a:gd name="connsiteY311" fmla="*/ 1534362 h 3281108"/>
              <a:gd name="connsiteX312" fmla="*/ 935539 w 7023131"/>
              <a:gd name="connsiteY312" fmla="*/ 1572462 h 3281108"/>
              <a:gd name="connsiteX313" fmla="*/ 973639 w 7023131"/>
              <a:gd name="connsiteY313" fmla="*/ 1458162 h 3281108"/>
              <a:gd name="connsiteX314" fmla="*/ 973639 w 7023131"/>
              <a:gd name="connsiteY314" fmla="*/ 1372437 h 3281108"/>
              <a:gd name="connsiteX315" fmla="*/ 1154614 w 7023131"/>
              <a:gd name="connsiteY315" fmla="*/ 1296237 h 3281108"/>
              <a:gd name="connsiteX316" fmla="*/ 1154614 w 7023131"/>
              <a:gd name="connsiteY316" fmla="*/ 1277187 h 3281108"/>
              <a:gd name="connsiteX317" fmla="*/ 1278439 w 7023131"/>
              <a:gd name="connsiteY317" fmla="*/ 1191462 h 3281108"/>
              <a:gd name="connsiteX318" fmla="*/ 1326064 w 7023131"/>
              <a:gd name="connsiteY318" fmla="*/ 1153362 h 3281108"/>
              <a:gd name="connsiteX319" fmla="*/ 1192714 w 7023131"/>
              <a:gd name="connsiteY319" fmla="*/ 1096212 h 3281108"/>
              <a:gd name="connsiteX320" fmla="*/ 1068889 w 7023131"/>
              <a:gd name="connsiteY320" fmla="*/ 1143837 h 3281108"/>
              <a:gd name="connsiteX321" fmla="*/ 859339 w 7023131"/>
              <a:gd name="connsiteY321" fmla="*/ 1134312 h 3281108"/>
              <a:gd name="connsiteX322" fmla="*/ 1265104 w 7023131"/>
              <a:gd name="connsiteY322" fmla="*/ 774267 h 3281108"/>
              <a:gd name="connsiteX323" fmla="*/ 1335589 w 7023131"/>
              <a:gd name="connsiteY323" fmla="*/ 753312 h 3281108"/>
              <a:gd name="connsiteX324" fmla="*/ 1402264 w 7023131"/>
              <a:gd name="connsiteY324" fmla="*/ 715212 h 3281108"/>
              <a:gd name="connsiteX325" fmla="*/ 1497514 w 7023131"/>
              <a:gd name="connsiteY325" fmla="*/ 715212 h 3281108"/>
              <a:gd name="connsiteX326" fmla="*/ 1583239 w 7023131"/>
              <a:gd name="connsiteY326" fmla="*/ 696162 h 3281108"/>
              <a:gd name="connsiteX327" fmla="*/ 1602289 w 7023131"/>
              <a:gd name="connsiteY327" fmla="*/ 648537 h 3281108"/>
              <a:gd name="connsiteX328" fmla="*/ 1649914 w 7023131"/>
              <a:gd name="connsiteY328" fmla="*/ 715212 h 3281108"/>
              <a:gd name="connsiteX329" fmla="*/ 1722304 w 7023131"/>
              <a:gd name="connsiteY329" fmla="*/ 686637 h 3281108"/>
              <a:gd name="connsiteX330" fmla="*/ 1790884 w 7023131"/>
              <a:gd name="connsiteY330" fmla="*/ 694257 h 3281108"/>
              <a:gd name="connsiteX331" fmla="*/ 1840414 w 7023131"/>
              <a:gd name="connsiteY331" fmla="*/ 629487 h 3281108"/>
              <a:gd name="connsiteX332" fmla="*/ 1897564 w 7023131"/>
              <a:gd name="connsiteY332" fmla="*/ 619962 h 3281108"/>
              <a:gd name="connsiteX333" fmla="*/ 1983289 w 7023131"/>
              <a:gd name="connsiteY333" fmla="*/ 562812 h 3281108"/>
              <a:gd name="connsiteX334" fmla="*/ 2080444 w 7023131"/>
              <a:gd name="connsiteY334" fmla="*/ 538047 h 3281108"/>
              <a:gd name="connsiteX335" fmla="*/ 2023294 w 7023131"/>
              <a:gd name="connsiteY335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78664 w 7023131"/>
              <a:gd name="connsiteY58" fmla="*/ 143911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265104 w 7023131"/>
              <a:gd name="connsiteY323" fmla="*/ 774267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22304 w 7023131"/>
              <a:gd name="connsiteY330" fmla="*/ 686637 h 3281108"/>
              <a:gd name="connsiteX331" fmla="*/ 1790884 w 7023131"/>
              <a:gd name="connsiteY331" fmla="*/ 69425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80444 w 7023131"/>
              <a:gd name="connsiteY335" fmla="*/ 538047 h 3281108"/>
              <a:gd name="connsiteX336" fmla="*/ 2023294 w 7023131"/>
              <a:gd name="connsiteY336" fmla="*/ 663777 h 3281108"/>
              <a:gd name="connsiteX0" fmla="*/ 2002339 w 7023131"/>
              <a:gd name="connsiteY0" fmla="*/ 639012 h 3281108"/>
              <a:gd name="connsiteX1" fmla="*/ 1945189 w 7023131"/>
              <a:gd name="connsiteY1" fmla="*/ 696162 h 3281108"/>
              <a:gd name="connsiteX2" fmla="*/ 1945189 w 7023131"/>
              <a:gd name="connsiteY2" fmla="*/ 734262 h 3281108"/>
              <a:gd name="connsiteX3" fmla="*/ 2002339 w 7023131"/>
              <a:gd name="connsiteY3" fmla="*/ 743787 h 3281108"/>
              <a:gd name="connsiteX4" fmla="*/ 1926139 w 7023131"/>
              <a:gd name="connsiteY4" fmla="*/ 791412 h 3281108"/>
              <a:gd name="connsiteX5" fmla="*/ 1907089 w 7023131"/>
              <a:gd name="connsiteY5" fmla="*/ 839037 h 3281108"/>
              <a:gd name="connsiteX6" fmla="*/ 1840414 w 7023131"/>
              <a:gd name="connsiteY6" fmla="*/ 867612 h 3281108"/>
              <a:gd name="connsiteX7" fmla="*/ 1830889 w 7023131"/>
              <a:gd name="connsiteY7" fmla="*/ 934287 h 3281108"/>
              <a:gd name="connsiteX8" fmla="*/ 1764214 w 7023131"/>
              <a:gd name="connsiteY8" fmla="*/ 953337 h 3281108"/>
              <a:gd name="connsiteX9" fmla="*/ 1811839 w 7023131"/>
              <a:gd name="connsiteY9" fmla="*/ 1010487 h 3281108"/>
              <a:gd name="connsiteX10" fmla="*/ 1849939 w 7023131"/>
              <a:gd name="connsiteY10" fmla="*/ 1048587 h 3281108"/>
              <a:gd name="connsiteX11" fmla="*/ 1783264 w 7023131"/>
              <a:gd name="connsiteY11" fmla="*/ 1086687 h 3281108"/>
              <a:gd name="connsiteX12" fmla="*/ 1573714 w 7023131"/>
              <a:gd name="connsiteY12" fmla="*/ 1324812 h 3281108"/>
              <a:gd name="connsiteX13" fmla="*/ 1554664 w 7023131"/>
              <a:gd name="connsiteY13" fmla="*/ 1372437 h 3281108"/>
              <a:gd name="connsiteX14" fmla="*/ 1535614 w 7023131"/>
              <a:gd name="connsiteY14" fmla="*/ 1439112 h 3281108"/>
              <a:gd name="connsiteX15" fmla="*/ 1516564 w 7023131"/>
              <a:gd name="connsiteY15" fmla="*/ 1620087 h 3281108"/>
              <a:gd name="connsiteX16" fmla="*/ 1526089 w 7023131"/>
              <a:gd name="connsiteY16" fmla="*/ 1667712 h 3281108"/>
              <a:gd name="connsiteX17" fmla="*/ 1468939 w 7023131"/>
              <a:gd name="connsiteY17" fmla="*/ 1677237 h 3281108"/>
              <a:gd name="connsiteX18" fmla="*/ 1430839 w 7023131"/>
              <a:gd name="connsiteY18" fmla="*/ 1715337 h 3281108"/>
              <a:gd name="connsiteX19" fmla="*/ 1383214 w 7023131"/>
              <a:gd name="connsiteY19" fmla="*/ 1696287 h 3281108"/>
              <a:gd name="connsiteX20" fmla="*/ 1364164 w 7023131"/>
              <a:gd name="connsiteY20" fmla="*/ 1801062 h 3281108"/>
              <a:gd name="connsiteX21" fmla="*/ 1287964 w 7023131"/>
              <a:gd name="connsiteY21" fmla="*/ 1753437 h 3281108"/>
              <a:gd name="connsiteX22" fmla="*/ 1249864 w 7023131"/>
              <a:gd name="connsiteY22" fmla="*/ 1839162 h 3281108"/>
              <a:gd name="connsiteX23" fmla="*/ 1230814 w 7023131"/>
              <a:gd name="connsiteY23" fmla="*/ 1858212 h 3281108"/>
              <a:gd name="connsiteX24" fmla="*/ 1230814 w 7023131"/>
              <a:gd name="connsiteY24" fmla="*/ 1905837 h 3281108"/>
              <a:gd name="connsiteX25" fmla="*/ 1230814 w 7023131"/>
              <a:gd name="connsiteY25" fmla="*/ 1943937 h 3281108"/>
              <a:gd name="connsiteX26" fmla="*/ 1230814 w 7023131"/>
              <a:gd name="connsiteY26" fmla="*/ 1982037 h 3281108"/>
              <a:gd name="connsiteX27" fmla="*/ 1192714 w 7023131"/>
              <a:gd name="connsiteY27" fmla="*/ 1991562 h 3281108"/>
              <a:gd name="connsiteX28" fmla="*/ 1126039 w 7023131"/>
              <a:gd name="connsiteY28" fmla="*/ 2001087 h 3281108"/>
              <a:gd name="connsiteX29" fmla="*/ 1126039 w 7023131"/>
              <a:gd name="connsiteY29" fmla="*/ 2029662 h 3281108"/>
              <a:gd name="connsiteX30" fmla="*/ 1173664 w 7023131"/>
              <a:gd name="connsiteY30" fmla="*/ 2124912 h 3281108"/>
              <a:gd name="connsiteX31" fmla="*/ 1259389 w 7023131"/>
              <a:gd name="connsiteY31" fmla="*/ 2115387 h 3281108"/>
              <a:gd name="connsiteX32" fmla="*/ 1316539 w 7023131"/>
              <a:gd name="connsiteY32" fmla="*/ 2163012 h 3281108"/>
              <a:gd name="connsiteX33" fmla="*/ 1354639 w 7023131"/>
              <a:gd name="connsiteY33" fmla="*/ 2172537 h 3281108"/>
              <a:gd name="connsiteX34" fmla="*/ 1411789 w 7023131"/>
              <a:gd name="connsiteY34" fmla="*/ 2172537 h 3281108"/>
              <a:gd name="connsiteX35" fmla="*/ 1459414 w 7023131"/>
              <a:gd name="connsiteY35" fmla="*/ 2105862 h 3281108"/>
              <a:gd name="connsiteX36" fmla="*/ 1516564 w 7023131"/>
              <a:gd name="connsiteY36" fmla="*/ 2039187 h 3281108"/>
              <a:gd name="connsiteX37" fmla="*/ 1621339 w 7023131"/>
              <a:gd name="connsiteY37" fmla="*/ 2029662 h 3281108"/>
              <a:gd name="connsiteX38" fmla="*/ 1668964 w 7023131"/>
              <a:gd name="connsiteY38" fmla="*/ 2001087 h 3281108"/>
              <a:gd name="connsiteX39" fmla="*/ 1792789 w 7023131"/>
              <a:gd name="connsiteY39" fmla="*/ 2001087 h 3281108"/>
              <a:gd name="connsiteX40" fmla="*/ 2049964 w 7023131"/>
              <a:gd name="connsiteY40" fmla="*/ 2115387 h 3281108"/>
              <a:gd name="connsiteX41" fmla="*/ 2240464 w 7023131"/>
              <a:gd name="connsiteY41" fmla="*/ 2039187 h 3281108"/>
              <a:gd name="connsiteX42" fmla="*/ 2289994 w 7023131"/>
              <a:gd name="connsiteY42" fmla="*/ 1989657 h 3281108"/>
              <a:gd name="connsiteX43" fmla="*/ 2345239 w 7023131"/>
              <a:gd name="connsiteY43" fmla="*/ 2010612 h 3281108"/>
              <a:gd name="connsiteX44" fmla="*/ 2411914 w 7023131"/>
              <a:gd name="connsiteY44" fmla="*/ 1943937 h 3281108"/>
              <a:gd name="connsiteX45" fmla="*/ 2459539 w 7023131"/>
              <a:gd name="connsiteY45" fmla="*/ 1896312 h 3281108"/>
              <a:gd name="connsiteX46" fmla="*/ 2507164 w 7023131"/>
              <a:gd name="connsiteY46" fmla="*/ 1829637 h 3281108"/>
              <a:gd name="connsiteX47" fmla="*/ 2535739 w 7023131"/>
              <a:gd name="connsiteY47" fmla="*/ 1810587 h 3281108"/>
              <a:gd name="connsiteX48" fmla="*/ 2659564 w 7023131"/>
              <a:gd name="connsiteY48" fmla="*/ 1791537 h 3281108"/>
              <a:gd name="connsiteX49" fmla="*/ 2669089 w 7023131"/>
              <a:gd name="connsiteY49" fmla="*/ 1715337 h 3281108"/>
              <a:gd name="connsiteX50" fmla="*/ 2697664 w 7023131"/>
              <a:gd name="connsiteY50" fmla="*/ 1696287 h 3281108"/>
              <a:gd name="connsiteX51" fmla="*/ 2745289 w 7023131"/>
              <a:gd name="connsiteY51" fmla="*/ 1658187 h 3281108"/>
              <a:gd name="connsiteX52" fmla="*/ 2802439 w 7023131"/>
              <a:gd name="connsiteY52" fmla="*/ 1629612 h 3281108"/>
              <a:gd name="connsiteX53" fmla="*/ 2888164 w 7023131"/>
              <a:gd name="connsiteY53" fmla="*/ 1572462 h 3281108"/>
              <a:gd name="connsiteX54" fmla="*/ 2954839 w 7023131"/>
              <a:gd name="connsiteY54" fmla="*/ 1505787 h 3281108"/>
              <a:gd name="connsiteX55" fmla="*/ 2964364 w 7023131"/>
              <a:gd name="connsiteY55" fmla="*/ 1429587 h 3281108"/>
              <a:gd name="connsiteX56" fmla="*/ 3002464 w 7023131"/>
              <a:gd name="connsiteY56" fmla="*/ 1429587 h 3281108"/>
              <a:gd name="connsiteX57" fmla="*/ 2983414 w 7023131"/>
              <a:gd name="connsiteY57" fmla="*/ 1362912 h 3281108"/>
              <a:gd name="connsiteX58" fmla="*/ 3090094 w 7023131"/>
              <a:gd name="connsiteY58" fmla="*/ 1412442 h 3281108"/>
              <a:gd name="connsiteX59" fmla="*/ 3192964 w 7023131"/>
              <a:gd name="connsiteY59" fmla="*/ 1401012 h 3281108"/>
              <a:gd name="connsiteX60" fmla="*/ 3345364 w 7023131"/>
              <a:gd name="connsiteY60" fmla="*/ 1401012 h 3281108"/>
              <a:gd name="connsiteX61" fmla="*/ 3402514 w 7023131"/>
              <a:gd name="connsiteY61" fmla="*/ 1372437 h 3281108"/>
              <a:gd name="connsiteX62" fmla="*/ 3412039 w 7023131"/>
              <a:gd name="connsiteY62" fmla="*/ 1343862 h 3281108"/>
              <a:gd name="connsiteX63" fmla="*/ 3412039 w 7023131"/>
              <a:gd name="connsiteY63" fmla="*/ 1439112 h 3281108"/>
              <a:gd name="connsiteX64" fmla="*/ 3469189 w 7023131"/>
              <a:gd name="connsiteY64" fmla="*/ 1420062 h 3281108"/>
              <a:gd name="connsiteX65" fmla="*/ 3573964 w 7023131"/>
              <a:gd name="connsiteY65" fmla="*/ 1410537 h 3281108"/>
              <a:gd name="connsiteX66" fmla="*/ 3612064 w 7023131"/>
              <a:gd name="connsiteY66" fmla="*/ 1334337 h 3281108"/>
              <a:gd name="connsiteX67" fmla="*/ 3754939 w 7023131"/>
              <a:gd name="connsiteY67" fmla="*/ 1391487 h 3281108"/>
              <a:gd name="connsiteX68" fmla="*/ 3802564 w 7023131"/>
              <a:gd name="connsiteY68" fmla="*/ 1286712 h 3281108"/>
              <a:gd name="connsiteX69" fmla="*/ 3935914 w 7023131"/>
              <a:gd name="connsiteY69" fmla="*/ 1267662 h 3281108"/>
              <a:gd name="connsiteX70" fmla="*/ 3974014 w 7023131"/>
              <a:gd name="connsiteY70" fmla="*/ 1181937 h 3281108"/>
              <a:gd name="connsiteX71" fmla="*/ 3935914 w 7023131"/>
              <a:gd name="connsiteY71" fmla="*/ 1105737 h 3281108"/>
              <a:gd name="connsiteX72" fmla="*/ 3916864 w 7023131"/>
              <a:gd name="connsiteY72" fmla="*/ 1039062 h 3281108"/>
              <a:gd name="connsiteX73" fmla="*/ 3840664 w 7023131"/>
              <a:gd name="connsiteY73" fmla="*/ 962862 h 3281108"/>
              <a:gd name="connsiteX74" fmla="*/ 3764464 w 7023131"/>
              <a:gd name="connsiteY74" fmla="*/ 915237 h 3281108"/>
              <a:gd name="connsiteX75" fmla="*/ 3840664 w 7023131"/>
              <a:gd name="connsiteY75" fmla="*/ 734262 h 3281108"/>
              <a:gd name="connsiteX76" fmla="*/ 3897814 w 7023131"/>
              <a:gd name="connsiteY76" fmla="*/ 648537 h 3281108"/>
              <a:gd name="connsiteX77" fmla="*/ 3983539 w 7023131"/>
              <a:gd name="connsiteY77" fmla="*/ 591387 h 3281108"/>
              <a:gd name="connsiteX78" fmla="*/ 4069264 w 7023131"/>
              <a:gd name="connsiteY78" fmla="*/ 600912 h 3281108"/>
              <a:gd name="connsiteX79" fmla="*/ 4097839 w 7023131"/>
              <a:gd name="connsiteY79" fmla="*/ 553287 h 3281108"/>
              <a:gd name="connsiteX80" fmla="*/ 4154989 w 7023131"/>
              <a:gd name="connsiteY80" fmla="*/ 505662 h 3281108"/>
              <a:gd name="connsiteX81" fmla="*/ 4174039 w 7023131"/>
              <a:gd name="connsiteY81" fmla="*/ 496137 h 3281108"/>
              <a:gd name="connsiteX82" fmla="*/ 4259764 w 7023131"/>
              <a:gd name="connsiteY82" fmla="*/ 391362 h 3281108"/>
              <a:gd name="connsiteX83" fmla="*/ 4335964 w 7023131"/>
              <a:gd name="connsiteY83" fmla="*/ 429462 h 3281108"/>
              <a:gd name="connsiteX84" fmla="*/ 4431214 w 7023131"/>
              <a:gd name="connsiteY84" fmla="*/ 391362 h 3281108"/>
              <a:gd name="connsiteX85" fmla="*/ 4535989 w 7023131"/>
              <a:gd name="connsiteY85" fmla="*/ 391362 h 3281108"/>
              <a:gd name="connsiteX86" fmla="*/ 4583614 w 7023131"/>
              <a:gd name="connsiteY86" fmla="*/ 362787 h 3281108"/>
              <a:gd name="connsiteX87" fmla="*/ 4659814 w 7023131"/>
              <a:gd name="connsiteY87" fmla="*/ 343737 h 3281108"/>
              <a:gd name="connsiteX88" fmla="*/ 4697914 w 7023131"/>
              <a:gd name="connsiteY88" fmla="*/ 305637 h 3281108"/>
              <a:gd name="connsiteX89" fmla="*/ 4755064 w 7023131"/>
              <a:gd name="connsiteY89" fmla="*/ 343737 h 3281108"/>
              <a:gd name="connsiteX90" fmla="*/ 4840789 w 7023131"/>
              <a:gd name="connsiteY90" fmla="*/ 343737 h 3281108"/>
              <a:gd name="connsiteX91" fmla="*/ 4888414 w 7023131"/>
              <a:gd name="connsiteY91" fmla="*/ 315162 h 3281108"/>
              <a:gd name="connsiteX92" fmla="*/ 4936039 w 7023131"/>
              <a:gd name="connsiteY92" fmla="*/ 324687 h 3281108"/>
              <a:gd name="connsiteX93" fmla="*/ 5040814 w 7023131"/>
              <a:gd name="connsiteY93" fmla="*/ 324687 h 3281108"/>
              <a:gd name="connsiteX94" fmla="*/ 5097964 w 7023131"/>
              <a:gd name="connsiteY94" fmla="*/ 324687 h 3281108"/>
              <a:gd name="connsiteX95" fmla="*/ 5202739 w 7023131"/>
              <a:gd name="connsiteY95" fmla="*/ 334212 h 3281108"/>
              <a:gd name="connsiteX96" fmla="*/ 5307514 w 7023131"/>
              <a:gd name="connsiteY96" fmla="*/ 334212 h 3281108"/>
              <a:gd name="connsiteX97" fmla="*/ 5393239 w 7023131"/>
              <a:gd name="connsiteY97" fmla="*/ 258012 h 3281108"/>
              <a:gd name="connsiteX98" fmla="*/ 5459914 w 7023131"/>
              <a:gd name="connsiteY98" fmla="*/ 258012 h 3281108"/>
              <a:gd name="connsiteX99" fmla="*/ 5564689 w 7023131"/>
              <a:gd name="connsiteY99" fmla="*/ 267537 h 3281108"/>
              <a:gd name="connsiteX100" fmla="*/ 5602789 w 7023131"/>
              <a:gd name="connsiteY100" fmla="*/ 238962 h 3281108"/>
              <a:gd name="connsiteX101" fmla="*/ 5583739 w 7023131"/>
              <a:gd name="connsiteY101" fmla="*/ 162762 h 3281108"/>
              <a:gd name="connsiteX102" fmla="*/ 5545639 w 7023131"/>
              <a:gd name="connsiteY102" fmla="*/ 124662 h 3281108"/>
              <a:gd name="connsiteX103" fmla="*/ 5640889 w 7023131"/>
              <a:gd name="connsiteY103" fmla="*/ 124662 h 3281108"/>
              <a:gd name="connsiteX104" fmla="*/ 5717089 w 7023131"/>
              <a:gd name="connsiteY104" fmla="*/ 77037 h 3281108"/>
              <a:gd name="connsiteX105" fmla="*/ 5736139 w 7023131"/>
              <a:gd name="connsiteY105" fmla="*/ 29412 h 3281108"/>
              <a:gd name="connsiteX106" fmla="*/ 5802814 w 7023131"/>
              <a:gd name="connsiteY106" fmla="*/ 48462 h 3281108"/>
              <a:gd name="connsiteX107" fmla="*/ 5898064 w 7023131"/>
              <a:gd name="connsiteY107" fmla="*/ 67512 h 3281108"/>
              <a:gd name="connsiteX108" fmla="*/ 5898064 w 7023131"/>
              <a:gd name="connsiteY108" fmla="*/ 837 h 3281108"/>
              <a:gd name="connsiteX109" fmla="*/ 6012364 w 7023131"/>
              <a:gd name="connsiteY109" fmla="*/ 29412 h 3281108"/>
              <a:gd name="connsiteX110" fmla="*/ 6059989 w 7023131"/>
              <a:gd name="connsiteY110" fmla="*/ 19887 h 3281108"/>
              <a:gd name="connsiteX111" fmla="*/ 6126664 w 7023131"/>
              <a:gd name="connsiteY111" fmla="*/ 48462 h 3281108"/>
              <a:gd name="connsiteX112" fmla="*/ 6269539 w 7023131"/>
              <a:gd name="connsiteY112" fmla="*/ 96087 h 3281108"/>
              <a:gd name="connsiteX113" fmla="*/ 6364789 w 7023131"/>
              <a:gd name="connsiteY113" fmla="*/ 96087 h 3281108"/>
              <a:gd name="connsiteX114" fmla="*/ 6545764 w 7023131"/>
              <a:gd name="connsiteY114" fmla="*/ 143712 h 3281108"/>
              <a:gd name="connsiteX115" fmla="*/ 6650539 w 7023131"/>
              <a:gd name="connsiteY115" fmla="*/ 267537 h 3281108"/>
              <a:gd name="connsiteX116" fmla="*/ 6631489 w 7023131"/>
              <a:gd name="connsiteY116" fmla="*/ 315162 h 3281108"/>
              <a:gd name="connsiteX117" fmla="*/ 6621964 w 7023131"/>
              <a:gd name="connsiteY117" fmla="*/ 381837 h 3281108"/>
              <a:gd name="connsiteX118" fmla="*/ 6593389 w 7023131"/>
              <a:gd name="connsiteY118" fmla="*/ 410412 h 3281108"/>
              <a:gd name="connsiteX119" fmla="*/ 6469564 w 7023131"/>
              <a:gd name="connsiteY119" fmla="*/ 334212 h 3281108"/>
              <a:gd name="connsiteX120" fmla="*/ 6460039 w 7023131"/>
              <a:gd name="connsiteY120" fmla="*/ 391362 h 3281108"/>
              <a:gd name="connsiteX121" fmla="*/ 6345739 w 7023131"/>
              <a:gd name="connsiteY121" fmla="*/ 391362 h 3281108"/>
              <a:gd name="connsiteX122" fmla="*/ 6288589 w 7023131"/>
              <a:gd name="connsiteY122" fmla="*/ 419937 h 3281108"/>
              <a:gd name="connsiteX123" fmla="*/ 6145714 w 7023131"/>
              <a:gd name="connsiteY123" fmla="*/ 477087 h 3281108"/>
              <a:gd name="connsiteX124" fmla="*/ 6079039 w 7023131"/>
              <a:gd name="connsiteY124" fmla="*/ 467562 h 3281108"/>
              <a:gd name="connsiteX125" fmla="*/ 6031414 w 7023131"/>
              <a:gd name="connsiteY125" fmla="*/ 467562 h 3281108"/>
              <a:gd name="connsiteX126" fmla="*/ 5964739 w 7023131"/>
              <a:gd name="connsiteY126" fmla="*/ 515187 h 3281108"/>
              <a:gd name="connsiteX127" fmla="*/ 5831389 w 7023131"/>
              <a:gd name="connsiteY127" fmla="*/ 486612 h 3281108"/>
              <a:gd name="connsiteX128" fmla="*/ 5745664 w 7023131"/>
              <a:gd name="connsiteY128" fmla="*/ 486612 h 3281108"/>
              <a:gd name="connsiteX129" fmla="*/ 5621839 w 7023131"/>
              <a:gd name="connsiteY129" fmla="*/ 543762 h 3281108"/>
              <a:gd name="connsiteX130" fmla="*/ 5612314 w 7023131"/>
              <a:gd name="connsiteY130" fmla="*/ 562812 h 3281108"/>
              <a:gd name="connsiteX131" fmla="*/ 5564689 w 7023131"/>
              <a:gd name="connsiteY131" fmla="*/ 572337 h 3281108"/>
              <a:gd name="connsiteX132" fmla="*/ 5440864 w 7023131"/>
              <a:gd name="connsiteY132" fmla="*/ 543762 h 3281108"/>
              <a:gd name="connsiteX133" fmla="*/ 5364664 w 7023131"/>
              <a:gd name="connsiteY133" fmla="*/ 534237 h 3281108"/>
              <a:gd name="connsiteX134" fmla="*/ 5355139 w 7023131"/>
              <a:gd name="connsiteY134" fmla="*/ 562812 h 3281108"/>
              <a:gd name="connsiteX135" fmla="*/ 5317039 w 7023131"/>
              <a:gd name="connsiteY135" fmla="*/ 581862 h 3281108"/>
              <a:gd name="connsiteX136" fmla="*/ 5307514 w 7023131"/>
              <a:gd name="connsiteY136" fmla="*/ 591387 h 3281108"/>
              <a:gd name="connsiteX137" fmla="*/ 5202739 w 7023131"/>
              <a:gd name="connsiteY137" fmla="*/ 591387 h 3281108"/>
              <a:gd name="connsiteX138" fmla="*/ 5136064 w 7023131"/>
              <a:gd name="connsiteY138" fmla="*/ 677112 h 3281108"/>
              <a:gd name="connsiteX139" fmla="*/ 5126539 w 7023131"/>
              <a:gd name="connsiteY139" fmla="*/ 724737 h 3281108"/>
              <a:gd name="connsiteX140" fmla="*/ 5136064 w 7023131"/>
              <a:gd name="connsiteY140" fmla="*/ 753312 h 3281108"/>
              <a:gd name="connsiteX141" fmla="*/ 5088439 w 7023131"/>
              <a:gd name="connsiteY141" fmla="*/ 810462 h 3281108"/>
              <a:gd name="connsiteX142" fmla="*/ 5050339 w 7023131"/>
              <a:gd name="connsiteY142" fmla="*/ 819987 h 3281108"/>
              <a:gd name="connsiteX143" fmla="*/ 5069389 w 7023131"/>
              <a:gd name="connsiteY143" fmla="*/ 886662 h 3281108"/>
              <a:gd name="connsiteX144" fmla="*/ 5050339 w 7023131"/>
              <a:gd name="connsiteY144" fmla="*/ 953337 h 3281108"/>
              <a:gd name="connsiteX145" fmla="*/ 5021764 w 7023131"/>
              <a:gd name="connsiteY145" fmla="*/ 991437 h 3281108"/>
              <a:gd name="connsiteX146" fmla="*/ 4955089 w 7023131"/>
              <a:gd name="connsiteY146" fmla="*/ 1029537 h 3281108"/>
              <a:gd name="connsiteX147" fmla="*/ 4878889 w 7023131"/>
              <a:gd name="connsiteY147" fmla="*/ 1086687 h 3281108"/>
              <a:gd name="connsiteX148" fmla="*/ 4859839 w 7023131"/>
              <a:gd name="connsiteY148" fmla="*/ 1105737 h 3281108"/>
              <a:gd name="connsiteX149" fmla="*/ 4821739 w 7023131"/>
              <a:gd name="connsiteY149" fmla="*/ 1134312 h 3281108"/>
              <a:gd name="connsiteX150" fmla="*/ 4783639 w 7023131"/>
              <a:gd name="connsiteY150" fmla="*/ 1134312 h 3281108"/>
              <a:gd name="connsiteX151" fmla="*/ 4755064 w 7023131"/>
              <a:gd name="connsiteY151" fmla="*/ 1220037 h 3281108"/>
              <a:gd name="connsiteX152" fmla="*/ 4793164 w 7023131"/>
              <a:gd name="connsiteY152" fmla="*/ 1258137 h 3281108"/>
              <a:gd name="connsiteX153" fmla="*/ 4840789 w 7023131"/>
              <a:gd name="connsiteY153" fmla="*/ 1305762 h 3281108"/>
              <a:gd name="connsiteX154" fmla="*/ 4888414 w 7023131"/>
              <a:gd name="connsiteY154" fmla="*/ 1343862 h 3281108"/>
              <a:gd name="connsiteX155" fmla="*/ 4926514 w 7023131"/>
              <a:gd name="connsiteY155" fmla="*/ 1429587 h 3281108"/>
              <a:gd name="connsiteX156" fmla="*/ 4916989 w 7023131"/>
              <a:gd name="connsiteY156" fmla="*/ 1486737 h 3281108"/>
              <a:gd name="connsiteX157" fmla="*/ 4936039 w 7023131"/>
              <a:gd name="connsiteY157" fmla="*/ 1486737 h 3281108"/>
              <a:gd name="connsiteX158" fmla="*/ 4936039 w 7023131"/>
              <a:gd name="connsiteY158" fmla="*/ 1534362 h 3281108"/>
              <a:gd name="connsiteX159" fmla="*/ 5078914 w 7023131"/>
              <a:gd name="connsiteY159" fmla="*/ 1601037 h 3281108"/>
              <a:gd name="connsiteX160" fmla="*/ 5097964 w 7023131"/>
              <a:gd name="connsiteY160" fmla="*/ 1601037 h 3281108"/>
              <a:gd name="connsiteX161" fmla="*/ 5174164 w 7023131"/>
              <a:gd name="connsiteY161" fmla="*/ 1648662 h 3281108"/>
              <a:gd name="connsiteX162" fmla="*/ 5297989 w 7023131"/>
              <a:gd name="connsiteY162" fmla="*/ 1648662 h 3281108"/>
              <a:gd name="connsiteX163" fmla="*/ 5374189 w 7023131"/>
              <a:gd name="connsiteY163" fmla="*/ 1686762 h 3281108"/>
              <a:gd name="connsiteX164" fmla="*/ 5431339 w 7023131"/>
              <a:gd name="connsiteY164" fmla="*/ 1715337 h 3281108"/>
              <a:gd name="connsiteX165" fmla="*/ 5517064 w 7023131"/>
              <a:gd name="connsiteY165" fmla="*/ 1677237 h 3281108"/>
              <a:gd name="connsiteX166" fmla="*/ 5650414 w 7023131"/>
              <a:gd name="connsiteY166" fmla="*/ 1686762 h 3281108"/>
              <a:gd name="connsiteX167" fmla="*/ 5736139 w 7023131"/>
              <a:gd name="connsiteY167" fmla="*/ 1715337 h 3281108"/>
              <a:gd name="connsiteX168" fmla="*/ 5850439 w 7023131"/>
              <a:gd name="connsiteY168" fmla="*/ 1782012 h 3281108"/>
              <a:gd name="connsiteX169" fmla="*/ 5869489 w 7023131"/>
              <a:gd name="connsiteY169" fmla="*/ 1705812 h 3281108"/>
              <a:gd name="connsiteX170" fmla="*/ 6021889 w 7023131"/>
              <a:gd name="connsiteY170" fmla="*/ 1772487 h 3281108"/>
              <a:gd name="connsiteX171" fmla="*/ 6107614 w 7023131"/>
              <a:gd name="connsiteY171" fmla="*/ 1782012 h 3281108"/>
              <a:gd name="connsiteX172" fmla="*/ 6193339 w 7023131"/>
              <a:gd name="connsiteY172" fmla="*/ 1791537 h 3281108"/>
              <a:gd name="connsiteX173" fmla="*/ 6326689 w 7023131"/>
              <a:gd name="connsiteY173" fmla="*/ 1839162 h 3281108"/>
              <a:gd name="connsiteX174" fmla="*/ 6374314 w 7023131"/>
              <a:gd name="connsiteY174" fmla="*/ 1848687 h 3281108"/>
              <a:gd name="connsiteX175" fmla="*/ 6555289 w 7023131"/>
              <a:gd name="connsiteY175" fmla="*/ 1934412 h 3281108"/>
              <a:gd name="connsiteX176" fmla="*/ 6660064 w 7023131"/>
              <a:gd name="connsiteY176" fmla="*/ 1915362 h 3281108"/>
              <a:gd name="connsiteX177" fmla="*/ 6745789 w 7023131"/>
              <a:gd name="connsiteY177" fmla="*/ 1924887 h 3281108"/>
              <a:gd name="connsiteX178" fmla="*/ 6688639 w 7023131"/>
              <a:gd name="connsiteY178" fmla="*/ 1982037 h 3281108"/>
              <a:gd name="connsiteX179" fmla="*/ 6641014 w 7023131"/>
              <a:gd name="connsiteY179" fmla="*/ 2010612 h 3281108"/>
              <a:gd name="connsiteX180" fmla="*/ 6707689 w 7023131"/>
              <a:gd name="connsiteY180" fmla="*/ 2048712 h 3281108"/>
              <a:gd name="connsiteX181" fmla="*/ 6745789 w 7023131"/>
              <a:gd name="connsiteY181" fmla="*/ 2124912 h 3281108"/>
              <a:gd name="connsiteX182" fmla="*/ 6841039 w 7023131"/>
              <a:gd name="connsiteY182" fmla="*/ 2182062 h 3281108"/>
              <a:gd name="connsiteX183" fmla="*/ 6945814 w 7023131"/>
              <a:gd name="connsiteY183" fmla="*/ 2210637 h 3281108"/>
              <a:gd name="connsiteX184" fmla="*/ 6993439 w 7023131"/>
              <a:gd name="connsiteY184" fmla="*/ 2296362 h 3281108"/>
              <a:gd name="connsiteX185" fmla="*/ 7022014 w 7023131"/>
              <a:gd name="connsiteY185" fmla="*/ 2343987 h 3281108"/>
              <a:gd name="connsiteX186" fmla="*/ 6955339 w 7023131"/>
              <a:gd name="connsiteY186" fmla="*/ 2353512 h 3281108"/>
              <a:gd name="connsiteX187" fmla="*/ 6793414 w 7023131"/>
              <a:gd name="connsiteY187" fmla="*/ 2239212 h 3281108"/>
              <a:gd name="connsiteX188" fmla="*/ 6745789 w 7023131"/>
              <a:gd name="connsiteY188" fmla="*/ 2210637 h 3281108"/>
              <a:gd name="connsiteX189" fmla="*/ 6698164 w 7023131"/>
              <a:gd name="connsiteY189" fmla="*/ 2239212 h 3281108"/>
              <a:gd name="connsiteX190" fmla="*/ 6612439 w 7023131"/>
              <a:gd name="connsiteY190" fmla="*/ 2248737 h 3281108"/>
              <a:gd name="connsiteX191" fmla="*/ 6555289 w 7023131"/>
              <a:gd name="connsiteY191" fmla="*/ 2229687 h 3281108"/>
              <a:gd name="connsiteX192" fmla="*/ 6507664 w 7023131"/>
              <a:gd name="connsiteY192" fmla="*/ 2191587 h 3281108"/>
              <a:gd name="connsiteX193" fmla="*/ 6460039 w 7023131"/>
              <a:gd name="connsiteY193" fmla="*/ 2248737 h 3281108"/>
              <a:gd name="connsiteX194" fmla="*/ 6402889 w 7023131"/>
              <a:gd name="connsiteY194" fmla="*/ 2210637 h 3281108"/>
              <a:gd name="connsiteX195" fmla="*/ 6364789 w 7023131"/>
              <a:gd name="connsiteY195" fmla="*/ 2191587 h 3281108"/>
              <a:gd name="connsiteX196" fmla="*/ 6355264 w 7023131"/>
              <a:gd name="connsiteY196" fmla="*/ 2239212 h 3281108"/>
              <a:gd name="connsiteX197" fmla="*/ 6288589 w 7023131"/>
              <a:gd name="connsiteY197" fmla="*/ 2286837 h 3281108"/>
              <a:gd name="connsiteX198" fmla="*/ 6212389 w 7023131"/>
              <a:gd name="connsiteY198" fmla="*/ 2286837 h 3281108"/>
              <a:gd name="connsiteX199" fmla="*/ 6050464 w 7023131"/>
              <a:gd name="connsiteY199" fmla="*/ 2201112 h 3281108"/>
              <a:gd name="connsiteX200" fmla="*/ 5983789 w 7023131"/>
              <a:gd name="connsiteY200" fmla="*/ 2172537 h 3281108"/>
              <a:gd name="connsiteX201" fmla="*/ 5898064 w 7023131"/>
              <a:gd name="connsiteY201" fmla="*/ 2105862 h 3281108"/>
              <a:gd name="connsiteX202" fmla="*/ 5783764 w 7023131"/>
              <a:gd name="connsiteY202" fmla="*/ 2067762 h 3281108"/>
              <a:gd name="connsiteX203" fmla="*/ 5745664 w 7023131"/>
              <a:gd name="connsiteY203" fmla="*/ 2029662 h 3281108"/>
              <a:gd name="connsiteX204" fmla="*/ 5688514 w 7023131"/>
              <a:gd name="connsiteY204" fmla="*/ 2010612 h 3281108"/>
              <a:gd name="connsiteX205" fmla="*/ 5612314 w 7023131"/>
              <a:gd name="connsiteY205" fmla="*/ 2010612 h 3281108"/>
              <a:gd name="connsiteX206" fmla="*/ 5450389 w 7023131"/>
              <a:gd name="connsiteY206" fmla="*/ 1934412 h 3281108"/>
              <a:gd name="connsiteX207" fmla="*/ 5412289 w 7023131"/>
              <a:gd name="connsiteY207" fmla="*/ 1924887 h 3281108"/>
              <a:gd name="connsiteX208" fmla="*/ 5317039 w 7023131"/>
              <a:gd name="connsiteY208" fmla="*/ 1934412 h 3281108"/>
              <a:gd name="connsiteX209" fmla="*/ 5212264 w 7023131"/>
              <a:gd name="connsiteY209" fmla="*/ 1905837 h 3281108"/>
              <a:gd name="connsiteX210" fmla="*/ 5069389 w 7023131"/>
              <a:gd name="connsiteY210" fmla="*/ 1886787 h 3281108"/>
              <a:gd name="connsiteX211" fmla="*/ 4964614 w 7023131"/>
              <a:gd name="connsiteY211" fmla="*/ 1877262 h 3281108"/>
              <a:gd name="connsiteX212" fmla="*/ 4945564 w 7023131"/>
              <a:gd name="connsiteY212" fmla="*/ 1924887 h 3281108"/>
              <a:gd name="connsiteX213" fmla="*/ 4916989 w 7023131"/>
              <a:gd name="connsiteY213" fmla="*/ 1953462 h 3281108"/>
              <a:gd name="connsiteX214" fmla="*/ 4878889 w 7023131"/>
              <a:gd name="connsiteY214" fmla="*/ 1982037 h 3281108"/>
              <a:gd name="connsiteX215" fmla="*/ 4907464 w 7023131"/>
              <a:gd name="connsiteY215" fmla="*/ 2048712 h 3281108"/>
              <a:gd name="connsiteX216" fmla="*/ 4840789 w 7023131"/>
              <a:gd name="connsiteY216" fmla="*/ 2096337 h 3281108"/>
              <a:gd name="connsiteX217" fmla="*/ 4840789 w 7023131"/>
              <a:gd name="connsiteY217" fmla="*/ 2105862 h 3281108"/>
              <a:gd name="connsiteX218" fmla="*/ 4793164 w 7023131"/>
              <a:gd name="connsiteY218" fmla="*/ 2163012 h 3281108"/>
              <a:gd name="connsiteX219" fmla="*/ 4840789 w 7023131"/>
              <a:gd name="connsiteY219" fmla="*/ 2229687 h 3281108"/>
              <a:gd name="connsiteX220" fmla="*/ 4888414 w 7023131"/>
              <a:gd name="connsiteY220" fmla="*/ 2267787 h 3281108"/>
              <a:gd name="connsiteX221" fmla="*/ 4993189 w 7023131"/>
              <a:gd name="connsiteY221" fmla="*/ 2286837 h 3281108"/>
              <a:gd name="connsiteX222" fmla="*/ 4831264 w 7023131"/>
              <a:gd name="connsiteY222" fmla="*/ 2391612 h 3281108"/>
              <a:gd name="connsiteX223" fmla="*/ 4878889 w 7023131"/>
              <a:gd name="connsiteY223" fmla="*/ 2420187 h 3281108"/>
              <a:gd name="connsiteX224" fmla="*/ 4831264 w 7023131"/>
              <a:gd name="connsiteY224" fmla="*/ 2477337 h 3281108"/>
              <a:gd name="connsiteX225" fmla="*/ 4783639 w 7023131"/>
              <a:gd name="connsiteY225" fmla="*/ 2544012 h 3281108"/>
              <a:gd name="connsiteX226" fmla="*/ 4755064 w 7023131"/>
              <a:gd name="connsiteY226" fmla="*/ 2620212 h 3281108"/>
              <a:gd name="connsiteX227" fmla="*/ 4697914 w 7023131"/>
              <a:gd name="connsiteY227" fmla="*/ 2696412 h 3281108"/>
              <a:gd name="connsiteX228" fmla="*/ 4640764 w 7023131"/>
              <a:gd name="connsiteY228" fmla="*/ 2715462 h 3281108"/>
              <a:gd name="connsiteX229" fmla="*/ 4469314 w 7023131"/>
              <a:gd name="connsiteY229" fmla="*/ 2715462 h 3281108"/>
              <a:gd name="connsiteX230" fmla="*/ 4383589 w 7023131"/>
              <a:gd name="connsiteY230" fmla="*/ 2715462 h 3281108"/>
              <a:gd name="connsiteX231" fmla="*/ 4364539 w 7023131"/>
              <a:gd name="connsiteY231" fmla="*/ 2686887 h 3281108"/>
              <a:gd name="connsiteX232" fmla="*/ 4326439 w 7023131"/>
              <a:gd name="connsiteY232" fmla="*/ 2648787 h 3281108"/>
              <a:gd name="connsiteX233" fmla="*/ 4307389 w 7023131"/>
              <a:gd name="connsiteY233" fmla="*/ 2591637 h 3281108"/>
              <a:gd name="connsiteX234" fmla="*/ 4307389 w 7023131"/>
              <a:gd name="connsiteY234" fmla="*/ 2505912 h 3281108"/>
              <a:gd name="connsiteX235" fmla="*/ 4297864 w 7023131"/>
              <a:gd name="connsiteY235" fmla="*/ 2429712 h 3281108"/>
              <a:gd name="connsiteX236" fmla="*/ 4269289 w 7023131"/>
              <a:gd name="connsiteY236" fmla="*/ 2334462 h 3281108"/>
              <a:gd name="connsiteX237" fmla="*/ 4250239 w 7023131"/>
              <a:gd name="connsiteY237" fmla="*/ 2258262 h 3281108"/>
              <a:gd name="connsiteX238" fmla="*/ 4145464 w 7023131"/>
              <a:gd name="connsiteY238" fmla="*/ 2258262 h 3281108"/>
              <a:gd name="connsiteX239" fmla="*/ 4050214 w 7023131"/>
              <a:gd name="connsiteY239" fmla="*/ 2239212 h 3281108"/>
              <a:gd name="connsiteX240" fmla="*/ 3983539 w 7023131"/>
              <a:gd name="connsiteY240" fmla="*/ 2296362 h 3281108"/>
              <a:gd name="connsiteX241" fmla="*/ 3821614 w 7023131"/>
              <a:gd name="connsiteY241" fmla="*/ 2353512 h 3281108"/>
              <a:gd name="connsiteX242" fmla="*/ 3802564 w 7023131"/>
              <a:gd name="connsiteY242" fmla="*/ 2420187 h 3281108"/>
              <a:gd name="connsiteX243" fmla="*/ 3650164 w 7023131"/>
              <a:gd name="connsiteY243" fmla="*/ 2420187 h 3281108"/>
              <a:gd name="connsiteX244" fmla="*/ 3564439 w 7023131"/>
              <a:gd name="connsiteY244" fmla="*/ 2515437 h 3281108"/>
              <a:gd name="connsiteX245" fmla="*/ 3450139 w 7023131"/>
              <a:gd name="connsiteY245" fmla="*/ 2629737 h 3281108"/>
              <a:gd name="connsiteX246" fmla="*/ 3421564 w 7023131"/>
              <a:gd name="connsiteY246" fmla="*/ 2763087 h 3281108"/>
              <a:gd name="connsiteX247" fmla="*/ 3326314 w 7023131"/>
              <a:gd name="connsiteY247" fmla="*/ 2839287 h 3281108"/>
              <a:gd name="connsiteX248" fmla="*/ 3231064 w 7023131"/>
              <a:gd name="connsiteY248" fmla="*/ 2915487 h 3281108"/>
              <a:gd name="connsiteX249" fmla="*/ 3154864 w 7023131"/>
              <a:gd name="connsiteY249" fmla="*/ 3029787 h 3281108"/>
              <a:gd name="connsiteX250" fmla="*/ 3107239 w 7023131"/>
              <a:gd name="connsiteY250" fmla="*/ 3144087 h 3281108"/>
              <a:gd name="connsiteX251" fmla="*/ 3050089 w 7023131"/>
              <a:gd name="connsiteY251" fmla="*/ 3220287 h 3281108"/>
              <a:gd name="connsiteX252" fmla="*/ 2973889 w 7023131"/>
              <a:gd name="connsiteY252" fmla="*/ 3229812 h 3281108"/>
              <a:gd name="connsiteX253" fmla="*/ 2878639 w 7023131"/>
              <a:gd name="connsiteY253" fmla="*/ 3163137 h 3281108"/>
              <a:gd name="connsiteX254" fmla="*/ 2802439 w 7023131"/>
              <a:gd name="connsiteY254" fmla="*/ 3105987 h 3281108"/>
              <a:gd name="connsiteX255" fmla="*/ 2726239 w 7023131"/>
              <a:gd name="connsiteY255" fmla="*/ 3096462 h 3281108"/>
              <a:gd name="connsiteX256" fmla="*/ 2630989 w 7023131"/>
              <a:gd name="connsiteY256" fmla="*/ 3153612 h 3281108"/>
              <a:gd name="connsiteX257" fmla="*/ 2659564 w 7023131"/>
              <a:gd name="connsiteY257" fmla="*/ 3210762 h 3281108"/>
              <a:gd name="connsiteX258" fmla="*/ 2545264 w 7023131"/>
              <a:gd name="connsiteY258" fmla="*/ 3220287 h 3281108"/>
              <a:gd name="connsiteX259" fmla="*/ 2383339 w 7023131"/>
              <a:gd name="connsiteY259" fmla="*/ 3229812 h 3281108"/>
              <a:gd name="connsiteX260" fmla="*/ 2307139 w 7023131"/>
              <a:gd name="connsiteY260" fmla="*/ 3267912 h 3281108"/>
              <a:gd name="connsiteX261" fmla="*/ 2221414 w 7023131"/>
              <a:gd name="connsiteY261" fmla="*/ 3277437 h 3281108"/>
              <a:gd name="connsiteX262" fmla="*/ 2192839 w 7023131"/>
              <a:gd name="connsiteY262" fmla="*/ 3210762 h 3281108"/>
              <a:gd name="connsiteX263" fmla="*/ 2088064 w 7023131"/>
              <a:gd name="connsiteY263" fmla="*/ 3144087 h 3281108"/>
              <a:gd name="connsiteX264" fmla="*/ 2116639 w 7023131"/>
              <a:gd name="connsiteY264" fmla="*/ 3077412 h 3281108"/>
              <a:gd name="connsiteX265" fmla="*/ 2145214 w 7023131"/>
              <a:gd name="connsiteY265" fmla="*/ 2982162 h 3281108"/>
              <a:gd name="connsiteX266" fmla="*/ 2154739 w 7023131"/>
              <a:gd name="connsiteY266" fmla="*/ 2886912 h 3281108"/>
              <a:gd name="connsiteX267" fmla="*/ 2078539 w 7023131"/>
              <a:gd name="connsiteY267" fmla="*/ 2867862 h 3281108"/>
              <a:gd name="connsiteX268" fmla="*/ 1973764 w 7023131"/>
              <a:gd name="connsiteY268" fmla="*/ 2848812 h 3281108"/>
              <a:gd name="connsiteX269" fmla="*/ 1840414 w 7023131"/>
              <a:gd name="connsiteY269" fmla="*/ 2829762 h 3281108"/>
              <a:gd name="connsiteX270" fmla="*/ 1678489 w 7023131"/>
              <a:gd name="connsiteY270" fmla="*/ 2820237 h 3281108"/>
              <a:gd name="connsiteX271" fmla="*/ 1602289 w 7023131"/>
              <a:gd name="connsiteY271" fmla="*/ 2810712 h 3281108"/>
              <a:gd name="connsiteX272" fmla="*/ 1507039 w 7023131"/>
              <a:gd name="connsiteY272" fmla="*/ 2848812 h 3281108"/>
              <a:gd name="connsiteX273" fmla="*/ 1326064 w 7023131"/>
              <a:gd name="connsiteY273" fmla="*/ 2858337 h 3281108"/>
              <a:gd name="connsiteX274" fmla="*/ 1126039 w 7023131"/>
              <a:gd name="connsiteY274" fmla="*/ 2791662 h 3281108"/>
              <a:gd name="connsiteX275" fmla="*/ 1021264 w 7023131"/>
              <a:gd name="connsiteY275" fmla="*/ 2791662 h 3281108"/>
              <a:gd name="connsiteX276" fmla="*/ 906964 w 7023131"/>
              <a:gd name="connsiteY276" fmla="*/ 2801187 h 3281108"/>
              <a:gd name="connsiteX277" fmla="*/ 802189 w 7023131"/>
              <a:gd name="connsiteY277" fmla="*/ 2877387 h 3281108"/>
              <a:gd name="connsiteX278" fmla="*/ 725989 w 7023131"/>
              <a:gd name="connsiteY278" fmla="*/ 2896437 h 3281108"/>
              <a:gd name="connsiteX279" fmla="*/ 716464 w 7023131"/>
              <a:gd name="connsiteY279" fmla="*/ 2744037 h 3281108"/>
              <a:gd name="connsiteX280" fmla="*/ 716464 w 7023131"/>
              <a:gd name="connsiteY280" fmla="*/ 2667837 h 3281108"/>
              <a:gd name="connsiteX281" fmla="*/ 706939 w 7023131"/>
              <a:gd name="connsiteY281" fmla="*/ 2572587 h 3281108"/>
              <a:gd name="connsiteX282" fmla="*/ 659314 w 7023131"/>
              <a:gd name="connsiteY282" fmla="*/ 2515437 h 3281108"/>
              <a:gd name="connsiteX283" fmla="*/ 735514 w 7023131"/>
              <a:gd name="connsiteY283" fmla="*/ 2467812 h 3281108"/>
              <a:gd name="connsiteX284" fmla="*/ 773614 w 7023131"/>
              <a:gd name="connsiteY284" fmla="*/ 2401137 h 3281108"/>
              <a:gd name="connsiteX285" fmla="*/ 659314 w 7023131"/>
              <a:gd name="connsiteY285" fmla="*/ 2420187 h 3281108"/>
              <a:gd name="connsiteX286" fmla="*/ 583114 w 7023131"/>
              <a:gd name="connsiteY286" fmla="*/ 2372562 h 3281108"/>
              <a:gd name="connsiteX287" fmla="*/ 402139 w 7023131"/>
              <a:gd name="connsiteY287" fmla="*/ 2410662 h 3281108"/>
              <a:gd name="connsiteX288" fmla="*/ 297364 w 7023131"/>
              <a:gd name="connsiteY288" fmla="*/ 2410662 h 3281108"/>
              <a:gd name="connsiteX289" fmla="*/ 249739 w 7023131"/>
              <a:gd name="connsiteY289" fmla="*/ 2372562 h 3281108"/>
              <a:gd name="connsiteX290" fmla="*/ 135439 w 7023131"/>
              <a:gd name="connsiteY290" fmla="*/ 2391612 h 3281108"/>
              <a:gd name="connsiteX291" fmla="*/ 116389 w 7023131"/>
              <a:gd name="connsiteY291" fmla="*/ 2420187 h 3281108"/>
              <a:gd name="connsiteX292" fmla="*/ 40189 w 7023131"/>
              <a:gd name="connsiteY292" fmla="*/ 2353512 h 3281108"/>
              <a:gd name="connsiteX293" fmla="*/ 21139 w 7023131"/>
              <a:gd name="connsiteY293" fmla="*/ 2296362 h 3281108"/>
              <a:gd name="connsiteX294" fmla="*/ 164014 w 7023131"/>
              <a:gd name="connsiteY294" fmla="*/ 2277312 h 3281108"/>
              <a:gd name="connsiteX295" fmla="*/ 211639 w 7023131"/>
              <a:gd name="connsiteY295" fmla="*/ 2220162 h 3281108"/>
              <a:gd name="connsiteX296" fmla="*/ 78289 w 7023131"/>
              <a:gd name="connsiteY296" fmla="*/ 2191587 h 3281108"/>
              <a:gd name="connsiteX297" fmla="*/ 30664 w 7023131"/>
              <a:gd name="connsiteY297" fmla="*/ 2115387 h 3281108"/>
              <a:gd name="connsiteX298" fmla="*/ 2089 w 7023131"/>
              <a:gd name="connsiteY298" fmla="*/ 2058237 h 3281108"/>
              <a:gd name="connsiteX299" fmla="*/ 87814 w 7023131"/>
              <a:gd name="connsiteY299" fmla="*/ 2020137 h 3281108"/>
              <a:gd name="connsiteX300" fmla="*/ 87814 w 7023131"/>
              <a:gd name="connsiteY300" fmla="*/ 1924887 h 3281108"/>
              <a:gd name="connsiteX301" fmla="*/ 173539 w 7023131"/>
              <a:gd name="connsiteY301" fmla="*/ 1896312 h 3281108"/>
              <a:gd name="connsiteX302" fmla="*/ 211639 w 7023131"/>
              <a:gd name="connsiteY302" fmla="*/ 1753437 h 3281108"/>
              <a:gd name="connsiteX303" fmla="*/ 306889 w 7023131"/>
              <a:gd name="connsiteY303" fmla="*/ 1715337 h 3281108"/>
              <a:gd name="connsiteX304" fmla="*/ 287839 w 7023131"/>
              <a:gd name="connsiteY304" fmla="*/ 1924887 h 3281108"/>
              <a:gd name="connsiteX305" fmla="*/ 459289 w 7023131"/>
              <a:gd name="connsiteY305" fmla="*/ 1934412 h 3281108"/>
              <a:gd name="connsiteX306" fmla="*/ 564064 w 7023131"/>
              <a:gd name="connsiteY306" fmla="*/ 1829637 h 3281108"/>
              <a:gd name="connsiteX307" fmla="*/ 478339 w 7023131"/>
              <a:gd name="connsiteY307" fmla="*/ 1724862 h 3281108"/>
              <a:gd name="connsiteX308" fmla="*/ 430714 w 7023131"/>
              <a:gd name="connsiteY308" fmla="*/ 1686762 h 3281108"/>
              <a:gd name="connsiteX309" fmla="*/ 554539 w 7023131"/>
              <a:gd name="connsiteY309" fmla="*/ 1610562 h 3281108"/>
              <a:gd name="connsiteX310" fmla="*/ 649789 w 7023131"/>
              <a:gd name="connsiteY310" fmla="*/ 1610562 h 3281108"/>
              <a:gd name="connsiteX311" fmla="*/ 697414 w 7023131"/>
              <a:gd name="connsiteY311" fmla="*/ 1562937 h 3281108"/>
              <a:gd name="connsiteX312" fmla="*/ 783139 w 7023131"/>
              <a:gd name="connsiteY312" fmla="*/ 1534362 h 3281108"/>
              <a:gd name="connsiteX313" fmla="*/ 935539 w 7023131"/>
              <a:gd name="connsiteY313" fmla="*/ 1572462 h 3281108"/>
              <a:gd name="connsiteX314" fmla="*/ 973639 w 7023131"/>
              <a:gd name="connsiteY314" fmla="*/ 1458162 h 3281108"/>
              <a:gd name="connsiteX315" fmla="*/ 973639 w 7023131"/>
              <a:gd name="connsiteY315" fmla="*/ 1372437 h 3281108"/>
              <a:gd name="connsiteX316" fmla="*/ 1154614 w 7023131"/>
              <a:gd name="connsiteY316" fmla="*/ 1296237 h 3281108"/>
              <a:gd name="connsiteX317" fmla="*/ 1154614 w 7023131"/>
              <a:gd name="connsiteY317" fmla="*/ 1277187 h 3281108"/>
              <a:gd name="connsiteX318" fmla="*/ 1278439 w 7023131"/>
              <a:gd name="connsiteY318" fmla="*/ 1191462 h 3281108"/>
              <a:gd name="connsiteX319" fmla="*/ 1326064 w 7023131"/>
              <a:gd name="connsiteY319" fmla="*/ 1153362 h 3281108"/>
              <a:gd name="connsiteX320" fmla="*/ 1192714 w 7023131"/>
              <a:gd name="connsiteY320" fmla="*/ 1096212 h 3281108"/>
              <a:gd name="connsiteX321" fmla="*/ 1068889 w 7023131"/>
              <a:gd name="connsiteY321" fmla="*/ 1143837 h 3281108"/>
              <a:gd name="connsiteX322" fmla="*/ 859339 w 7023131"/>
              <a:gd name="connsiteY322" fmla="*/ 1134312 h 3281108"/>
              <a:gd name="connsiteX323" fmla="*/ 1265104 w 7023131"/>
              <a:gd name="connsiteY323" fmla="*/ 774267 h 3281108"/>
              <a:gd name="connsiteX324" fmla="*/ 1335589 w 7023131"/>
              <a:gd name="connsiteY324" fmla="*/ 753312 h 3281108"/>
              <a:gd name="connsiteX325" fmla="*/ 1402264 w 7023131"/>
              <a:gd name="connsiteY325" fmla="*/ 715212 h 3281108"/>
              <a:gd name="connsiteX326" fmla="*/ 1497514 w 7023131"/>
              <a:gd name="connsiteY326" fmla="*/ 715212 h 3281108"/>
              <a:gd name="connsiteX327" fmla="*/ 1583239 w 7023131"/>
              <a:gd name="connsiteY327" fmla="*/ 696162 h 3281108"/>
              <a:gd name="connsiteX328" fmla="*/ 1602289 w 7023131"/>
              <a:gd name="connsiteY328" fmla="*/ 648537 h 3281108"/>
              <a:gd name="connsiteX329" fmla="*/ 1649914 w 7023131"/>
              <a:gd name="connsiteY329" fmla="*/ 715212 h 3281108"/>
              <a:gd name="connsiteX330" fmla="*/ 1722304 w 7023131"/>
              <a:gd name="connsiteY330" fmla="*/ 686637 h 3281108"/>
              <a:gd name="connsiteX331" fmla="*/ 1790884 w 7023131"/>
              <a:gd name="connsiteY331" fmla="*/ 694257 h 3281108"/>
              <a:gd name="connsiteX332" fmla="*/ 1840414 w 7023131"/>
              <a:gd name="connsiteY332" fmla="*/ 629487 h 3281108"/>
              <a:gd name="connsiteX333" fmla="*/ 1897564 w 7023131"/>
              <a:gd name="connsiteY333" fmla="*/ 619962 h 3281108"/>
              <a:gd name="connsiteX334" fmla="*/ 1983289 w 7023131"/>
              <a:gd name="connsiteY334" fmla="*/ 562812 h 3281108"/>
              <a:gd name="connsiteX335" fmla="*/ 2080444 w 7023131"/>
              <a:gd name="connsiteY335" fmla="*/ 538047 h 3281108"/>
              <a:gd name="connsiteX336" fmla="*/ 2023294 w 7023131"/>
              <a:gd name="connsiteY336" fmla="*/ 663777 h 328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7023131" h="3281108">
                <a:moveTo>
                  <a:pt x="2002339" y="639012"/>
                </a:moveTo>
                <a:cubicBezTo>
                  <a:pt x="1969002" y="669174"/>
                  <a:pt x="1954714" y="680287"/>
                  <a:pt x="1945189" y="696162"/>
                </a:cubicBezTo>
                <a:cubicBezTo>
                  <a:pt x="1935664" y="712037"/>
                  <a:pt x="1935664" y="726325"/>
                  <a:pt x="1945189" y="734262"/>
                </a:cubicBezTo>
                <a:cubicBezTo>
                  <a:pt x="1954714" y="742199"/>
                  <a:pt x="2005514" y="734262"/>
                  <a:pt x="2002339" y="743787"/>
                </a:cubicBezTo>
                <a:cubicBezTo>
                  <a:pt x="1999164" y="753312"/>
                  <a:pt x="1942014" y="775537"/>
                  <a:pt x="1926139" y="791412"/>
                </a:cubicBezTo>
                <a:cubicBezTo>
                  <a:pt x="1910264" y="807287"/>
                  <a:pt x="1921376" y="826337"/>
                  <a:pt x="1907089" y="839037"/>
                </a:cubicBezTo>
                <a:cubicBezTo>
                  <a:pt x="1892801" y="851737"/>
                  <a:pt x="1853114" y="851737"/>
                  <a:pt x="1840414" y="867612"/>
                </a:cubicBezTo>
                <a:cubicBezTo>
                  <a:pt x="1827714" y="883487"/>
                  <a:pt x="1843589" y="920000"/>
                  <a:pt x="1830889" y="934287"/>
                </a:cubicBezTo>
                <a:cubicBezTo>
                  <a:pt x="1818189" y="948575"/>
                  <a:pt x="1767389" y="940637"/>
                  <a:pt x="1764214" y="953337"/>
                </a:cubicBezTo>
                <a:cubicBezTo>
                  <a:pt x="1761039" y="966037"/>
                  <a:pt x="1797551" y="994612"/>
                  <a:pt x="1811839" y="1010487"/>
                </a:cubicBezTo>
                <a:cubicBezTo>
                  <a:pt x="1826126" y="1026362"/>
                  <a:pt x="1854702" y="1035887"/>
                  <a:pt x="1849939" y="1048587"/>
                </a:cubicBezTo>
                <a:cubicBezTo>
                  <a:pt x="1845176" y="1061287"/>
                  <a:pt x="1829301" y="1040650"/>
                  <a:pt x="1783264" y="1086687"/>
                </a:cubicBezTo>
                <a:cubicBezTo>
                  <a:pt x="1737227" y="1132724"/>
                  <a:pt x="1611814" y="1277187"/>
                  <a:pt x="1573714" y="1324812"/>
                </a:cubicBezTo>
                <a:cubicBezTo>
                  <a:pt x="1535614" y="1372437"/>
                  <a:pt x="1561014" y="1353387"/>
                  <a:pt x="1554664" y="1372437"/>
                </a:cubicBezTo>
                <a:cubicBezTo>
                  <a:pt x="1548314" y="1391487"/>
                  <a:pt x="1541964" y="1397837"/>
                  <a:pt x="1535614" y="1439112"/>
                </a:cubicBezTo>
                <a:cubicBezTo>
                  <a:pt x="1529264" y="1480387"/>
                  <a:pt x="1518152" y="1581987"/>
                  <a:pt x="1516564" y="1620087"/>
                </a:cubicBezTo>
                <a:cubicBezTo>
                  <a:pt x="1514976" y="1658187"/>
                  <a:pt x="1534026" y="1658187"/>
                  <a:pt x="1526089" y="1667712"/>
                </a:cubicBezTo>
                <a:cubicBezTo>
                  <a:pt x="1518152" y="1677237"/>
                  <a:pt x="1484814" y="1669300"/>
                  <a:pt x="1468939" y="1677237"/>
                </a:cubicBezTo>
                <a:cubicBezTo>
                  <a:pt x="1453064" y="1685174"/>
                  <a:pt x="1445126" y="1712162"/>
                  <a:pt x="1430839" y="1715337"/>
                </a:cubicBezTo>
                <a:cubicBezTo>
                  <a:pt x="1416552" y="1718512"/>
                  <a:pt x="1394326" y="1682000"/>
                  <a:pt x="1383214" y="1696287"/>
                </a:cubicBezTo>
                <a:cubicBezTo>
                  <a:pt x="1372101" y="1710575"/>
                  <a:pt x="1380039" y="1791537"/>
                  <a:pt x="1364164" y="1801062"/>
                </a:cubicBezTo>
                <a:cubicBezTo>
                  <a:pt x="1348289" y="1810587"/>
                  <a:pt x="1307014" y="1747087"/>
                  <a:pt x="1287964" y="1753437"/>
                </a:cubicBezTo>
                <a:cubicBezTo>
                  <a:pt x="1268914" y="1759787"/>
                  <a:pt x="1259389" y="1821700"/>
                  <a:pt x="1249864" y="1839162"/>
                </a:cubicBezTo>
                <a:cubicBezTo>
                  <a:pt x="1240339" y="1856625"/>
                  <a:pt x="1233989" y="1847099"/>
                  <a:pt x="1230814" y="1858212"/>
                </a:cubicBezTo>
                <a:cubicBezTo>
                  <a:pt x="1227639" y="1869325"/>
                  <a:pt x="1230814" y="1905837"/>
                  <a:pt x="1230814" y="1905837"/>
                </a:cubicBezTo>
                <a:lnTo>
                  <a:pt x="1230814" y="1943937"/>
                </a:lnTo>
                <a:cubicBezTo>
                  <a:pt x="1230814" y="1956637"/>
                  <a:pt x="1237164" y="1974100"/>
                  <a:pt x="1230814" y="1982037"/>
                </a:cubicBezTo>
                <a:cubicBezTo>
                  <a:pt x="1224464" y="1989974"/>
                  <a:pt x="1210176" y="1988387"/>
                  <a:pt x="1192714" y="1991562"/>
                </a:cubicBezTo>
                <a:cubicBezTo>
                  <a:pt x="1175251" y="1994737"/>
                  <a:pt x="1137151" y="1994737"/>
                  <a:pt x="1126039" y="2001087"/>
                </a:cubicBezTo>
                <a:cubicBezTo>
                  <a:pt x="1114927" y="2007437"/>
                  <a:pt x="1118102" y="2009025"/>
                  <a:pt x="1126039" y="2029662"/>
                </a:cubicBezTo>
                <a:cubicBezTo>
                  <a:pt x="1133977" y="2050300"/>
                  <a:pt x="1151439" y="2110624"/>
                  <a:pt x="1173664" y="2124912"/>
                </a:cubicBezTo>
                <a:cubicBezTo>
                  <a:pt x="1195889" y="2139200"/>
                  <a:pt x="1235577" y="2109037"/>
                  <a:pt x="1259389" y="2115387"/>
                </a:cubicBezTo>
                <a:cubicBezTo>
                  <a:pt x="1283201" y="2121737"/>
                  <a:pt x="1300664" y="2153487"/>
                  <a:pt x="1316539" y="2163012"/>
                </a:cubicBezTo>
                <a:cubicBezTo>
                  <a:pt x="1332414" y="2172537"/>
                  <a:pt x="1338764" y="2170950"/>
                  <a:pt x="1354639" y="2172537"/>
                </a:cubicBezTo>
                <a:cubicBezTo>
                  <a:pt x="1370514" y="2174125"/>
                  <a:pt x="1394327" y="2183649"/>
                  <a:pt x="1411789" y="2172537"/>
                </a:cubicBezTo>
                <a:cubicBezTo>
                  <a:pt x="1429251" y="2161425"/>
                  <a:pt x="1441952" y="2128087"/>
                  <a:pt x="1459414" y="2105862"/>
                </a:cubicBezTo>
                <a:cubicBezTo>
                  <a:pt x="1476876" y="2083637"/>
                  <a:pt x="1489577" y="2051887"/>
                  <a:pt x="1516564" y="2039187"/>
                </a:cubicBezTo>
                <a:cubicBezTo>
                  <a:pt x="1543551" y="2026487"/>
                  <a:pt x="1595939" y="2036012"/>
                  <a:pt x="1621339" y="2029662"/>
                </a:cubicBezTo>
                <a:cubicBezTo>
                  <a:pt x="1646739" y="2023312"/>
                  <a:pt x="1640389" y="2005849"/>
                  <a:pt x="1668964" y="2001087"/>
                </a:cubicBezTo>
                <a:cubicBezTo>
                  <a:pt x="1697539" y="1996325"/>
                  <a:pt x="1729289" y="1982037"/>
                  <a:pt x="1792789" y="2001087"/>
                </a:cubicBezTo>
                <a:cubicBezTo>
                  <a:pt x="1856289" y="2020137"/>
                  <a:pt x="1975352" y="2109037"/>
                  <a:pt x="2049964" y="2115387"/>
                </a:cubicBezTo>
                <a:cubicBezTo>
                  <a:pt x="2124576" y="2121737"/>
                  <a:pt x="2200459" y="2060142"/>
                  <a:pt x="2240464" y="2039187"/>
                </a:cubicBezTo>
                <a:cubicBezTo>
                  <a:pt x="2280469" y="2018232"/>
                  <a:pt x="2272531" y="1994420"/>
                  <a:pt x="2289994" y="1989657"/>
                </a:cubicBezTo>
                <a:cubicBezTo>
                  <a:pt x="2307457" y="1984894"/>
                  <a:pt x="2324919" y="2018232"/>
                  <a:pt x="2345239" y="2010612"/>
                </a:cubicBezTo>
                <a:cubicBezTo>
                  <a:pt x="2365559" y="2002992"/>
                  <a:pt x="2411914" y="1943937"/>
                  <a:pt x="2411914" y="1943937"/>
                </a:cubicBezTo>
                <a:cubicBezTo>
                  <a:pt x="2430964" y="1924887"/>
                  <a:pt x="2443664" y="1915362"/>
                  <a:pt x="2459539" y="1896312"/>
                </a:cubicBezTo>
                <a:cubicBezTo>
                  <a:pt x="2475414" y="1877262"/>
                  <a:pt x="2494464" y="1843925"/>
                  <a:pt x="2507164" y="1829637"/>
                </a:cubicBezTo>
                <a:cubicBezTo>
                  <a:pt x="2519864" y="1815350"/>
                  <a:pt x="2510339" y="1816937"/>
                  <a:pt x="2535739" y="1810587"/>
                </a:cubicBezTo>
                <a:cubicBezTo>
                  <a:pt x="2561139" y="1804237"/>
                  <a:pt x="2637339" y="1807412"/>
                  <a:pt x="2659564" y="1791537"/>
                </a:cubicBezTo>
                <a:cubicBezTo>
                  <a:pt x="2681789" y="1775662"/>
                  <a:pt x="2662739" y="1731212"/>
                  <a:pt x="2669089" y="1715337"/>
                </a:cubicBezTo>
                <a:cubicBezTo>
                  <a:pt x="2675439" y="1699462"/>
                  <a:pt x="2684964" y="1705812"/>
                  <a:pt x="2697664" y="1696287"/>
                </a:cubicBezTo>
                <a:cubicBezTo>
                  <a:pt x="2710364" y="1686762"/>
                  <a:pt x="2727827" y="1669299"/>
                  <a:pt x="2745289" y="1658187"/>
                </a:cubicBezTo>
                <a:cubicBezTo>
                  <a:pt x="2762751" y="1647075"/>
                  <a:pt x="2778627" y="1643899"/>
                  <a:pt x="2802439" y="1629612"/>
                </a:cubicBezTo>
                <a:cubicBezTo>
                  <a:pt x="2826251" y="1615325"/>
                  <a:pt x="2862764" y="1593100"/>
                  <a:pt x="2888164" y="1572462"/>
                </a:cubicBezTo>
                <a:cubicBezTo>
                  <a:pt x="2913564" y="1551824"/>
                  <a:pt x="2942139" y="1529600"/>
                  <a:pt x="2954839" y="1505787"/>
                </a:cubicBezTo>
                <a:cubicBezTo>
                  <a:pt x="2967539" y="1481975"/>
                  <a:pt x="2956427" y="1442287"/>
                  <a:pt x="2964364" y="1429587"/>
                </a:cubicBezTo>
                <a:cubicBezTo>
                  <a:pt x="2972301" y="1416887"/>
                  <a:pt x="2999289" y="1440700"/>
                  <a:pt x="3002464" y="1429587"/>
                </a:cubicBezTo>
                <a:cubicBezTo>
                  <a:pt x="3005639" y="1418474"/>
                  <a:pt x="2968809" y="1365769"/>
                  <a:pt x="2983414" y="1362912"/>
                </a:cubicBezTo>
                <a:cubicBezTo>
                  <a:pt x="2998019" y="1360055"/>
                  <a:pt x="3055169" y="1406092"/>
                  <a:pt x="3090094" y="1412442"/>
                </a:cubicBezTo>
                <a:cubicBezTo>
                  <a:pt x="3125019" y="1418792"/>
                  <a:pt x="3150419" y="1402917"/>
                  <a:pt x="3192964" y="1401012"/>
                </a:cubicBezTo>
                <a:cubicBezTo>
                  <a:pt x="3235509" y="1399107"/>
                  <a:pt x="3310439" y="1405775"/>
                  <a:pt x="3345364" y="1401012"/>
                </a:cubicBezTo>
                <a:cubicBezTo>
                  <a:pt x="3380289" y="1396250"/>
                  <a:pt x="3391402" y="1381962"/>
                  <a:pt x="3402514" y="1372437"/>
                </a:cubicBezTo>
                <a:cubicBezTo>
                  <a:pt x="3413627" y="1362912"/>
                  <a:pt x="3410452" y="1332750"/>
                  <a:pt x="3412039" y="1343862"/>
                </a:cubicBezTo>
                <a:cubicBezTo>
                  <a:pt x="3413626" y="1354974"/>
                  <a:pt x="3402514" y="1426412"/>
                  <a:pt x="3412039" y="1439112"/>
                </a:cubicBezTo>
                <a:cubicBezTo>
                  <a:pt x="3421564" y="1451812"/>
                  <a:pt x="3442202" y="1424824"/>
                  <a:pt x="3469189" y="1420062"/>
                </a:cubicBezTo>
                <a:cubicBezTo>
                  <a:pt x="3496176" y="1415300"/>
                  <a:pt x="3550152" y="1424824"/>
                  <a:pt x="3573964" y="1410537"/>
                </a:cubicBezTo>
                <a:cubicBezTo>
                  <a:pt x="3597776" y="1396250"/>
                  <a:pt x="3581901" y="1337512"/>
                  <a:pt x="3612064" y="1334337"/>
                </a:cubicBezTo>
                <a:cubicBezTo>
                  <a:pt x="3642227" y="1331162"/>
                  <a:pt x="3723189" y="1399424"/>
                  <a:pt x="3754939" y="1391487"/>
                </a:cubicBezTo>
                <a:cubicBezTo>
                  <a:pt x="3786689" y="1383550"/>
                  <a:pt x="3772402" y="1307349"/>
                  <a:pt x="3802564" y="1286712"/>
                </a:cubicBezTo>
                <a:cubicBezTo>
                  <a:pt x="3832726" y="1266075"/>
                  <a:pt x="3907339" y="1285124"/>
                  <a:pt x="3935914" y="1267662"/>
                </a:cubicBezTo>
                <a:cubicBezTo>
                  <a:pt x="3964489" y="1250200"/>
                  <a:pt x="3974014" y="1208924"/>
                  <a:pt x="3974014" y="1181937"/>
                </a:cubicBezTo>
                <a:cubicBezTo>
                  <a:pt x="3974014" y="1154950"/>
                  <a:pt x="3945439" y="1129550"/>
                  <a:pt x="3935914" y="1105737"/>
                </a:cubicBezTo>
                <a:cubicBezTo>
                  <a:pt x="3926389" y="1081925"/>
                  <a:pt x="3932739" y="1062875"/>
                  <a:pt x="3916864" y="1039062"/>
                </a:cubicBezTo>
                <a:cubicBezTo>
                  <a:pt x="3900989" y="1015250"/>
                  <a:pt x="3866064" y="983500"/>
                  <a:pt x="3840664" y="962862"/>
                </a:cubicBezTo>
                <a:cubicBezTo>
                  <a:pt x="3815264" y="942224"/>
                  <a:pt x="3764464" y="953337"/>
                  <a:pt x="3764464" y="915237"/>
                </a:cubicBezTo>
                <a:cubicBezTo>
                  <a:pt x="3764464" y="877137"/>
                  <a:pt x="3818439" y="778712"/>
                  <a:pt x="3840664" y="734262"/>
                </a:cubicBezTo>
                <a:cubicBezTo>
                  <a:pt x="3862889" y="689812"/>
                  <a:pt x="3874002" y="672349"/>
                  <a:pt x="3897814" y="648537"/>
                </a:cubicBezTo>
                <a:cubicBezTo>
                  <a:pt x="3921626" y="624725"/>
                  <a:pt x="3954964" y="599325"/>
                  <a:pt x="3983539" y="591387"/>
                </a:cubicBezTo>
                <a:cubicBezTo>
                  <a:pt x="4012114" y="583449"/>
                  <a:pt x="4050214" y="607262"/>
                  <a:pt x="4069264" y="600912"/>
                </a:cubicBezTo>
                <a:cubicBezTo>
                  <a:pt x="4088314" y="594562"/>
                  <a:pt x="4083552" y="569162"/>
                  <a:pt x="4097839" y="553287"/>
                </a:cubicBezTo>
                <a:cubicBezTo>
                  <a:pt x="4112127" y="537412"/>
                  <a:pt x="4142289" y="515187"/>
                  <a:pt x="4154989" y="505662"/>
                </a:cubicBezTo>
                <a:cubicBezTo>
                  <a:pt x="4167689" y="496137"/>
                  <a:pt x="4156577" y="515187"/>
                  <a:pt x="4174039" y="496137"/>
                </a:cubicBezTo>
                <a:cubicBezTo>
                  <a:pt x="4191501" y="477087"/>
                  <a:pt x="4232777" y="402474"/>
                  <a:pt x="4259764" y="391362"/>
                </a:cubicBezTo>
                <a:cubicBezTo>
                  <a:pt x="4286751" y="380250"/>
                  <a:pt x="4307389" y="429462"/>
                  <a:pt x="4335964" y="429462"/>
                </a:cubicBezTo>
                <a:cubicBezTo>
                  <a:pt x="4364539" y="429462"/>
                  <a:pt x="4397877" y="397712"/>
                  <a:pt x="4431214" y="391362"/>
                </a:cubicBezTo>
                <a:cubicBezTo>
                  <a:pt x="4464552" y="385012"/>
                  <a:pt x="4510589" y="396124"/>
                  <a:pt x="4535989" y="391362"/>
                </a:cubicBezTo>
                <a:cubicBezTo>
                  <a:pt x="4561389" y="386600"/>
                  <a:pt x="4562977" y="370724"/>
                  <a:pt x="4583614" y="362787"/>
                </a:cubicBezTo>
                <a:cubicBezTo>
                  <a:pt x="4604252" y="354849"/>
                  <a:pt x="4640764" y="353262"/>
                  <a:pt x="4659814" y="343737"/>
                </a:cubicBezTo>
                <a:cubicBezTo>
                  <a:pt x="4678864" y="334212"/>
                  <a:pt x="4682039" y="305637"/>
                  <a:pt x="4697914" y="305637"/>
                </a:cubicBezTo>
                <a:cubicBezTo>
                  <a:pt x="4713789" y="305637"/>
                  <a:pt x="4731252" y="337387"/>
                  <a:pt x="4755064" y="343737"/>
                </a:cubicBezTo>
                <a:cubicBezTo>
                  <a:pt x="4778876" y="350087"/>
                  <a:pt x="4818564" y="348499"/>
                  <a:pt x="4840789" y="343737"/>
                </a:cubicBezTo>
                <a:cubicBezTo>
                  <a:pt x="4863014" y="338974"/>
                  <a:pt x="4872539" y="318337"/>
                  <a:pt x="4888414" y="315162"/>
                </a:cubicBezTo>
                <a:cubicBezTo>
                  <a:pt x="4904289" y="311987"/>
                  <a:pt x="4910639" y="323099"/>
                  <a:pt x="4936039" y="324687"/>
                </a:cubicBezTo>
                <a:cubicBezTo>
                  <a:pt x="4961439" y="326274"/>
                  <a:pt x="5040814" y="324687"/>
                  <a:pt x="5040814" y="324687"/>
                </a:cubicBezTo>
                <a:cubicBezTo>
                  <a:pt x="5067801" y="324687"/>
                  <a:pt x="5070977" y="323100"/>
                  <a:pt x="5097964" y="324687"/>
                </a:cubicBezTo>
                <a:cubicBezTo>
                  <a:pt x="5124951" y="326274"/>
                  <a:pt x="5167814" y="332624"/>
                  <a:pt x="5202739" y="334212"/>
                </a:cubicBezTo>
                <a:cubicBezTo>
                  <a:pt x="5237664" y="335800"/>
                  <a:pt x="5275764" y="346912"/>
                  <a:pt x="5307514" y="334212"/>
                </a:cubicBezTo>
                <a:cubicBezTo>
                  <a:pt x="5339264" y="321512"/>
                  <a:pt x="5367839" y="270712"/>
                  <a:pt x="5393239" y="258012"/>
                </a:cubicBezTo>
                <a:cubicBezTo>
                  <a:pt x="5418639" y="245312"/>
                  <a:pt x="5431339" y="256424"/>
                  <a:pt x="5459914" y="258012"/>
                </a:cubicBezTo>
                <a:cubicBezTo>
                  <a:pt x="5488489" y="259599"/>
                  <a:pt x="5540877" y="270712"/>
                  <a:pt x="5564689" y="267537"/>
                </a:cubicBezTo>
                <a:cubicBezTo>
                  <a:pt x="5588502" y="264362"/>
                  <a:pt x="5599614" y="256424"/>
                  <a:pt x="5602789" y="238962"/>
                </a:cubicBezTo>
                <a:cubicBezTo>
                  <a:pt x="5605964" y="221499"/>
                  <a:pt x="5593264" y="181812"/>
                  <a:pt x="5583739" y="162762"/>
                </a:cubicBezTo>
                <a:cubicBezTo>
                  <a:pt x="5574214" y="143712"/>
                  <a:pt x="5536114" y="131012"/>
                  <a:pt x="5545639" y="124662"/>
                </a:cubicBezTo>
                <a:cubicBezTo>
                  <a:pt x="5555164" y="118312"/>
                  <a:pt x="5612314" y="132600"/>
                  <a:pt x="5640889" y="124662"/>
                </a:cubicBezTo>
                <a:cubicBezTo>
                  <a:pt x="5669464" y="116724"/>
                  <a:pt x="5701214" y="92912"/>
                  <a:pt x="5717089" y="77037"/>
                </a:cubicBezTo>
                <a:cubicBezTo>
                  <a:pt x="5732964" y="61162"/>
                  <a:pt x="5721851" y="34175"/>
                  <a:pt x="5736139" y="29412"/>
                </a:cubicBezTo>
                <a:cubicBezTo>
                  <a:pt x="5750427" y="24649"/>
                  <a:pt x="5775827" y="42112"/>
                  <a:pt x="5802814" y="48462"/>
                </a:cubicBezTo>
                <a:cubicBezTo>
                  <a:pt x="5829801" y="54812"/>
                  <a:pt x="5882189" y="75449"/>
                  <a:pt x="5898064" y="67512"/>
                </a:cubicBezTo>
                <a:cubicBezTo>
                  <a:pt x="5913939" y="59575"/>
                  <a:pt x="5879014" y="7187"/>
                  <a:pt x="5898064" y="837"/>
                </a:cubicBezTo>
                <a:cubicBezTo>
                  <a:pt x="5917114" y="-5513"/>
                  <a:pt x="5985376" y="26237"/>
                  <a:pt x="6012364" y="29412"/>
                </a:cubicBezTo>
                <a:cubicBezTo>
                  <a:pt x="6039352" y="32587"/>
                  <a:pt x="6040939" y="16712"/>
                  <a:pt x="6059989" y="19887"/>
                </a:cubicBezTo>
                <a:cubicBezTo>
                  <a:pt x="6079039" y="23062"/>
                  <a:pt x="6091739" y="35762"/>
                  <a:pt x="6126664" y="48462"/>
                </a:cubicBezTo>
                <a:cubicBezTo>
                  <a:pt x="6161589" y="61162"/>
                  <a:pt x="6229852" y="88150"/>
                  <a:pt x="6269539" y="96087"/>
                </a:cubicBezTo>
                <a:cubicBezTo>
                  <a:pt x="6309226" y="104024"/>
                  <a:pt x="6318752" y="88150"/>
                  <a:pt x="6364789" y="96087"/>
                </a:cubicBezTo>
                <a:cubicBezTo>
                  <a:pt x="6410826" y="104024"/>
                  <a:pt x="6498139" y="115137"/>
                  <a:pt x="6545764" y="143712"/>
                </a:cubicBezTo>
                <a:cubicBezTo>
                  <a:pt x="6593389" y="172287"/>
                  <a:pt x="6636252" y="238962"/>
                  <a:pt x="6650539" y="267537"/>
                </a:cubicBezTo>
                <a:cubicBezTo>
                  <a:pt x="6664826" y="296112"/>
                  <a:pt x="6636251" y="296112"/>
                  <a:pt x="6631489" y="315162"/>
                </a:cubicBezTo>
                <a:cubicBezTo>
                  <a:pt x="6626727" y="334212"/>
                  <a:pt x="6628314" y="365962"/>
                  <a:pt x="6621964" y="381837"/>
                </a:cubicBezTo>
                <a:cubicBezTo>
                  <a:pt x="6615614" y="397712"/>
                  <a:pt x="6618789" y="418349"/>
                  <a:pt x="6593389" y="410412"/>
                </a:cubicBezTo>
                <a:cubicBezTo>
                  <a:pt x="6567989" y="402475"/>
                  <a:pt x="6491789" y="337387"/>
                  <a:pt x="6469564" y="334212"/>
                </a:cubicBezTo>
                <a:cubicBezTo>
                  <a:pt x="6447339" y="331037"/>
                  <a:pt x="6480676" y="381837"/>
                  <a:pt x="6460039" y="391362"/>
                </a:cubicBezTo>
                <a:cubicBezTo>
                  <a:pt x="6439402" y="400887"/>
                  <a:pt x="6374314" y="386600"/>
                  <a:pt x="6345739" y="391362"/>
                </a:cubicBezTo>
                <a:cubicBezTo>
                  <a:pt x="6317164" y="396124"/>
                  <a:pt x="6321926" y="405650"/>
                  <a:pt x="6288589" y="419937"/>
                </a:cubicBezTo>
                <a:cubicBezTo>
                  <a:pt x="6255252" y="434224"/>
                  <a:pt x="6180639" y="469150"/>
                  <a:pt x="6145714" y="477087"/>
                </a:cubicBezTo>
                <a:cubicBezTo>
                  <a:pt x="6110789" y="485024"/>
                  <a:pt x="6098089" y="469149"/>
                  <a:pt x="6079039" y="467562"/>
                </a:cubicBezTo>
                <a:cubicBezTo>
                  <a:pt x="6059989" y="465975"/>
                  <a:pt x="6050464" y="459625"/>
                  <a:pt x="6031414" y="467562"/>
                </a:cubicBezTo>
                <a:cubicBezTo>
                  <a:pt x="6012364" y="475499"/>
                  <a:pt x="5998076" y="512012"/>
                  <a:pt x="5964739" y="515187"/>
                </a:cubicBezTo>
                <a:cubicBezTo>
                  <a:pt x="5931402" y="518362"/>
                  <a:pt x="5867902" y="491374"/>
                  <a:pt x="5831389" y="486612"/>
                </a:cubicBezTo>
                <a:cubicBezTo>
                  <a:pt x="5794877" y="481849"/>
                  <a:pt x="5780589" y="477087"/>
                  <a:pt x="5745664" y="486612"/>
                </a:cubicBezTo>
                <a:cubicBezTo>
                  <a:pt x="5710739" y="496137"/>
                  <a:pt x="5644064" y="531062"/>
                  <a:pt x="5621839" y="543762"/>
                </a:cubicBezTo>
                <a:cubicBezTo>
                  <a:pt x="5599614" y="556462"/>
                  <a:pt x="5621839" y="558049"/>
                  <a:pt x="5612314" y="562812"/>
                </a:cubicBezTo>
                <a:cubicBezTo>
                  <a:pt x="5602789" y="567575"/>
                  <a:pt x="5593264" y="575512"/>
                  <a:pt x="5564689" y="572337"/>
                </a:cubicBezTo>
                <a:cubicBezTo>
                  <a:pt x="5536114" y="569162"/>
                  <a:pt x="5474202" y="550112"/>
                  <a:pt x="5440864" y="543762"/>
                </a:cubicBezTo>
                <a:cubicBezTo>
                  <a:pt x="5407527" y="537412"/>
                  <a:pt x="5378951" y="531062"/>
                  <a:pt x="5364664" y="534237"/>
                </a:cubicBezTo>
                <a:cubicBezTo>
                  <a:pt x="5350377" y="537412"/>
                  <a:pt x="5363076" y="554875"/>
                  <a:pt x="5355139" y="562812"/>
                </a:cubicBezTo>
                <a:cubicBezTo>
                  <a:pt x="5347202" y="570749"/>
                  <a:pt x="5324977" y="577100"/>
                  <a:pt x="5317039" y="581862"/>
                </a:cubicBezTo>
                <a:cubicBezTo>
                  <a:pt x="5309102" y="586625"/>
                  <a:pt x="5326564" y="589800"/>
                  <a:pt x="5307514" y="591387"/>
                </a:cubicBezTo>
                <a:cubicBezTo>
                  <a:pt x="5288464" y="592974"/>
                  <a:pt x="5231314" y="577100"/>
                  <a:pt x="5202739" y="591387"/>
                </a:cubicBezTo>
                <a:cubicBezTo>
                  <a:pt x="5174164" y="605674"/>
                  <a:pt x="5148764" y="654887"/>
                  <a:pt x="5136064" y="677112"/>
                </a:cubicBezTo>
                <a:cubicBezTo>
                  <a:pt x="5123364" y="699337"/>
                  <a:pt x="5126539" y="712037"/>
                  <a:pt x="5126539" y="724737"/>
                </a:cubicBezTo>
                <a:cubicBezTo>
                  <a:pt x="5126539" y="737437"/>
                  <a:pt x="5142414" y="739024"/>
                  <a:pt x="5136064" y="753312"/>
                </a:cubicBezTo>
                <a:cubicBezTo>
                  <a:pt x="5129714" y="767600"/>
                  <a:pt x="5102727" y="799350"/>
                  <a:pt x="5088439" y="810462"/>
                </a:cubicBezTo>
                <a:cubicBezTo>
                  <a:pt x="5074152" y="821575"/>
                  <a:pt x="5053514" y="807287"/>
                  <a:pt x="5050339" y="819987"/>
                </a:cubicBezTo>
                <a:cubicBezTo>
                  <a:pt x="5047164" y="832687"/>
                  <a:pt x="5069389" y="864437"/>
                  <a:pt x="5069389" y="886662"/>
                </a:cubicBezTo>
                <a:cubicBezTo>
                  <a:pt x="5069389" y="908887"/>
                  <a:pt x="5058276" y="935875"/>
                  <a:pt x="5050339" y="953337"/>
                </a:cubicBezTo>
                <a:cubicBezTo>
                  <a:pt x="5042402" y="970799"/>
                  <a:pt x="5037639" y="978737"/>
                  <a:pt x="5021764" y="991437"/>
                </a:cubicBezTo>
                <a:cubicBezTo>
                  <a:pt x="5005889" y="1004137"/>
                  <a:pt x="4978902" y="1013662"/>
                  <a:pt x="4955089" y="1029537"/>
                </a:cubicBezTo>
                <a:cubicBezTo>
                  <a:pt x="4931277" y="1045412"/>
                  <a:pt x="4894764" y="1073987"/>
                  <a:pt x="4878889" y="1086687"/>
                </a:cubicBezTo>
                <a:cubicBezTo>
                  <a:pt x="4863014" y="1099387"/>
                  <a:pt x="4869364" y="1097800"/>
                  <a:pt x="4859839" y="1105737"/>
                </a:cubicBezTo>
                <a:cubicBezTo>
                  <a:pt x="4850314" y="1113674"/>
                  <a:pt x="4834439" y="1129549"/>
                  <a:pt x="4821739" y="1134312"/>
                </a:cubicBezTo>
                <a:cubicBezTo>
                  <a:pt x="4809039" y="1139075"/>
                  <a:pt x="4794752" y="1120025"/>
                  <a:pt x="4783639" y="1134312"/>
                </a:cubicBezTo>
                <a:cubicBezTo>
                  <a:pt x="4772527" y="1148600"/>
                  <a:pt x="4753477" y="1199400"/>
                  <a:pt x="4755064" y="1220037"/>
                </a:cubicBezTo>
                <a:cubicBezTo>
                  <a:pt x="4756651" y="1240674"/>
                  <a:pt x="4793164" y="1258137"/>
                  <a:pt x="4793164" y="1258137"/>
                </a:cubicBezTo>
                <a:cubicBezTo>
                  <a:pt x="4807451" y="1272424"/>
                  <a:pt x="4824914" y="1291475"/>
                  <a:pt x="4840789" y="1305762"/>
                </a:cubicBezTo>
                <a:cubicBezTo>
                  <a:pt x="4856664" y="1320050"/>
                  <a:pt x="4874127" y="1323225"/>
                  <a:pt x="4888414" y="1343862"/>
                </a:cubicBezTo>
                <a:cubicBezTo>
                  <a:pt x="4902701" y="1364499"/>
                  <a:pt x="4921752" y="1405775"/>
                  <a:pt x="4926514" y="1429587"/>
                </a:cubicBezTo>
                <a:cubicBezTo>
                  <a:pt x="4931276" y="1453399"/>
                  <a:pt x="4915402" y="1477212"/>
                  <a:pt x="4916989" y="1486737"/>
                </a:cubicBezTo>
                <a:cubicBezTo>
                  <a:pt x="4918577" y="1496262"/>
                  <a:pt x="4932864" y="1478799"/>
                  <a:pt x="4936039" y="1486737"/>
                </a:cubicBezTo>
                <a:cubicBezTo>
                  <a:pt x="4939214" y="1494675"/>
                  <a:pt x="4912227" y="1515312"/>
                  <a:pt x="4936039" y="1534362"/>
                </a:cubicBezTo>
                <a:cubicBezTo>
                  <a:pt x="4959851" y="1553412"/>
                  <a:pt x="5051927" y="1589925"/>
                  <a:pt x="5078914" y="1601037"/>
                </a:cubicBezTo>
                <a:cubicBezTo>
                  <a:pt x="5105901" y="1612149"/>
                  <a:pt x="5082089" y="1593100"/>
                  <a:pt x="5097964" y="1601037"/>
                </a:cubicBezTo>
                <a:cubicBezTo>
                  <a:pt x="5113839" y="1608974"/>
                  <a:pt x="5140827" y="1640725"/>
                  <a:pt x="5174164" y="1648662"/>
                </a:cubicBezTo>
                <a:cubicBezTo>
                  <a:pt x="5207501" y="1656599"/>
                  <a:pt x="5264652" y="1642312"/>
                  <a:pt x="5297989" y="1648662"/>
                </a:cubicBezTo>
                <a:cubicBezTo>
                  <a:pt x="5331327" y="1655012"/>
                  <a:pt x="5374189" y="1686762"/>
                  <a:pt x="5374189" y="1686762"/>
                </a:cubicBezTo>
                <a:cubicBezTo>
                  <a:pt x="5396414" y="1697874"/>
                  <a:pt x="5407526" y="1716925"/>
                  <a:pt x="5431339" y="1715337"/>
                </a:cubicBezTo>
                <a:cubicBezTo>
                  <a:pt x="5455152" y="1713749"/>
                  <a:pt x="5480552" y="1682000"/>
                  <a:pt x="5517064" y="1677237"/>
                </a:cubicBezTo>
                <a:cubicBezTo>
                  <a:pt x="5553577" y="1672475"/>
                  <a:pt x="5613902" y="1680412"/>
                  <a:pt x="5650414" y="1686762"/>
                </a:cubicBezTo>
                <a:cubicBezTo>
                  <a:pt x="5686926" y="1693112"/>
                  <a:pt x="5702802" y="1699462"/>
                  <a:pt x="5736139" y="1715337"/>
                </a:cubicBezTo>
                <a:cubicBezTo>
                  <a:pt x="5769476" y="1731212"/>
                  <a:pt x="5828214" y="1783599"/>
                  <a:pt x="5850439" y="1782012"/>
                </a:cubicBezTo>
                <a:cubicBezTo>
                  <a:pt x="5872664" y="1780425"/>
                  <a:pt x="5840914" y="1707400"/>
                  <a:pt x="5869489" y="1705812"/>
                </a:cubicBezTo>
                <a:cubicBezTo>
                  <a:pt x="5898064" y="1704225"/>
                  <a:pt x="5982202" y="1759787"/>
                  <a:pt x="6021889" y="1772487"/>
                </a:cubicBezTo>
                <a:cubicBezTo>
                  <a:pt x="6061577" y="1785187"/>
                  <a:pt x="6107614" y="1782012"/>
                  <a:pt x="6107614" y="1782012"/>
                </a:cubicBezTo>
                <a:cubicBezTo>
                  <a:pt x="6136189" y="1785187"/>
                  <a:pt x="6156827" y="1782012"/>
                  <a:pt x="6193339" y="1791537"/>
                </a:cubicBezTo>
                <a:cubicBezTo>
                  <a:pt x="6229851" y="1801062"/>
                  <a:pt x="6296527" y="1829637"/>
                  <a:pt x="6326689" y="1839162"/>
                </a:cubicBezTo>
                <a:cubicBezTo>
                  <a:pt x="6356851" y="1848687"/>
                  <a:pt x="6336214" y="1832812"/>
                  <a:pt x="6374314" y="1848687"/>
                </a:cubicBezTo>
                <a:cubicBezTo>
                  <a:pt x="6412414" y="1864562"/>
                  <a:pt x="6507664" y="1923300"/>
                  <a:pt x="6555289" y="1934412"/>
                </a:cubicBezTo>
                <a:cubicBezTo>
                  <a:pt x="6602914" y="1945524"/>
                  <a:pt x="6628314" y="1916950"/>
                  <a:pt x="6660064" y="1915362"/>
                </a:cubicBezTo>
                <a:cubicBezTo>
                  <a:pt x="6691814" y="1913774"/>
                  <a:pt x="6741027" y="1913775"/>
                  <a:pt x="6745789" y="1924887"/>
                </a:cubicBezTo>
                <a:cubicBezTo>
                  <a:pt x="6750551" y="1935999"/>
                  <a:pt x="6706101" y="1967750"/>
                  <a:pt x="6688639" y="1982037"/>
                </a:cubicBezTo>
                <a:cubicBezTo>
                  <a:pt x="6671177" y="1996324"/>
                  <a:pt x="6637839" y="1999499"/>
                  <a:pt x="6641014" y="2010612"/>
                </a:cubicBezTo>
                <a:cubicBezTo>
                  <a:pt x="6644189" y="2021725"/>
                  <a:pt x="6690227" y="2029662"/>
                  <a:pt x="6707689" y="2048712"/>
                </a:cubicBezTo>
                <a:cubicBezTo>
                  <a:pt x="6725151" y="2067762"/>
                  <a:pt x="6723564" y="2102687"/>
                  <a:pt x="6745789" y="2124912"/>
                </a:cubicBezTo>
                <a:cubicBezTo>
                  <a:pt x="6768014" y="2147137"/>
                  <a:pt x="6807702" y="2167775"/>
                  <a:pt x="6841039" y="2182062"/>
                </a:cubicBezTo>
                <a:cubicBezTo>
                  <a:pt x="6874376" y="2196349"/>
                  <a:pt x="6920414" y="2191587"/>
                  <a:pt x="6945814" y="2210637"/>
                </a:cubicBezTo>
                <a:cubicBezTo>
                  <a:pt x="6971214" y="2229687"/>
                  <a:pt x="6980739" y="2274137"/>
                  <a:pt x="6993439" y="2296362"/>
                </a:cubicBezTo>
                <a:cubicBezTo>
                  <a:pt x="7006139" y="2318587"/>
                  <a:pt x="7028364" y="2334462"/>
                  <a:pt x="7022014" y="2343987"/>
                </a:cubicBezTo>
                <a:cubicBezTo>
                  <a:pt x="7015664" y="2353512"/>
                  <a:pt x="6993439" y="2370974"/>
                  <a:pt x="6955339" y="2353512"/>
                </a:cubicBezTo>
                <a:cubicBezTo>
                  <a:pt x="6917239" y="2336050"/>
                  <a:pt x="6828339" y="2263024"/>
                  <a:pt x="6793414" y="2239212"/>
                </a:cubicBezTo>
                <a:cubicBezTo>
                  <a:pt x="6758489" y="2215400"/>
                  <a:pt x="6761664" y="2210637"/>
                  <a:pt x="6745789" y="2210637"/>
                </a:cubicBezTo>
                <a:cubicBezTo>
                  <a:pt x="6729914" y="2210637"/>
                  <a:pt x="6720389" y="2232862"/>
                  <a:pt x="6698164" y="2239212"/>
                </a:cubicBezTo>
                <a:cubicBezTo>
                  <a:pt x="6675939" y="2245562"/>
                  <a:pt x="6636252" y="2250325"/>
                  <a:pt x="6612439" y="2248737"/>
                </a:cubicBezTo>
                <a:cubicBezTo>
                  <a:pt x="6588626" y="2247149"/>
                  <a:pt x="6572752" y="2239212"/>
                  <a:pt x="6555289" y="2229687"/>
                </a:cubicBezTo>
                <a:cubicBezTo>
                  <a:pt x="6537827" y="2220162"/>
                  <a:pt x="6523539" y="2188412"/>
                  <a:pt x="6507664" y="2191587"/>
                </a:cubicBezTo>
                <a:cubicBezTo>
                  <a:pt x="6491789" y="2194762"/>
                  <a:pt x="6477502" y="2245562"/>
                  <a:pt x="6460039" y="2248737"/>
                </a:cubicBezTo>
                <a:cubicBezTo>
                  <a:pt x="6442577" y="2251912"/>
                  <a:pt x="6418764" y="2220162"/>
                  <a:pt x="6402889" y="2210637"/>
                </a:cubicBezTo>
                <a:cubicBezTo>
                  <a:pt x="6387014" y="2201112"/>
                  <a:pt x="6372727" y="2186825"/>
                  <a:pt x="6364789" y="2191587"/>
                </a:cubicBezTo>
                <a:cubicBezTo>
                  <a:pt x="6356852" y="2196350"/>
                  <a:pt x="6367964" y="2223337"/>
                  <a:pt x="6355264" y="2239212"/>
                </a:cubicBezTo>
                <a:cubicBezTo>
                  <a:pt x="6342564" y="2255087"/>
                  <a:pt x="6312402" y="2278900"/>
                  <a:pt x="6288589" y="2286837"/>
                </a:cubicBezTo>
                <a:cubicBezTo>
                  <a:pt x="6264777" y="2294775"/>
                  <a:pt x="6252076" y="2301124"/>
                  <a:pt x="6212389" y="2286837"/>
                </a:cubicBezTo>
                <a:cubicBezTo>
                  <a:pt x="6172702" y="2272550"/>
                  <a:pt x="6088564" y="2220162"/>
                  <a:pt x="6050464" y="2201112"/>
                </a:cubicBezTo>
                <a:cubicBezTo>
                  <a:pt x="6012364" y="2182062"/>
                  <a:pt x="6009189" y="2188412"/>
                  <a:pt x="5983789" y="2172537"/>
                </a:cubicBezTo>
                <a:cubicBezTo>
                  <a:pt x="5958389" y="2156662"/>
                  <a:pt x="5931401" y="2123324"/>
                  <a:pt x="5898064" y="2105862"/>
                </a:cubicBezTo>
                <a:cubicBezTo>
                  <a:pt x="5864727" y="2088400"/>
                  <a:pt x="5809164" y="2080462"/>
                  <a:pt x="5783764" y="2067762"/>
                </a:cubicBezTo>
                <a:cubicBezTo>
                  <a:pt x="5758364" y="2055062"/>
                  <a:pt x="5761539" y="2039187"/>
                  <a:pt x="5745664" y="2029662"/>
                </a:cubicBezTo>
                <a:cubicBezTo>
                  <a:pt x="5729789" y="2020137"/>
                  <a:pt x="5710739" y="2013787"/>
                  <a:pt x="5688514" y="2010612"/>
                </a:cubicBezTo>
                <a:cubicBezTo>
                  <a:pt x="5666289" y="2007437"/>
                  <a:pt x="5652002" y="2023312"/>
                  <a:pt x="5612314" y="2010612"/>
                </a:cubicBezTo>
                <a:cubicBezTo>
                  <a:pt x="5572627" y="1997912"/>
                  <a:pt x="5483726" y="1948699"/>
                  <a:pt x="5450389" y="1934412"/>
                </a:cubicBezTo>
                <a:cubicBezTo>
                  <a:pt x="5417052" y="1920125"/>
                  <a:pt x="5434514" y="1924887"/>
                  <a:pt x="5412289" y="1924887"/>
                </a:cubicBezTo>
                <a:cubicBezTo>
                  <a:pt x="5390064" y="1924887"/>
                  <a:pt x="5350376" y="1937587"/>
                  <a:pt x="5317039" y="1934412"/>
                </a:cubicBezTo>
                <a:cubicBezTo>
                  <a:pt x="5283702" y="1931237"/>
                  <a:pt x="5253539" y="1913774"/>
                  <a:pt x="5212264" y="1905837"/>
                </a:cubicBezTo>
                <a:cubicBezTo>
                  <a:pt x="5170989" y="1897900"/>
                  <a:pt x="5110664" y="1891549"/>
                  <a:pt x="5069389" y="1886787"/>
                </a:cubicBezTo>
                <a:cubicBezTo>
                  <a:pt x="5028114" y="1882025"/>
                  <a:pt x="4985251" y="1870912"/>
                  <a:pt x="4964614" y="1877262"/>
                </a:cubicBezTo>
                <a:cubicBezTo>
                  <a:pt x="4943977" y="1883612"/>
                  <a:pt x="4953501" y="1912187"/>
                  <a:pt x="4945564" y="1924887"/>
                </a:cubicBezTo>
                <a:cubicBezTo>
                  <a:pt x="4937627" y="1937587"/>
                  <a:pt x="4928102" y="1943937"/>
                  <a:pt x="4916989" y="1953462"/>
                </a:cubicBezTo>
                <a:cubicBezTo>
                  <a:pt x="4905877" y="1962987"/>
                  <a:pt x="4880477" y="1966162"/>
                  <a:pt x="4878889" y="1982037"/>
                </a:cubicBezTo>
                <a:cubicBezTo>
                  <a:pt x="4877302" y="1997912"/>
                  <a:pt x="4913814" y="2029662"/>
                  <a:pt x="4907464" y="2048712"/>
                </a:cubicBezTo>
                <a:cubicBezTo>
                  <a:pt x="4901114" y="2067762"/>
                  <a:pt x="4851902" y="2086812"/>
                  <a:pt x="4840789" y="2096337"/>
                </a:cubicBezTo>
                <a:cubicBezTo>
                  <a:pt x="4829677" y="2105862"/>
                  <a:pt x="4848727" y="2094750"/>
                  <a:pt x="4840789" y="2105862"/>
                </a:cubicBezTo>
                <a:cubicBezTo>
                  <a:pt x="4832852" y="2116975"/>
                  <a:pt x="4793164" y="2142375"/>
                  <a:pt x="4793164" y="2163012"/>
                </a:cubicBezTo>
                <a:cubicBezTo>
                  <a:pt x="4793164" y="2183649"/>
                  <a:pt x="4824914" y="2212225"/>
                  <a:pt x="4840789" y="2229687"/>
                </a:cubicBezTo>
                <a:cubicBezTo>
                  <a:pt x="4856664" y="2247149"/>
                  <a:pt x="4863014" y="2258262"/>
                  <a:pt x="4888414" y="2267787"/>
                </a:cubicBezTo>
                <a:cubicBezTo>
                  <a:pt x="4913814" y="2277312"/>
                  <a:pt x="5002714" y="2266200"/>
                  <a:pt x="4993189" y="2286837"/>
                </a:cubicBezTo>
                <a:cubicBezTo>
                  <a:pt x="4983664" y="2307474"/>
                  <a:pt x="4850314" y="2369387"/>
                  <a:pt x="4831264" y="2391612"/>
                </a:cubicBezTo>
                <a:cubicBezTo>
                  <a:pt x="4812214" y="2413837"/>
                  <a:pt x="4878889" y="2405900"/>
                  <a:pt x="4878889" y="2420187"/>
                </a:cubicBezTo>
                <a:cubicBezTo>
                  <a:pt x="4878889" y="2434474"/>
                  <a:pt x="4847139" y="2456700"/>
                  <a:pt x="4831264" y="2477337"/>
                </a:cubicBezTo>
                <a:cubicBezTo>
                  <a:pt x="4815389" y="2497975"/>
                  <a:pt x="4796339" y="2520200"/>
                  <a:pt x="4783639" y="2544012"/>
                </a:cubicBezTo>
                <a:cubicBezTo>
                  <a:pt x="4770939" y="2567825"/>
                  <a:pt x="4769351" y="2594812"/>
                  <a:pt x="4755064" y="2620212"/>
                </a:cubicBezTo>
                <a:cubicBezTo>
                  <a:pt x="4740777" y="2645612"/>
                  <a:pt x="4716964" y="2680537"/>
                  <a:pt x="4697914" y="2696412"/>
                </a:cubicBezTo>
                <a:cubicBezTo>
                  <a:pt x="4678864" y="2712287"/>
                  <a:pt x="4678864" y="2712287"/>
                  <a:pt x="4640764" y="2715462"/>
                </a:cubicBezTo>
                <a:cubicBezTo>
                  <a:pt x="4602664" y="2718637"/>
                  <a:pt x="4469314" y="2715462"/>
                  <a:pt x="4469314" y="2715462"/>
                </a:cubicBezTo>
                <a:cubicBezTo>
                  <a:pt x="4426452" y="2715462"/>
                  <a:pt x="4401052" y="2720225"/>
                  <a:pt x="4383589" y="2715462"/>
                </a:cubicBezTo>
                <a:cubicBezTo>
                  <a:pt x="4366126" y="2710699"/>
                  <a:pt x="4374064" y="2698000"/>
                  <a:pt x="4364539" y="2686887"/>
                </a:cubicBezTo>
                <a:cubicBezTo>
                  <a:pt x="4355014" y="2675775"/>
                  <a:pt x="4335964" y="2664662"/>
                  <a:pt x="4326439" y="2648787"/>
                </a:cubicBezTo>
                <a:cubicBezTo>
                  <a:pt x="4316914" y="2632912"/>
                  <a:pt x="4310564" y="2615450"/>
                  <a:pt x="4307389" y="2591637"/>
                </a:cubicBezTo>
                <a:cubicBezTo>
                  <a:pt x="4304214" y="2567825"/>
                  <a:pt x="4308976" y="2532899"/>
                  <a:pt x="4307389" y="2505912"/>
                </a:cubicBezTo>
                <a:cubicBezTo>
                  <a:pt x="4305802" y="2478925"/>
                  <a:pt x="4304214" y="2458287"/>
                  <a:pt x="4297864" y="2429712"/>
                </a:cubicBezTo>
                <a:cubicBezTo>
                  <a:pt x="4291514" y="2401137"/>
                  <a:pt x="4277227" y="2363037"/>
                  <a:pt x="4269289" y="2334462"/>
                </a:cubicBezTo>
                <a:cubicBezTo>
                  <a:pt x="4261351" y="2305887"/>
                  <a:pt x="4270876" y="2270962"/>
                  <a:pt x="4250239" y="2258262"/>
                </a:cubicBezTo>
                <a:cubicBezTo>
                  <a:pt x="4229602" y="2245562"/>
                  <a:pt x="4178801" y="2261437"/>
                  <a:pt x="4145464" y="2258262"/>
                </a:cubicBezTo>
                <a:cubicBezTo>
                  <a:pt x="4112127" y="2255087"/>
                  <a:pt x="4077201" y="2232862"/>
                  <a:pt x="4050214" y="2239212"/>
                </a:cubicBezTo>
                <a:cubicBezTo>
                  <a:pt x="4023227" y="2245562"/>
                  <a:pt x="4021639" y="2277312"/>
                  <a:pt x="3983539" y="2296362"/>
                </a:cubicBezTo>
                <a:cubicBezTo>
                  <a:pt x="3945439" y="2315412"/>
                  <a:pt x="3851776" y="2332875"/>
                  <a:pt x="3821614" y="2353512"/>
                </a:cubicBezTo>
                <a:cubicBezTo>
                  <a:pt x="3791452" y="2374149"/>
                  <a:pt x="3831139" y="2409075"/>
                  <a:pt x="3802564" y="2420187"/>
                </a:cubicBezTo>
                <a:cubicBezTo>
                  <a:pt x="3773989" y="2431299"/>
                  <a:pt x="3689851" y="2404312"/>
                  <a:pt x="3650164" y="2420187"/>
                </a:cubicBezTo>
                <a:cubicBezTo>
                  <a:pt x="3610477" y="2436062"/>
                  <a:pt x="3597777" y="2480512"/>
                  <a:pt x="3564439" y="2515437"/>
                </a:cubicBezTo>
                <a:cubicBezTo>
                  <a:pt x="3531102" y="2550362"/>
                  <a:pt x="3473951" y="2588462"/>
                  <a:pt x="3450139" y="2629737"/>
                </a:cubicBezTo>
                <a:cubicBezTo>
                  <a:pt x="3426327" y="2671012"/>
                  <a:pt x="3442202" y="2728162"/>
                  <a:pt x="3421564" y="2763087"/>
                </a:cubicBezTo>
                <a:cubicBezTo>
                  <a:pt x="3400926" y="2798012"/>
                  <a:pt x="3326314" y="2839287"/>
                  <a:pt x="3326314" y="2839287"/>
                </a:cubicBezTo>
                <a:cubicBezTo>
                  <a:pt x="3294564" y="2864687"/>
                  <a:pt x="3259639" y="2883737"/>
                  <a:pt x="3231064" y="2915487"/>
                </a:cubicBezTo>
                <a:cubicBezTo>
                  <a:pt x="3202489" y="2947237"/>
                  <a:pt x="3175501" y="2991687"/>
                  <a:pt x="3154864" y="3029787"/>
                </a:cubicBezTo>
                <a:cubicBezTo>
                  <a:pt x="3134227" y="3067887"/>
                  <a:pt x="3124701" y="3112337"/>
                  <a:pt x="3107239" y="3144087"/>
                </a:cubicBezTo>
                <a:cubicBezTo>
                  <a:pt x="3089777" y="3175837"/>
                  <a:pt x="3072314" y="3205999"/>
                  <a:pt x="3050089" y="3220287"/>
                </a:cubicBezTo>
                <a:cubicBezTo>
                  <a:pt x="3027864" y="3234575"/>
                  <a:pt x="3002464" y="3239337"/>
                  <a:pt x="2973889" y="3229812"/>
                </a:cubicBezTo>
                <a:cubicBezTo>
                  <a:pt x="2945314" y="3220287"/>
                  <a:pt x="2907214" y="3183774"/>
                  <a:pt x="2878639" y="3163137"/>
                </a:cubicBezTo>
                <a:cubicBezTo>
                  <a:pt x="2850064" y="3142500"/>
                  <a:pt x="2827839" y="3117099"/>
                  <a:pt x="2802439" y="3105987"/>
                </a:cubicBezTo>
                <a:cubicBezTo>
                  <a:pt x="2777039" y="3094875"/>
                  <a:pt x="2754814" y="3088524"/>
                  <a:pt x="2726239" y="3096462"/>
                </a:cubicBezTo>
                <a:cubicBezTo>
                  <a:pt x="2697664" y="3104400"/>
                  <a:pt x="2642101" y="3134562"/>
                  <a:pt x="2630989" y="3153612"/>
                </a:cubicBezTo>
                <a:cubicBezTo>
                  <a:pt x="2619877" y="3172662"/>
                  <a:pt x="2673852" y="3199650"/>
                  <a:pt x="2659564" y="3210762"/>
                </a:cubicBezTo>
                <a:cubicBezTo>
                  <a:pt x="2645277" y="3221875"/>
                  <a:pt x="2591301" y="3217112"/>
                  <a:pt x="2545264" y="3220287"/>
                </a:cubicBezTo>
                <a:cubicBezTo>
                  <a:pt x="2499227" y="3223462"/>
                  <a:pt x="2423026" y="3221875"/>
                  <a:pt x="2383339" y="3229812"/>
                </a:cubicBezTo>
                <a:cubicBezTo>
                  <a:pt x="2343652" y="3237749"/>
                  <a:pt x="2334126" y="3259975"/>
                  <a:pt x="2307139" y="3267912"/>
                </a:cubicBezTo>
                <a:cubicBezTo>
                  <a:pt x="2280152" y="3275849"/>
                  <a:pt x="2240464" y="3286962"/>
                  <a:pt x="2221414" y="3277437"/>
                </a:cubicBezTo>
                <a:cubicBezTo>
                  <a:pt x="2202364" y="3267912"/>
                  <a:pt x="2215064" y="3232987"/>
                  <a:pt x="2192839" y="3210762"/>
                </a:cubicBezTo>
                <a:cubicBezTo>
                  <a:pt x="2170614" y="3188537"/>
                  <a:pt x="2100764" y="3166312"/>
                  <a:pt x="2088064" y="3144087"/>
                </a:cubicBezTo>
                <a:cubicBezTo>
                  <a:pt x="2075364" y="3121862"/>
                  <a:pt x="2107114" y="3104399"/>
                  <a:pt x="2116639" y="3077412"/>
                </a:cubicBezTo>
                <a:cubicBezTo>
                  <a:pt x="2126164" y="3050425"/>
                  <a:pt x="2138864" y="3013912"/>
                  <a:pt x="2145214" y="2982162"/>
                </a:cubicBezTo>
                <a:cubicBezTo>
                  <a:pt x="2151564" y="2950412"/>
                  <a:pt x="2165851" y="2905962"/>
                  <a:pt x="2154739" y="2886912"/>
                </a:cubicBezTo>
                <a:cubicBezTo>
                  <a:pt x="2143627" y="2867862"/>
                  <a:pt x="2108701" y="2874212"/>
                  <a:pt x="2078539" y="2867862"/>
                </a:cubicBezTo>
                <a:cubicBezTo>
                  <a:pt x="2048377" y="2861512"/>
                  <a:pt x="2013451" y="2855162"/>
                  <a:pt x="1973764" y="2848812"/>
                </a:cubicBezTo>
                <a:cubicBezTo>
                  <a:pt x="1934077" y="2842462"/>
                  <a:pt x="1889626" y="2834525"/>
                  <a:pt x="1840414" y="2829762"/>
                </a:cubicBezTo>
                <a:cubicBezTo>
                  <a:pt x="1791201" y="2825000"/>
                  <a:pt x="1718176" y="2823412"/>
                  <a:pt x="1678489" y="2820237"/>
                </a:cubicBezTo>
                <a:cubicBezTo>
                  <a:pt x="1638802" y="2817062"/>
                  <a:pt x="1630864" y="2805950"/>
                  <a:pt x="1602289" y="2810712"/>
                </a:cubicBezTo>
                <a:cubicBezTo>
                  <a:pt x="1573714" y="2815474"/>
                  <a:pt x="1553076" y="2840875"/>
                  <a:pt x="1507039" y="2848812"/>
                </a:cubicBezTo>
                <a:cubicBezTo>
                  <a:pt x="1461002" y="2856749"/>
                  <a:pt x="1389564" y="2867862"/>
                  <a:pt x="1326064" y="2858337"/>
                </a:cubicBezTo>
                <a:cubicBezTo>
                  <a:pt x="1262564" y="2848812"/>
                  <a:pt x="1176839" y="2802775"/>
                  <a:pt x="1126039" y="2791662"/>
                </a:cubicBezTo>
                <a:cubicBezTo>
                  <a:pt x="1075239" y="2780550"/>
                  <a:pt x="1057776" y="2790075"/>
                  <a:pt x="1021264" y="2791662"/>
                </a:cubicBezTo>
                <a:cubicBezTo>
                  <a:pt x="984752" y="2793249"/>
                  <a:pt x="943476" y="2786900"/>
                  <a:pt x="906964" y="2801187"/>
                </a:cubicBezTo>
                <a:cubicBezTo>
                  <a:pt x="870452" y="2815474"/>
                  <a:pt x="832351" y="2861512"/>
                  <a:pt x="802189" y="2877387"/>
                </a:cubicBezTo>
                <a:cubicBezTo>
                  <a:pt x="772027" y="2893262"/>
                  <a:pt x="740277" y="2918662"/>
                  <a:pt x="725989" y="2896437"/>
                </a:cubicBezTo>
                <a:cubicBezTo>
                  <a:pt x="711701" y="2874212"/>
                  <a:pt x="718052" y="2782137"/>
                  <a:pt x="716464" y="2744037"/>
                </a:cubicBezTo>
                <a:cubicBezTo>
                  <a:pt x="714876" y="2705937"/>
                  <a:pt x="718051" y="2696412"/>
                  <a:pt x="716464" y="2667837"/>
                </a:cubicBezTo>
                <a:cubicBezTo>
                  <a:pt x="714876" y="2639262"/>
                  <a:pt x="716464" y="2597987"/>
                  <a:pt x="706939" y="2572587"/>
                </a:cubicBezTo>
                <a:cubicBezTo>
                  <a:pt x="697414" y="2547187"/>
                  <a:pt x="654551" y="2532900"/>
                  <a:pt x="659314" y="2515437"/>
                </a:cubicBezTo>
                <a:cubicBezTo>
                  <a:pt x="664077" y="2497974"/>
                  <a:pt x="716464" y="2486862"/>
                  <a:pt x="735514" y="2467812"/>
                </a:cubicBezTo>
                <a:cubicBezTo>
                  <a:pt x="754564" y="2448762"/>
                  <a:pt x="786314" y="2409074"/>
                  <a:pt x="773614" y="2401137"/>
                </a:cubicBezTo>
                <a:cubicBezTo>
                  <a:pt x="760914" y="2393200"/>
                  <a:pt x="691064" y="2424949"/>
                  <a:pt x="659314" y="2420187"/>
                </a:cubicBezTo>
                <a:cubicBezTo>
                  <a:pt x="627564" y="2415425"/>
                  <a:pt x="625976" y="2374149"/>
                  <a:pt x="583114" y="2372562"/>
                </a:cubicBezTo>
                <a:cubicBezTo>
                  <a:pt x="540252" y="2370975"/>
                  <a:pt x="449764" y="2404312"/>
                  <a:pt x="402139" y="2410662"/>
                </a:cubicBezTo>
                <a:cubicBezTo>
                  <a:pt x="354514" y="2417012"/>
                  <a:pt x="322764" y="2417012"/>
                  <a:pt x="297364" y="2410662"/>
                </a:cubicBezTo>
                <a:cubicBezTo>
                  <a:pt x="271964" y="2404312"/>
                  <a:pt x="276727" y="2375737"/>
                  <a:pt x="249739" y="2372562"/>
                </a:cubicBezTo>
                <a:cubicBezTo>
                  <a:pt x="222751" y="2369387"/>
                  <a:pt x="157664" y="2383675"/>
                  <a:pt x="135439" y="2391612"/>
                </a:cubicBezTo>
                <a:cubicBezTo>
                  <a:pt x="113214" y="2399550"/>
                  <a:pt x="132264" y="2426537"/>
                  <a:pt x="116389" y="2420187"/>
                </a:cubicBezTo>
                <a:cubicBezTo>
                  <a:pt x="100514" y="2413837"/>
                  <a:pt x="56064" y="2374150"/>
                  <a:pt x="40189" y="2353512"/>
                </a:cubicBezTo>
                <a:cubicBezTo>
                  <a:pt x="24314" y="2332875"/>
                  <a:pt x="502" y="2309062"/>
                  <a:pt x="21139" y="2296362"/>
                </a:cubicBezTo>
                <a:cubicBezTo>
                  <a:pt x="41776" y="2283662"/>
                  <a:pt x="132264" y="2290012"/>
                  <a:pt x="164014" y="2277312"/>
                </a:cubicBezTo>
                <a:cubicBezTo>
                  <a:pt x="195764" y="2264612"/>
                  <a:pt x="225926" y="2234449"/>
                  <a:pt x="211639" y="2220162"/>
                </a:cubicBezTo>
                <a:cubicBezTo>
                  <a:pt x="197352" y="2205875"/>
                  <a:pt x="108451" y="2209049"/>
                  <a:pt x="78289" y="2191587"/>
                </a:cubicBezTo>
                <a:cubicBezTo>
                  <a:pt x="48127" y="2174125"/>
                  <a:pt x="43364" y="2137612"/>
                  <a:pt x="30664" y="2115387"/>
                </a:cubicBezTo>
                <a:cubicBezTo>
                  <a:pt x="17964" y="2093162"/>
                  <a:pt x="-7436" y="2074112"/>
                  <a:pt x="2089" y="2058237"/>
                </a:cubicBezTo>
                <a:cubicBezTo>
                  <a:pt x="11614" y="2042362"/>
                  <a:pt x="73526" y="2042362"/>
                  <a:pt x="87814" y="2020137"/>
                </a:cubicBezTo>
                <a:cubicBezTo>
                  <a:pt x="102102" y="1997912"/>
                  <a:pt x="73527" y="1945524"/>
                  <a:pt x="87814" y="1924887"/>
                </a:cubicBezTo>
                <a:cubicBezTo>
                  <a:pt x="102101" y="1904250"/>
                  <a:pt x="152902" y="1924887"/>
                  <a:pt x="173539" y="1896312"/>
                </a:cubicBezTo>
                <a:cubicBezTo>
                  <a:pt x="194176" y="1867737"/>
                  <a:pt x="189414" y="1783599"/>
                  <a:pt x="211639" y="1753437"/>
                </a:cubicBezTo>
                <a:cubicBezTo>
                  <a:pt x="233864" y="1723275"/>
                  <a:pt x="294189" y="1686762"/>
                  <a:pt x="306889" y="1715337"/>
                </a:cubicBezTo>
                <a:cubicBezTo>
                  <a:pt x="319589" y="1743912"/>
                  <a:pt x="262439" y="1888375"/>
                  <a:pt x="287839" y="1924887"/>
                </a:cubicBezTo>
                <a:cubicBezTo>
                  <a:pt x="313239" y="1961399"/>
                  <a:pt x="413251" y="1950287"/>
                  <a:pt x="459289" y="1934412"/>
                </a:cubicBezTo>
                <a:cubicBezTo>
                  <a:pt x="505326" y="1918537"/>
                  <a:pt x="560889" y="1864562"/>
                  <a:pt x="564064" y="1829637"/>
                </a:cubicBezTo>
                <a:cubicBezTo>
                  <a:pt x="567239" y="1794712"/>
                  <a:pt x="500564" y="1748674"/>
                  <a:pt x="478339" y="1724862"/>
                </a:cubicBezTo>
                <a:cubicBezTo>
                  <a:pt x="456114" y="1701050"/>
                  <a:pt x="418014" y="1705812"/>
                  <a:pt x="430714" y="1686762"/>
                </a:cubicBezTo>
                <a:cubicBezTo>
                  <a:pt x="443414" y="1667712"/>
                  <a:pt x="518026" y="1623262"/>
                  <a:pt x="554539" y="1610562"/>
                </a:cubicBezTo>
                <a:cubicBezTo>
                  <a:pt x="591051" y="1597862"/>
                  <a:pt x="625976" y="1618500"/>
                  <a:pt x="649789" y="1610562"/>
                </a:cubicBezTo>
                <a:cubicBezTo>
                  <a:pt x="673601" y="1602625"/>
                  <a:pt x="675189" y="1575637"/>
                  <a:pt x="697414" y="1562937"/>
                </a:cubicBezTo>
                <a:cubicBezTo>
                  <a:pt x="719639" y="1550237"/>
                  <a:pt x="743452" y="1532775"/>
                  <a:pt x="783139" y="1534362"/>
                </a:cubicBezTo>
                <a:cubicBezTo>
                  <a:pt x="822826" y="1535949"/>
                  <a:pt x="903789" y="1585162"/>
                  <a:pt x="935539" y="1572462"/>
                </a:cubicBezTo>
                <a:cubicBezTo>
                  <a:pt x="967289" y="1559762"/>
                  <a:pt x="967289" y="1491500"/>
                  <a:pt x="973639" y="1458162"/>
                </a:cubicBezTo>
                <a:cubicBezTo>
                  <a:pt x="979989" y="1424825"/>
                  <a:pt x="943476" y="1399425"/>
                  <a:pt x="973639" y="1372437"/>
                </a:cubicBezTo>
                <a:cubicBezTo>
                  <a:pt x="1003801" y="1345450"/>
                  <a:pt x="1124452" y="1312112"/>
                  <a:pt x="1154614" y="1296237"/>
                </a:cubicBezTo>
                <a:cubicBezTo>
                  <a:pt x="1184776" y="1280362"/>
                  <a:pt x="1133977" y="1294649"/>
                  <a:pt x="1154614" y="1277187"/>
                </a:cubicBezTo>
                <a:cubicBezTo>
                  <a:pt x="1175251" y="1259725"/>
                  <a:pt x="1249864" y="1212099"/>
                  <a:pt x="1278439" y="1191462"/>
                </a:cubicBezTo>
                <a:cubicBezTo>
                  <a:pt x="1307014" y="1170825"/>
                  <a:pt x="1340351" y="1169237"/>
                  <a:pt x="1326064" y="1153362"/>
                </a:cubicBezTo>
                <a:cubicBezTo>
                  <a:pt x="1311776" y="1137487"/>
                  <a:pt x="1235576" y="1097799"/>
                  <a:pt x="1192714" y="1096212"/>
                </a:cubicBezTo>
                <a:cubicBezTo>
                  <a:pt x="1149852" y="1094625"/>
                  <a:pt x="1124451" y="1137487"/>
                  <a:pt x="1068889" y="1143837"/>
                </a:cubicBezTo>
                <a:cubicBezTo>
                  <a:pt x="1013327" y="1150187"/>
                  <a:pt x="826637" y="1195907"/>
                  <a:pt x="859339" y="1134312"/>
                </a:cubicBezTo>
                <a:cubicBezTo>
                  <a:pt x="892041" y="1072717"/>
                  <a:pt x="1185729" y="837767"/>
                  <a:pt x="1265104" y="774267"/>
                </a:cubicBezTo>
                <a:cubicBezTo>
                  <a:pt x="1344479" y="710767"/>
                  <a:pt x="1312729" y="763154"/>
                  <a:pt x="1335589" y="753312"/>
                </a:cubicBezTo>
                <a:cubicBezTo>
                  <a:pt x="1358449" y="743470"/>
                  <a:pt x="1375277" y="721562"/>
                  <a:pt x="1402264" y="715212"/>
                </a:cubicBezTo>
                <a:cubicBezTo>
                  <a:pt x="1429251" y="708862"/>
                  <a:pt x="1467351" y="718387"/>
                  <a:pt x="1497514" y="715212"/>
                </a:cubicBezTo>
                <a:cubicBezTo>
                  <a:pt x="1527677" y="712037"/>
                  <a:pt x="1565777" y="707274"/>
                  <a:pt x="1583239" y="696162"/>
                </a:cubicBezTo>
                <a:cubicBezTo>
                  <a:pt x="1600701" y="685050"/>
                  <a:pt x="1591176" y="645362"/>
                  <a:pt x="1602289" y="648537"/>
                </a:cubicBezTo>
                <a:cubicBezTo>
                  <a:pt x="1613402" y="651712"/>
                  <a:pt x="1629912" y="708862"/>
                  <a:pt x="1649914" y="715212"/>
                </a:cubicBezTo>
                <a:cubicBezTo>
                  <a:pt x="1669916" y="721562"/>
                  <a:pt x="1700079" y="685050"/>
                  <a:pt x="1722304" y="686637"/>
                </a:cubicBezTo>
                <a:cubicBezTo>
                  <a:pt x="1744529" y="688224"/>
                  <a:pt x="1771199" y="703782"/>
                  <a:pt x="1790884" y="694257"/>
                </a:cubicBezTo>
                <a:cubicBezTo>
                  <a:pt x="1810569" y="684732"/>
                  <a:pt x="1822634" y="641869"/>
                  <a:pt x="1840414" y="629487"/>
                </a:cubicBezTo>
                <a:cubicBezTo>
                  <a:pt x="1858194" y="617105"/>
                  <a:pt x="1873751" y="631075"/>
                  <a:pt x="1897564" y="619962"/>
                </a:cubicBezTo>
                <a:cubicBezTo>
                  <a:pt x="1921376" y="608850"/>
                  <a:pt x="1952809" y="576464"/>
                  <a:pt x="1983289" y="562812"/>
                </a:cubicBezTo>
                <a:cubicBezTo>
                  <a:pt x="2013769" y="549160"/>
                  <a:pt x="2044567" y="520585"/>
                  <a:pt x="2080444" y="538047"/>
                </a:cubicBezTo>
                <a:cubicBezTo>
                  <a:pt x="2116322" y="555510"/>
                  <a:pt x="2004879" y="641552"/>
                  <a:pt x="2023294" y="663777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638925" y="1026719"/>
            <a:ext cx="917811" cy="325831"/>
          </a:xfrm>
          <a:custGeom>
            <a:avLst/>
            <a:gdLst>
              <a:gd name="connsiteX0" fmla="*/ 685800 w 917811"/>
              <a:gd name="connsiteY0" fmla="*/ 325831 h 325831"/>
              <a:gd name="connsiteX1" fmla="*/ 914400 w 917811"/>
              <a:gd name="connsiteY1" fmla="*/ 221056 h 325831"/>
              <a:gd name="connsiteX2" fmla="*/ 809625 w 917811"/>
              <a:gd name="connsiteY2" fmla="*/ 40081 h 325831"/>
              <a:gd name="connsiteX3" fmla="*/ 628650 w 917811"/>
              <a:gd name="connsiteY3" fmla="*/ 1981 h 325831"/>
              <a:gd name="connsiteX4" fmla="*/ 381000 w 917811"/>
              <a:gd name="connsiteY4" fmla="*/ 78181 h 325831"/>
              <a:gd name="connsiteX5" fmla="*/ 0 w 917811"/>
              <a:gd name="connsiteY5" fmla="*/ 297256 h 3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811" h="325831">
                <a:moveTo>
                  <a:pt x="685800" y="325831"/>
                </a:moveTo>
                <a:cubicBezTo>
                  <a:pt x="789781" y="297256"/>
                  <a:pt x="893763" y="268681"/>
                  <a:pt x="914400" y="221056"/>
                </a:cubicBezTo>
                <a:cubicBezTo>
                  <a:pt x="935038" y="173431"/>
                  <a:pt x="857250" y="76593"/>
                  <a:pt x="809625" y="40081"/>
                </a:cubicBezTo>
                <a:cubicBezTo>
                  <a:pt x="762000" y="3568"/>
                  <a:pt x="700087" y="-4369"/>
                  <a:pt x="628650" y="1981"/>
                </a:cubicBezTo>
                <a:cubicBezTo>
                  <a:pt x="557213" y="8331"/>
                  <a:pt x="485775" y="28969"/>
                  <a:pt x="381000" y="78181"/>
                </a:cubicBezTo>
                <a:cubicBezTo>
                  <a:pt x="276225" y="127393"/>
                  <a:pt x="138112" y="212324"/>
                  <a:pt x="0" y="297256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248275" y="1362075"/>
            <a:ext cx="1247775" cy="647700"/>
          </a:xfrm>
          <a:custGeom>
            <a:avLst/>
            <a:gdLst>
              <a:gd name="connsiteX0" fmla="*/ 1247775 w 1247775"/>
              <a:gd name="connsiteY0" fmla="*/ 0 h 647700"/>
              <a:gd name="connsiteX1" fmla="*/ 638175 w 1247775"/>
              <a:gd name="connsiteY1" fmla="*/ 76200 h 647700"/>
              <a:gd name="connsiteX2" fmla="*/ 295275 w 1247775"/>
              <a:gd name="connsiteY2" fmla="*/ 190500 h 647700"/>
              <a:gd name="connsiteX3" fmla="*/ 76200 w 1247775"/>
              <a:gd name="connsiteY3" fmla="*/ 390525 h 647700"/>
              <a:gd name="connsiteX4" fmla="*/ 0 w 1247775"/>
              <a:gd name="connsiteY4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647700">
                <a:moveTo>
                  <a:pt x="1247775" y="0"/>
                </a:moveTo>
                <a:cubicBezTo>
                  <a:pt x="1022350" y="22225"/>
                  <a:pt x="796925" y="44450"/>
                  <a:pt x="638175" y="76200"/>
                </a:cubicBezTo>
                <a:cubicBezTo>
                  <a:pt x="479425" y="107950"/>
                  <a:pt x="388938" y="138112"/>
                  <a:pt x="295275" y="190500"/>
                </a:cubicBezTo>
                <a:cubicBezTo>
                  <a:pt x="201612" y="242888"/>
                  <a:pt x="125412" y="314325"/>
                  <a:pt x="76200" y="390525"/>
                </a:cubicBezTo>
                <a:cubicBezTo>
                  <a:pt x="26988" y="466725"/>
                  <a:pt x="13494" y="557212"/>
                  <a:pt x="0" y="64770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876675" y="2436250"/>
            <a:ext cx="1733550" cy="478400"/>
          </a:xfrm>
          <a:custGeom>
            <a:avLst/>
            <a:gdLst>
              <a:gd name="connsiteX0" fmla="*/ 1733550 w 1733550"/>
              <a:gd name="connsiteY0" fmla="*/ 40250 h 478400"/>
              <a:gd name="connsiteX1" fmla="*/ 990600 w 1733550"/>
              <a:gd name="connsiteY1" fmla="*/ 2150 h 478400"/>
              <a:gd name="connsiteX2" fmla="*/ 609600 w 1733550"/>
              <a:gd name="connsiteY2" fmla="*/ 97400 h 478400"/>
              <a:gd name="connsiteX3" fmla="*/ 0 w 1733550"/>
              <a:gd name="connsiteY3" fmla="*/ 478400 h 4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550" h="478400">
                <a:moveTo>
                  <a:pt x="1733550" y="40250"/>
                </a:moveTo>
                <a:cubicBezTo>
                  <a:pt x="1455737" y="16437"/>
                  <a:pt x="1177925" y="-7375"/>
                  <a:pt x="990600" y="2150"/>
                </a:cubicBezTo>
                <a:cubicBezTo>
                  <a:pt x="803275" y="11675"/>
                  <a:pt x="774700" y="18025"/>
                  <a:pt x="609600" y="97400"/>
                </a:cubicBezTo>
                <a:cubicBezTo>
                  <a:pt x="444500" y="176775"/>
                  <a:pt x="222250" y="327587"/>
                  <a:pt x="0" y="47840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886325" y="2238375"/>
            <a:ext cx="361950" cy="190500"/>
          </a:xfrm>
          <a:custGeom>
            <a:avLst/>
            <a:gdLst>
              <a:gd name="connsiteX0" fmla="*/ 361950 w 361950"/>
              <a:gd name="connsiteY0" fmla="*/ 0 h 190500"/>
              <a:gd name="connsiteX1" fmla="*/ 190500 w 361950"/>
              <a:gd name="connsiteY1" fmla="*/ 114300 h 190500"/>
              <a:gd name="connsiteX2" fmla="*/ 0 w 36195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950" h="190500">
                <a:moveTo>
                  <a:pt x="361950" y="0"/>
                </a:moveTo>
                <a:cubicBezTo>
                  <a:pt x="306387" y="41275"/>
                  <a:pt x="250825" y="82550"/>
                  <a:pt x="190500" y="114300"/>
                </a:cubicBezTo>
                <a:cubicBezTo>
                  <a:pt x="130175" y="146050"/>
                  <a:pt x="65087" y="168275"/>
                  <a:pt x="0" y="190500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838825" y="2457450"/>
            <a:ext cx="1981200" cy="590550"/>
          </a:xfrm>
          <a:custGeom>
            <a:avLst/>
            <a:gdLst>
              <a:gd name="connsiteX0" fmla="*/ 1981200 w 1981200"/>
              <a:gd name="connsiteY0" fmla="*/ 590550 h 590550"/>
              <a:gd name="connsiteX1" fmla="*/ 1428750 w 1981200"/>
              <a:gd name="connsiteY1" fmla="*/ 352425 h 590550"/>
              <a:gd name="connsiteX2" fmla="*/ 923925 w 1981200"/>
              <a:gd name="connsiteY2" fmla="*/ 285750 h 590550"/>
              <a:gd name="connsiteX3" fmla="*/ 552450 w 1981200"/>
              <a:gd name="connsiteY3" fmla="*/ 209550 h 590550"/>
              <a:gd name="connsiteX4" fmla="*/ 0 w 1981200"/>
              <a:gd name="connsiteY4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590550">
                <a:moveTo>
                  <a:pt x="1981200" y="590550"/>
                </a:moveTo>
                <a:cubicBezTo>
                  <a:pt x="1793081" y="496887"/>
                  <a:pt x="1604962" y="403225"/>
                  <a:pt x="1428750" y="352425"/>
                </a:cubicBezTo>
                <a:cubicBezTo>
                  <a:pt x="1252538" y="301625"/>
                  <a:pt x="1069975" y="309562"/>
                  <a:pt x="923925" y="285750"/>
                </a:cubicBezTo>
                <a:cubicBezTo>
                  <a:pt x="777875" y="261938"/>
                  <a:pt x="706437" y="257175"/>
                  <a:pt x="552450" y="209550"/>
                </a:cubicBezTo>
                <a:cubicBezTo>
                  <a:pt x="398463" y="161925"/>
                  <a:pt x="199231" y="80962"/>
                  <a:pt x="0" y="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410200" y="1457325"/>
            <a:ext cx="781814" cy="676275"/>
          </a:xfrm>
          <a:custGeom>
            <a:avLst/>
            <a:gdLst>
              <a:gd name="connsiteX0" fmla="*/ 0 w 781814"/>
              <a:gd name="connsiteY0" fmla="*/ 676275 h 676275"/>
              <a:gd name="connsiteX1" fmla="*/ 476250 w 781814"/>
              <a:gd name="connsiteY1" fmla="*/ 514350 h 676275"/>
              <a:gd name="connsiteX2" fmla="*/ 742950 w 781814"/>
              <a:gd name="connsiteY2" fmla="*/ 266700 h 676275"/>
              <a:gd name="connsiteX3" fmla="*/ 771525 w 781814"/>
              <a:gd name="connsiteY3" fmla="*/ 76200 h 676275"/>
              <a:gd name="connsiteX4" fmla="*/ 657225 w 781814"/>
              <a:gd name="connsiteY4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14" h="676275">
                <a:moveTo>
                  <a:pt x="0" y="676275"/>
                </a:moveTo>
                <a:cubicBezTo>
                  <a:pt x="176212" y="629443"/>
                  <a:pt x="352425" y="582612"/>
                  <a:pt x="476250" y="514350"/>
                </a:cubicBezTo>
                <a:cubicBezTo>
                  <a:pt x="600075" y="446088"/>
                  <a:pt x="693738" y="339725"/>
                  <a:pt x="742950" y="266700"/>
                </a:cubicBezTo>
                <a:cubicBezTo>
                  <a:pt x="792162" y="193675"/>
                  <a:pt x="785812" y="120650"/>
                  <a:pt x="771525" y="76200"/>
                </a:cubicBezTo>
                <a:cubicBezTo>
                  <a:pt x="757238" y="31750"/>
                  <a:pt x="707231" y="15875"/>
                  <a:pt x="657225" y="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186297" y="2514600"/>
            <a:ext cx="1518928" cy="828886"/>
          </a:xfrm>
          <a:custGeom>
            <a:avLst/>
            <a:gdLst>
              <a:gd name="connsiteX0" fmla="*/ 1518928 w 1518928"/>
              <a:gd name="connsiteY0" fmla="*/ 619125 h 828886"/>
              <a:gd name="connsiteX1" fmla="*/ 1204603 w 1518928"/>
              <a:gd name="connsiteY1" fmla="*/ 828675 h 828886"/>
              <a:gd name="connsiteX2" fmla="*/ 871228 w 1518928"/>
              <a:gd name="connsiteY2" fmla="*/ 657225 h 828886"/>
              <a:gd name="connsiteX3" fmla="*/ 604528 w 1518928"/>
              <a:gd name="connsiteY3" fmla="*/ 590550 h 828886"/>
              <a:gd name="connsiteX4" fmla="*/ 252103 w 1518928"/>
              <a:gd name="connsiteY4" fmla="*/ 704850 h 828886"/>
              <a:gd name="connsiteX5" fmla="*/ 52078 w 1518928"/>
              <a:gd name="connsiteY5" fmla="*/ 571500 h 828886"/>
              <a:gd name="connsiteX6" fmla="*/ 13978 w 1518928"/>
              <a:gd name="connsiteY6" fmla="*/ 285750 h 828886"/>
              <a:gd name="connsiteX7" fmla="*/ 252103 w 1518928"/>
              <a:gd name="connsiteY7" fmla="*/ 0 h 8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928" h="828886">
                <a:moveTo>
                  <a:pt x="1518928" y="619125"/>
                </a:moveTo>
                <a:cubicBezTo>
                  <a:pt x="1415740" y="720725"/>
                  <a:pt x="1312553" y="822325"/>
                  <a:pt x="1204603" y="828675"/>
                </a:cubicBezTo>
                <a:cubicBezTo>
                  <a:pt x="1096653" y="835025"/>
                  <a:pt x="971240" y="696912"/>
                  <a:pt x="871228" y="657225"/>
                </a:cubicBezTo>
                <a:cubicBezTo>
                  <a:pt x="771216" y="617538"/>
                  <a:pt x="707715" y="582613"/>
                  <a:pt x="604528" y="590550"/>
                </a:cubicBezTo>
                <a:cubicBezTo>
                  <a:pt x="501341" y="598487"/>
                  <a:pt x="344178" y="708025"/>
                  <a:pt x="252103" y="704850"/>
                </a:cubicBezTo>
                <a:cubicBezTo>
                  <a:pt x="160028" y="701675"/>
                  <a:pt x="91765" y="641350"/>
                  <a:pt x="52078" y="571500"/>
                </a:cubicBezTo>
                <a:cubicBezTo>
                  <a:pt x="12391" y="501650"/>
                  <a:pt x="-19360" y="381000"/>
                  <a:pt x="13978" y="285750"/>
                </a:cubicBezTo>
                <a:cubicBezTo>
                  <a:pt x="47315" y="190500"/>
                  <a:pt x="149709" y="95250"/>
                  <a:pt x="252103" y="0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143250" y="3429000"/>
            <a:ext cx="1200150" cy="411324"/>
          </a:xfrm>
          <a:custGeom>
            <a:avLst/>
            <a:gdLst>
              <a:gd name="connsiteX0" fmla="*/ 0 w 1200150"/>
              <a:gd name="connsiteY0" fmla="*/ 0 h 411324"/>
              <a:gd name="connsiteX1" fmla="*/ 76200 w 1200150"/>
              <a:gd name="connsiteY1" fmla="*/ 219075 h 411324"/>
              <a:gd name="connsiteX2" fmla="*/ 447675 w 1200150"/>
              <a:gd name="connsiteY2" fmla="*/ 409575 h 411324"/>
              <a:gd name="connsiteX3" fmla="*/ 1200150 w 1200150"/>
              <a:gd name="connsiteY3" fmla="*/ 104775 h 41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150" h="411324">
                <a:moveTo>
                  <a:pt x="0" y="0"/>
                </a:moveTo>
                <a:cubicBezTo>
                  <a:pt x="794" y="75406"/>
                  <a:pt x="1588" y="150813"/>
                  <a:pt x="76200" y="219075"/>
                </a:cubicBezTo>
                <a:cubicBezTo>
                  <a:pt x="150812" y="287337"/>
                  <a:pt x="260350" y="428625"/>
                  <a:pt x="447675" y="409575"/>
                </a:cubicBezTo>
                <a:cubicBezTo>
                  <a:pt x="635000" y="390525"/>
                  <a:pt x="917575" y="247650"/>
                  <a:pt x="1200150" y="104775"/>
                </a:cubicBezTo>
              </a:path>
            </a:pathLst>
          </a:cu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591050" y="2684566"/>
            <a:ext cx="1809750" cy="734909"/>
          </a:xfrm>
          <a:custGeom>
            <a:avLst/>
            <a:gdLst>
              <a:gd name="connsiteX0" fmla="*/ 0 w 1809750"/>
              <a:gd name="connsiteY0" fmla="*/ 734909 h 734909"/>
              <a:gd name="connsiteX1" fmla="*/ 666750 w 1809750"/>
              <a:gd name="connsiteY1" fmla="*/ 163409 h 734909"/>
              <a:gd name="connsiteX2" fmla="*/ 1123950 w 1809750"/>
              <a:gd name="connsiteY2" fmla="*/ 1484 h 734909"/>
              <a:gd name="connsiteX3" fmla="*/ 1809750 w 1809750"/>
              <a:gd name="connsiteY3" fmla="*/ 96734 h 73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750" h="734909">
                <a:moveTo>
                  <a:pt x="0" y="734909"/>
                </a:moveTo>
                <a:cubicBezTo>
                  <a:pt x="239712" y="510277"/>
                  <a:pt x="479425" y="285646"/>
                  <a:pt x="666750" y="163409"/>
                </a:cubicBezTo>
                <a:cubicBezTo>
                  <a:pt x="854075" y="41172"/>
                  <a:pt x="933450" y="12596"/>
                  <a:pt x="1123950" y="1484"/>
                </a:cubicBezTo>
                <a:cubicBezTo>
                  <a:pt x="1314450" y="-9628"/>
                  <a:pt x="1562100" y="43553"/>
                  <a:pt x="1809750" y="96734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447800" y="3067050"/>
            <a:ext cx="676275" cy="1914525"/>
          </a:xfrm>
          <a:custGeom>
            <a:avLst/>
            <a:gdLst>
              <a:gd name="connsiteX0" fmla="*/ 0 w 676275"/>
              <a:gd name="connsiteY0" fmla="*/ 0 h 1914525"/>
              <a:gd name="connsiteX1" fmla="*/ 114300 w 676275"/>
              <a:gd name="connsiteY1" fmla="*/ 142875 h 1914525"/>
              <a:gd name="connsiteX2" fmla="*/ 381000 w 676275"/>
              <a:gd name="connsiteY2" fmla="*/ 133350 h 1914525"/>
              <a:gd name="connsiteX3" fmla="*/ 581025 w 676275"/>
              <a:gd name="connsiteY3" fmla="*/ 190500 h 1914525"/>
              <a:gd name="connsiteX4" fmla="*/ 552450 w 676275"/>
              <a:gd name="connsiteY4" fmla="*/ 333375 h 1914525"/>
              <a:gd name="connsiteX5" fmla="*/ 523875 w 676275"/>
              <a:gd name="connsiteY5" fmla="*/ 1619250 h 1914525"/>
              <a:gd name="connsiteX6" fmla="*/ 676275 w 676275"/>
              <a:gd name="connsiteY6" fmla="*/ 1914525 h 1914525"/>
              <a:gd name="connsiteX0" fmla="*/ 0 w 676275"/>
              <a:gd name="connsiteY0" fmla="*/ 0 h 1914525"/>
              <a:gd name="connsiteX1" fmla="*/ 114300 w 676275"/>
              <a:gd name="connsiteY1" fmla="*/ 142875 h 1914525"/>
              <a:gd name="connsiteX2" fmla="*/ 381000 w 676275"/>
              <a:gd name="connsiteY2" fmla="*/ 133350 h 1914525"/>
              <a:gd name="connsiteX3" fmla="*/ 552450 w 676275"/>
              <a:gd name="connsiteY3" fmla="*/ 333375 h 1914525"/>
              <a:gd name="connsiteX4" fmla="*/ 523875 w 676275"/>
              <a:gd name="connsiteY4" fmla="*/ 1619250 h 1914525"/>
              <a:gd name="connsiteX5" fmla="*/ 676275 w 676275"/>
              <a:gd name="connsiteY5" fmla="*/ 1914525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275" h="1914525">
                <a:moveTo>
                  <a:pt x="0" y="0"/>
                </a:moveTo>
                <a:cubicBezTo>
                  <a:pt x="25400" y="60325"/>
                  <a:pt x="50800" y="120650"/>
                  <a:pt x="114300" y="142875"/>
                </a:cubicBezTo>
                <a:cubicBezTo>
                  <a:pt x="177800" y="165100"/>
                  <a:pt x="307975" y="101600"/>
                  <a:pt x="381000" y="133350"/>
                </a:cubicBezTo>
                <a:cubicBezTo>
                  <a:pt x="454025" y="165100"/>
                  <a:pt x="528638" y="85725"/>
                  <a:pt x="552450" y="333375"/>
                </a:cubicBezTo>
                <a:cubicBezTo>
                  <a:pt x="542925" y="571500"/>
                  <a:pt x="503238" y="1355725"/>
                  <a:pt x="523875" y="1619250"/>
                </a:cubicBezTo>
                <a:cubicBezTo>
                  <a:pt x="544512" y="1882775"/>
                  <a:pt x="610393" y="1898650"/>
                  <a:pt x="676275" y="1914525"/>
                </a:cubicBezTo>
              </a:path>
            </a:pathLst>
          </a:cu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212986" y="2656329"/>
            <a:ext cx="206364" cy="2184396"/>
          </a:xfrm>
          <a:custGeom>
            <a:avLst/>
            <a:gdLst>
              <a:gd name="connsiteX0" fmla="*/ 206364 w 206364"/>
              <a:gd name="connsiteY0" fmla="*/ 1146 h 2184396"/>
              <a:gd name="connsiteX1" fmla="*/ 25389 w 206364"/>
              <a:gd name="connsiteY1" fmla="*/ 315471 h 2184396"/>
              <a:gd name="connsiteX2" fmla="*/ 6339 w 206364"/>
              <a:gd name="connsiteY2" fmla="*/ 1944246 h 2184396"/>
              <a:gd name="connsiteX3" fmla="*/ 73014 w 206364"/>
              <a:gd name="connsiteY3" fmla="*/ 2144271 h 21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64" h="2184396">
                <a:moveTo>
                  <a:pt x="206364" y="1146"/>
                </a:moveTo>
                <a:cubicBezTo>
                  <a:pt x="132545" y="-3617"/>
                  <a:pt x="58726" y="-8379"/>
                  <a:pt x="25389" y="315471"/>
                </a:cubicBezTo>
                <a:cubicBezTo>
                  <a:pt x="-7948" y="639321"/>
                  <a:pt x="-1599" y="1639446"/>
                  <a:pt x="6339" y="1944246"/>
                </a:cubicBezTo>
                <a:cubicBezTo>
                  <a:pt x="14276" y="2249046"/>
                  <a:pt x="43645" y="2196658"/>
                  <a:pt x="73014" y="2144271"/>
                </a:cubicBezTo>
              </a:path>
            </a:pathLst>
          </a:cu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04089" y="3171825"/>
            <a:ext cx="263011" cy="1885950"/>
          </a:xfrm>
          <a:custGeom>
            <a:avLst/>
            <a:gdLst>
              <a:gd name="connsiteX0" fmla="*/ 268277 w 268277"/>
              <a:gd name="connsiteY0" fmla="*/ 0 h 1695450"/>
              <a:gd name="connsiteX1" fmla="*/ 30152 w 268277"/>
              <a:gd name="connsiteY1" fmla="*/ 323850 h 1695450"/>
              <a:gd name="connsiteX2" fmla="*/ 11102 w 268277"/>
              <a:gd name="connsiteY2" fmla="*/ 1695450 h 1695450"/>
              <a:gd name="connsiteX0" fmla="*/ 263011 w 263011"/>
              <a:gd name="connsiteY0" fmla="*/ 0 h 1885950"/>
              <a:gd name="connsiteX1" fmla="*/ 24886 w 263011"/>
              <a:gd name="connsiteY1" fmla="*/ 323850 h 1885950"/>
              <a:gd name="connsiteX2" fmla="*/ 15361 w 263011"/>
              <a:gd name="connsiteY2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011" h="1885950">
                <a:moveTo>
                  <a:pt x="263011" y="0"/>
                </a:moveTo>
                <a:cubicBezTo>
                  <a:pt x="165379" y="20637"/>
                  <a:pt x="66161" y="9525"/>
                  <a:pt x="24886" y="323850"/>
                </a:cubicBezTo>
                <a:cubicBezTo>
                  <a:pt x="-16389" y="638175"/>
                  <a:pt x="3455" y="1341437"/>
                  <a:pt x="15361" y="1885950"/>
                </a:cubicBezTo>
              </a:path>
            </a:pathLst>
          </a:cu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639159" y="3171825"/>
            <a:ext cx="0" cy="1779628"/>
          </a:xfrm>
          <a:prstGeom prst="straightConnector1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4010025" y="2592716"/>
            <a:ext cx="1417460" cy="655309"/>
          </a:xfrm>
          <a:custGeom>
            <a:avLst/>
            <a:gdLst>
              <a:gd name="connsiteX0" fmla="*/ 1104900 w 1417460"/>
              <a:gd name="connsiteY0" fmla="*/ 350509 h 655309"/>
              <a:gd name="connsiteX1" fmla="*/ 1381125 w 1417460"/>
              <a:gd name="connsiteY1" fmla="*/ 140959 h 655309"/>
              <a:gd name="connsiteX2" fmla="*/ 1381125 w 1417460"/>
              <a:gd name="connsiteY2" fmla="*/ 7609 h 655309"/>
              <a:gd name="connsiteX3" fmla="*/ 1076325 w 1417460"/>
              <a:gd name="connsiteY3" fmla="*/ 26659 h 655309"/>
              <a:gd name="connsiteX4" fmla="*/ 914400 w 1417460"/>
              <a:gd name="connsiteY4" fmla="*/ 112384 h 655309"/>
              <a:gd name="connsiteX5" fmla="*/ 619125 w 1417460"/>
              <a:gd name="connsiteY5" fmla="*/ 312409 h 655309"/>
              <a:gd name="connsiteX6" fmla="*/ 0 w 1417460"/>
              <a:gd name="connsiteY6" fmla="*/ 655309 h 65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7460" h="655309">
                <a:moveTo>
                  <a:pt x="1104900" y="350509"/>
                </a:moveTo>
                <a:cubicBezTo>
                  <a:pt x="1219994" y="274309"/>
                  <a:pt x="1335088" y="198109"/>
                  <a:pt x="1381125" y="140959"/>
                </a:cubicBezTo>
                <a:cubicBezTo>
                  <a:pt x="1427162" y="83809"/>
                  <a:pt x="1431925" y="26659"/>
                  <a:pt x="1381125" y="7609"/>
                </a:cubicBezTo>
                <a:cubicBezTo>
                  <a:pt x="1330325" y="-11441"/>
                  <a:pt x="1154112" y="9197"/>
                  <a:pt x="1076325" y="26659"/>
                </a:cubicBezTo>
                <a:cubicBezTo>
                  <a:pt x="998538" y="44121"/>
                  <a:pt x="990600" y="64759"/>
                  <a:pt x="914400" y="112384"/>
                </a:cubicBezTo>
                <a:cubicBezTo>
                  <a:pt x="838200" y="160009"/>
                  <a:pt x="771525" y="221922"/>
                  <a:pt x="619125" y="312409"/>
                </a:cubicBezTo>
                <a:cubicBezTo>
                  <a:pt x="466725" y="402896"/>
                  <a:pt x="233362" y="529102"/>
                  <a:pt x="0" y="655309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543550" y="3123381"/>
            <a:ext cx="399458" cy="477069"/>
          </a:xfrm>
          <a:custGeom>
            <a:avLst/>
            <a:gdLst>
              <a:gd name="connsiteX0" fmla="*/ 142875 w 399458"/>
              <a:gd name="connsiteY0" fmla="*/ 477069 h 477069"/>
              <a:gd name="connsiteX1" fmla="*/ 371475 w 399458"/>
              <a:gd name="connsiteY1" fmla="*/ 343719 h 477069"/>
              <a:gd name="connsiteX2" fmla="*/ 381000 w 399458"/>
              <a:gd name="connsiteY2" fmla="*/ 134169 h 477069"/>
              <a:gd name="connsiteX3" fmla="*/ 238125 w 399458"/>
              <a:gd name="connsiteY3" fmla="*/ 19869 h 477069"/>
              <a:gd name="connsiteX4" fmla="*/ 0 w 399458"/>
              <a:gd name="connsiteY4" fmla="*/ 819 h 47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58" h="477069">
                <a:moveTo>
                  <a:pt x="142875" y="477069"/>
                </a:moveTo>
                <a:cubicBezTo>
                  <a:pt x="237331" y="438969"/>
                  <a:pt x="331788" y="400869"/>
                  <a:pt x="371475" y="343719"/>
                </a:cubicBezTo>
                <a:cubicBezTo>
                  <a:pt x="411163" y="286569"/>
                  <a:pt x="403225" y="188144"/>
                  <a:pt x="381000" y="134169"/>
                </a:cubicBezTo>
                <a:cubicBezTo>
                  <a:pt x="358775" y="80194"/>
                  <a:pt x="301625" y="42094"/>
                  <a:pt x="238125" y="19869"/>
                </a:cubicBezTo>
                <a:cubicBezTo>
                  <a:pt x="174625" y="-2356"/>
                  <a:pt x="87312" y="-769"/>
                  <a:pt x="0" y="819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905375" y="3123792"/>
            <a:ext cx="723900" cy="286158"/>
          </a:xfrm>
          <a:custGeom>
            <a:avLst/>
            <a:gdLst>
              <a:gd name="connsiteX0" fmla="*/ 0 w 723900"/>
              <a:gd name="connsiteY0" fmla="*/ 28983 h 286158"/>
              <a:gd name="connsiteX1" fmla="*/ 495300 w 723900"/>
              <a:gd name="connsiteY1" fmla="*/ 408 h 286158"/>
              <a:gd name="connsiteX2" fmla="*/ 647700 w 723900"/>
              <a:gd name="connsiteY2" fmla="*/ 48033 h 286158"/>
              <a:gd name="connsiteX3" fmla="*/ 723900 w 723900"/>
              <a:gd name="connsiteY3" fmla="*/ 286158 h 2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286158">
                <a:moveTo>
                  <a:pt x="0" y="28983"/>
                </a:moveTo>
                <a:cubicBezTo>
                  <a:pt x="193675" y="13108"/>
                  <a:pt x="387350" y="-2767"/>
                  <a:pt x="495300" y="408"/>
                </a:cubicBezTo>
                <a:cubicBezTo>
                  <a:pt x="603250" y="3583"/>
                  <a:pt x="609600" y="408"/>
                  <a:pt x="647700" y="48033"/>
                </a:cubicBezTo>
                <a:cubicBezTo>
                  <a:pt x="685800" y="95658"/>
                  <a:pt x="704850" y="190908"/>
                  <a:pt x="723900" y="286158"/>
                </a:cubicBezTo>
              </a:path>
            </a:pathLst>
          </a:custGeom>
          <a:ln w="3810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105400" y="2562225"/>
            <a:ext cx="297816" cy="1800225"/>
          </a:xfrm>
          <a:custGeom>
            <a:avLst/>
            <a:gdLst>
              <a:gd name="connsiteX0" fmla="*/ 161925 w 297816"/>
              <a:gd name="connsiteY0" fmla="*/ 1800225 h 1800225"/>
              <a:gd name="connsiteX1" fmla="*/ 266700 w 297816"/>
              <a:gd name="connsiteY1" fmla="*/ 1485900 h 1800225"/>
              <a:gd name="connsiteX2" fmla="*/ 276225 w 297816"/>
              <a:gd name="connsiteY2" fmla="*/ 276225 h 1800225"/>
              <a:gd name="connsiteX3" fmla="*/ 0 w 297816"/>
              <a:gd name="connsiteY3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16" h="1800225">
                <a:moveTo>
                  <a:pt x="161925" y="1800225"/>
                </a:moveTo>
                <a:cubicBezTo>
                  <a:pt x="204787" y="1770062"/>
                  <a:pt x="247650" y="1739900"/>
                  <a:pt x="266700" y="1485900"/>
                </a:cubicBezTo>
                <a:cubicBezTo>
                  <a:pt x="285750" y="1231900"/>
                  <a:pt x="320675" y="523875"/>
                  <a:pt x="276225" y="276225"/>
                </a:cubicBezTo>
                <a:cubicBezTo>
                  <a:pt x="231775" y="28575"/>
                  <a:pt x="115887" y="14287"/>
                  <a:pt x="0" y="0"/>
                </a:cubicBezTo>
              </a:path>
            </a:pathLst>
          </a:custGeom>
          <a:ln w="76200">
            <a:solidFill>
              <a:srgbClr val="FF99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133600" y="4905375"/>
            <a:ext cx="752475" cy="276225"/>
          </a:xfrm>
          <a:custGeom>
            <a:avLst/>
            <a:gdLst>
              <a:gd name="connsiteX0" fmla="*/ 0 w 752475"/>
              <a:gd name="connsiteY0" fmla="*/ 0 h 276225"/>
              <a:gd name="connsiteX1" fmla="*/ 180975 w 752475"/>
              <a:gd name="connsiteY1" fmla="*/ 133350 h 276225"/>
              <a:gd name="connsiteX2" fmla="*/ 561975 w 752475"/>
              <a:gd name="connsiteY2" fmla="*/ 28575 h 276225"/>
              <a:gd name="connsiteX3" fmla="*/ 752475 w 752475"/>
              <a:gd name="connsiteY3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276225">
                <a:moveTo>
                  <a:pt x="0" y="0"/>
                </a:moveTo>
                <a:cubicBezTo>
                  <a:pt x="43656" y="64294"/>
                  <a:pt x="87313" y="128588"/>
                  <a:pt x="180975" y="133350"/>
                </a:cubicBezTo>
                <a:cubicBezTo>
                  <a:pt x="274637" y="138112"/>
                  <a:pt x="466725" y="4763"/>
                  <a:pt x="561975" y="28575"/>
                </a:cubicBezTo>
                <a:cubicBezTo>
                  <a:pt x="657225" y="52388"/>
                  <a:pt x="704850" y="164306"/>
                  <a:pt x="752475" y="276225"/>
                </a:cubicBezTo>
              </a:path>
            </a:pathLst>
          </a:cu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038475" y="4953000"/>
            <a:ext cx="1371600" cy="276603"/>
          </a:xfrm>
          <a:custGeom>
            <a:avLst/>
            <a:gdLst>
              <a:gd name="connsiteX0" fmla="*/ 0 w 1371600"/>
              <a:gd name="connsiteY0" fmla="*/ 9525 h 276603"/>
              <a:gd name="connsiteX1" fmla="*/ 495300 w 1371600"/>
              <a:gd name="connsiteY1" fmla="*/ 276225 h 276603"/>
              <a:gd name="connsiteX2" fmla="*/ 1066800 w 1371600"/>
              <a:gd name="connsiteY2" fmla="*/ 66675 h 276603"/>
              <a:gd name="connsiteX3" fmla="*/ 1371600 w 1371600"/>
              <a:gd name="connsiteY3" fmla="*/ 0 h 27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276603">
                <a:moveTo>
                  <a:pt x="0" y="9525"/>
                </a:moveTo>
                <a:cubicBezTo>
                  <a:pt x="158750" y="138112"/>
                  <a:pt x="317500" y="266700"/>
                  <a:pt x="495300" y="276225"/>
                </a:cubicBezTo>
                <a:cubicBezTo>
                  <a:pt x="673100" y="285750"/>
                  <a:pt x="920750" y="112712"/>
                  <a:pt x="1066800" y="66675"/>
                </a:cubicBezTo>
                <a:cubicBezTo>
                  <a:pt x="1212850" y="20638"/>
                  <a:pt x="1292225" y="10319"/>
                  <a:pt x="1371600" y="0"/>
                </a:cubicBezTo>
              </a:path>
            </a:pathLst>
          </a:cu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429000" y="5181600"/>
            <a:ext cx="504825" cy="467570"/>
          </a:xfrm>
          <a:custGeom>
            <a:avLst/>
            <a:gdLst>
              <a:gd name="connsiteX0" fmla="*/ 0 w 504825"/>
              <a:gd name="connsiteY0" fmla="*/ 47625 h 467570"/>
              <a:gd name="connsiteX1" fmla="*/ 123825 w 504825"/>
              <a:gd name="connsiteY1" fmla="*/ 142875 h 467570"/>
              <a:gd name="connsiteX2" fmla="*/ 66675 w 504825"/>
              <a:gd name="connsiteY2" fmla="*/ 371475 h 467570"/>
              <a:gd name="connsiteX3" fmla="*/ 104775 w 504825"/>
              <a:gd name="connsiteY3" fmla="*/ 466725 h 467570"/>
              <a:gd name="connsiteX4" fmla="*/ 257175 w 504825"/>
              <a:gd name="connsiteY4" fmla="*/ 323850 h 467570"/>
              <a:gd name="connsiteX5" fmla="*/ 381000 w 504825"/>
              <a:gd name="connsiteY5" fmla="*/ 238125 h 467570"/>
              <a:gd name="connsiteX6" fmla="*/ 504825 w 504825"/>
              <a:gd name="connsiteY6" fmla="*/ 0 h 46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825" h="467570">
                <a:moveTo>
                  <a:pt x="0" y="47625"/>
                </a:moveTo>
                <a:cubicBezTo>
                  <a:pt x="56356" y="68262"/>
                  <a:pt x="112713" y="88900"/>
                  <a:pt x="123825" y="142875"/>
                </a:cubicBezTo>
                <a:cubicBezTo>
                  <a:pt x="134937" y="196850"/>
                  <a:pt x="69850" y="317500"/>
                  <a:pt x="66675" y="371475"/>
                </a:cubicBezTo>
                <a:cubicBezTo>
                  <a:pt x="63500" y="425450"/>
                  <a:pt x="73025" y="474662"/>
                  <a:pt x="104775" y="466725"/>
                </a:cubicBezTo>
                <a:cubicBezTo>
                  <a:pt x="136525" y="458788"/>
                  <a:pt x="211138" y="361950"/>
                  <a:pt x="257175" y="323850"/>
                </a:cubicBezTo>
                <a:cubicBezTo>
                  <a:pt x="303212" y="285750"/>
                  <a:pt x="339725" y="292100"/>
                  <a:pt x="381000" y="238125"/>
                </a:cubicBezTo>
                <a:cubicBezTo>
                  <a:pt x="422275" y="184150"/>
                  <a:pt x="463550" y="92075"/>
                  <a:pt x="504825" y="0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971925" y="4314825"/>
            <a:ext cx="1060853" cy="704850"/>
          </a:xfrm>
          <a:custGeom>
            <a:avLst/>
            <a:gdLst>
              <a:gd name="connsiteX0" fmla="*/ 676275 w 1060853"/>
              <a:gd name="connsiteY0" fmla="*/ 704850 h 704850"/>
              <a:gd name="connsiteX1" fmla="*/ 923925 w 1060853"/>
              <a:gd name="connsiteY1" fmla="*/ 476250 h 704850"/>
              <a:gd name="connsiteX2" fmla="*/ 1028700 w 1060853"/>
              <a:gd name="connsiteY2" fmla="*/ 276225 h 704850"/>
              <a:gd name="connsiteX3" fmla="*/ 1047750 w 1060853"/>
              <a:gd name="connsiteY3" fmla="*/ 66675 h 704850"/>
              <a:gd name="connsiteX4" fmla="*/ 847725 w 1060853"/>
              <a:gd name="connsiteY4" fmla="*/ 0 h 704850"/>
              <a:gd name="connsiteX5" fmla="*/ 485775 w 1060853"/>
              <a:gd name="connsiteY5" fmla="*/ 76200 h 704850"/>
              <a:gd name="connsiteX6" fmla="*/ 142875 w 1060853"/>
              <a:gd name="connsiteY6" fmla="*/ 219075 h 704850"/>
              <a:gd name="connsiteX7" fmla="*/ 0 w 1060853"/>
              <a:gd name="connsiteY7" fmla="*/ 4381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853" h="704850">
                <a:moveTo>
                  <a:pt x="676275" y="704850"/>
                </a:moveTo>
                <a:cubicBezTo>
                  <a:pt x="770731" y="626268"/>
                  <a:pt x="865188" y="547687"/>
                  <a:pt x="923925" y="476250"/>
                </a:cubicBezTo>
                <a:cubicBezTo>
                  <a:pt x="982662" y="404813"/>
                  <a:pt x="1008063" y="344487"/>
                  <a:pt x="1028700" y="276225"/>
                </a:cubicBezTo>
                <a:cubicBezTo>
                  <a:pt x="1049338" y="207962"/>
                  <a:pt x="1077912" y="112712"/>
                  <a:pt x="1047750" y="66675"/>
                </a:cubicBezTo>
                <a:cubicBezTo>
                  <a:pt x="1017588" y="20638"/>
                  <a:pt x="941387" y="-1587"/>
                  <a:pt x="847725" y="0"/>
                </a:cubicBezTo>
                <a:cubicBezTo>
                  <a:pt x="754063" y="1587"/>
                  <a:pt x="603250" y="39687"/>
                  <a:pt x="485775" y="76200"/>
                </a:cubicBezTo>
                <a:cubicBezTo>
                  <a:pt x="368300" y="112713"/>
                  <a:pt x="223837" y="158750"/>
                  <a:pt x="142875" y="219075"/>
                </a:cubicBezTo>
                <a:cubicBezTo>
                  <a:pt x="61912" y="279400"/>
                  <a:pt x="30956" y="358775"/>
                  <a:pt x="0" y="438150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286720" y="4654422"/>
            <a:ext cx="626063" cy="412878"/>
          </a:xfrm>
          <a:custGeom>
            <a:avLst/>
            <a:gdLst>
              <a:gd name="connsiteX0" fmla="*/ 618655 w 626063"/>
              <a:gd name="connsiteY0" fmla="*/ 117603 h 412878"/>
              <a:gd name="connsiteX1" fmla="*/ 551980 w 626063"/>
              <a:gd name="connsiteY1" fmla="*/ 3303 h 412878"/>
              <a:gd name="connsiteX2" fmla="*/ 85255 w 626063"/>
              <a:gd name="connsiteY2" fmla="*/ 231903 h 412878"/>
              <a:gd name="connsiteX3" fmla="*/ 9055 w 626063"/>
              <a:gd name="connsiteY3" fmla="*/ 327153 h 412878"/>
              <a:gd name="connsiteX4" fmla="*/ 199555 w 626063"/>
              <a:gd name="connsiteY4" fmla="*/ 412878 h 41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063" h="412878">
                <a:moveTo>
                  <a:pt x="618655" y="117603"/>
                </a:moveTo>
                <a:cubicBezTo>
                  <a:pt x="629767" y="50928"/>
                  <a:pt x="640880" y="-15747"/>
                  <a:pt x="551980" y="3303"/>
                </a:cubicBezTo>
                <a:cubicBezTo>
                  <a:pt x="463080" y="22353"/>
                  <a:pt x="175742" y="177928"/>
                  <a:pt x="85255" y="231903"/>
                </a:cubicBezTo>
                <a:cubicBezTo>
                  <a:pt x="-5232" y="285878"/>
                  <a:pt x="-9995" y="296991"/>
                  <a:pt x="9055" y="327153"/>
                </a:cubicBezTo>
                <a:cubicBezTo>
                  <a:pt x="28105" y="357316"/>
                  <a:pt x="113830" y="385097"/>
                  <a:pt x="199555" y="412878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981575" y="4435566"/>
            <a:ext cx="933450" cy="269784"/>
          </a:xfrm>
          <a:custGeom>
            <a:avLst/>
            <a:gdLst>
              <a:gd name="connsiteX0" fmla="*/ 0 w 933450"/>
              <a:gd name="connsiteY0" fmla="*/ 269784 h 269784"/>
              <a:gd name="connsiteX1" fmla="*/ 238125 w 933450"/>
              <a:gd name="connsiteY1" fmla="*/ 79284 h 269784"/>
              <a:gd name="connsiteX2" fmla="*/ 619125 w 933450"/>
              <a:gd name="connsiteY2" fmla="*/ 3084 h 269784"/>
              <a:gd name="connsiteX3" fmla="*/ 933450 w 933450"/>
              <a:gd name="connsiteY3" fmla="*/ 22134 h 26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269784">
                <a:moveTo>
                  <a:pt x="0" y="269784"/>
                </a:moveTo>
                <a:cubicBezTo>
                  <a:pt x="67469" y="196759"/>
                  <a:pt x="134938" y="123734"/>
                  <a:pt x="238125" y="79284"/>
                </a:cubicBezTo>
                <a:cubicBezTo>
                  <a:pt x="341312" y="34834"/>
                  <a:pt x="503238" y="12609"/>
                  <a:pt x="619125" y="3084"/>
                </a:cubicBezTo>
                <a:cubicBezTo>
                  <a:pt x="735013" y="-6441"/>
                  <a:pt x="834231" y="7846"/>
                  <a:pt x="933450" y="22134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561449" y="2689731"/>
            <a:ext cx="4382297" cy="710694"/>
            <a:chOff x="1561449" y="2709261"/>
            <a:chExt cx="4382297" cy="710694"/>
          </a:xfrm>
        </p:grpSpPr>
        <p:sp>
          <p:nvSpPr>
            <p:cNvPr id="41" name="Freeform 40"/>
            <p:cNvSpPr/>
            <p:nvPr/>
          </p:nvSpPr>
          <p:spPr>
            <a:xfrm>
              <a:off x="4086177" y="2785991"/>
              <a:ext cx="537126" cy="263972"/>
            </a:xfrm>
            <a:custGeom>
              <a:avLst/>
              <a:gdLst>
                <a:gd name="connsiteX0" fmla="*/ 48 w 537126"/>
                <a:gd name="connsiteY0" fmla="*/ 262009 h 263972"/>
                <a:gd name="connsiteX1" fmla="*/ 57198 w 537126"/>
                <a:gd name="connsiteY1" fmla="*/ 128659 h 263972"/>
                <a:gd name="connsiteX2" fmla="*/ 123873 w 537126"/>
                <a:gd name="connsiteY2" fmla="*/ 81034 h 263972"/>
                <a:gd name="connsiteX3" fmla="*/ 209598 w 537126"/>
                <a:gd name="connsiteY3" fmla="*/ 52459 h 263972"/>
                <a:gd name="connsiteX4" fmla="*/ 400098 w 537126"/>
                <a:gd name="connsiteY4" fmla="*/ 4834 h 263972"/>
                <a:gd name="connsiteX5" fmla="*/ 523923 w 537126"/>
                <a:gd name="connsiteY5" fmla="*/ 4834 h 263972"/>
                <a:gd name="connsiteX6" fmla="*/ 523923 w 537126"/>
                <a:gd name="connsiteY6" fmla="*/ 33409 h 263972"/>
                <a:gd name="connsiteX7" fmla="*/ 438198 w 537126"/>
                <a:gd name="connsiteY7" fmla="*/ 61984 h 263972"/>
                <a:gd name="connsiteX8" fmla="*/ 371523 w 537126"/>
                <a:gd name="connsiteY8" fmla="*/ 81034 h 263972"/>
                <a:gd name="connsiteX9" fmla="*/ 361998 w 537126"/>
                <a:gd name="connsiteY9" fmla="*/ 109609 h 263972"/>
                <a:gd name="connsiteX10" fmla="*/ 342948 w 537126"/>
                <a:gd name="connsiteY10" fmla="*/ 195334 h 263972"/>
                <a:gd name="connsiteX11" fmla="*/ 266748 w 537126"/>
                <a:gd name="connsiteY11" fmla="*/ 195334 h 263972"/>
                <a:gd name="connsiteX12" fmla="*/ 66723 w 537126"/>
                <a:gd name="connsiteY12" fmla="*/ 204859 h 263972"/>
                <a:gd name="connsiteX13" fmla="*/ 48 w 537126"/>
                <a:gd name="connsiteY13" fmla="*/ 262009 h 26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26" h="263972">
                  <a:moveTo>
                    <a:pt x="48" y="262009"/>
                  </a:moveTo>
                  <a:cubicBezTo>
                    <a:pt x="-1539" y="249309"/>
                    <a:pt x="36561" y="158821"/>
                    <a:pt x="57198" y="128659"/>
                  </a:cubicBezTo>
                  <a:cubicBezTo>
                    <a:pt x="77835" y="98497"/>
                    <a:pt x="98473" y="93734"/>
                    <a:pt x="123873" y="81034"/>
                  </a:cubicBezTo>
                  <a:cubicBezTo>
                    <a:pt x="149273" y="68334"/>
                    <a:pt x="163561" y="65159"/>
                    <a:pt x="209598" y="52459"/>
                  </a:cubicBezTo>
                  <a:cubicBezTo>
                    <a:pt x="255635" y="39759"/>
                    <a:pt x="347711" y="12771"/>
                    <a:pt x="400098" y="4834"/>
                  </a:cubicBezTo>
                  <a:cubicBezTo>
                    <a:pt x="452485" y="-3103"/>
                    <a:pt x="503286" y="72"/>
                    <a:pt x="523923" y="4834"/>
                  </a:cubicBezTo>
                  <a:cubicBezTo>
                    <a:pt x="544560" y="9596"/>
                    <a:pt x="538210" y="23884"/>
                    <a:pt x="523923" y="33409"/>
                  </a:cubicBezTo>
                  <a:cubicBezTo>
                    <a:pt x="509636" y="42934"/>
                    <a:pt x="463598" y="54047"/>
                    <a:pt x="438198" y="61984"/>
                  </a:cubicBezTo>
                  <a:cubicBezTo>
                    <a:pt x="412798" y="69921"/>
                    <a:pt x="384223" y="73097"/>
                    <a:pt x="371523" y="81034"/>
                  </a:cubicBezTo>
                  <a:cubicBezTo>
                    <a:pt x="358823" y="88971"/>
                    <a:pt x="366760" y="90559"/>
                    <a:pt x="361998" y="109609"/>
                  </a:cubicBezTo>
                  <a:cubicBezTo>
                    <a:pt x="357236" y="128659"/>
                    <a:pt x="358823" y="181046"/>
                    <a:pt x="342948" y="195334"/>
                  </a:cubicBezTo>
                  <a:cubicBezTo>
                    <a:pt x="327073" y="209621"/>
                    <a:pt x="312785" y="193747"/>
                    <a:pt x="266748" y="195334"/>
                  </a:cubicBezTo>
                  <a:cubicBezTo>
                    <a:pt x="220711" y="196921"/>
                    <a:pt x="111173" y="187397"/>
                    <a:pt x="66723" y="204859"/>
                  </a:cubicBezTo>
                  <a:cubicBezTo>
                    <a:pt x="22273" y="222321"/>
                    <a:pt x="1635" y="274709"/>
                    <a:pt x="48" y="26200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88593" y="2913198"/>
              <a:ext cx="440103" cy="182427"/>
            </a:xfrm>
            <a:custGeom>
              <a:avLst/>
              <a:gdLst>
                <a:gd name="connsiteX0" fmla="*/ 435957 w 440103"/>
                <a:gd name="connsiteY0" fmla="*/ 134802 h 182427"/>
                <a:gd name="connsiteX1" fmla="*/ 369282 w 440103"/>
                <a:gd name="connsiteY1" fmla="*/ 87177 h 182427"/>
                <a:gd name="connsiteX2" fmla="*/ 226407 w 440103"/>
                <a:gd name="connsiteY2" fmla="*/ 39552 h 182427"/>
                <a:gd name="connsiteX3" fmla="*/ 83532 w 440103"/>
                <a:gd name="connsiteY3" fmla="*/ 10977 h 182427"/>
                <a:gd name="connsiteX4" fmla="*/ 45432 w 440103"/>
                <a:gd name="connsiteY4" fmla="*/ 1452 h 182427"/>
                <a:gd name="connsiteX5" fmla="*/ 7332 w 440103"/>
                <a:gd name="connsiteY5" fmla="*/ 39552 h 182427"/>
                <a:gd name="connsiteX6" fmla="*/ 7332 w 440103"/>
                <a:gd name="connsiteY6" fmla="*/ 144327 h 182427"/>
                <a:gd name="connsiteX7" fmla="*/ 83532 w 440103"/>
                <a:gd name="connsiteY7" fmla="*/ 153852 h 182427"/>
                <a:gd name="connsiteX8" fmla="*/ 159732 w 440103"/>
                <a:gd name="connsiteY8" fmla="*/ 182427 h 182427"/>
                <a:gd name="connsiteX9" fmla="*/ 254982 w 440103"/>
                <a:gd name="connsiteY9" fmla="*/ 153852 h 182427"/>
                <a:gd name="connsiteX10" fmla="*/ 435957 w 440103"/>
                <a:gd name="connsiteY10" fmla="*/ 134802 h 18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103" h="182427">
                  <a:moveTo>
                    <a:pt x="435957" y="134802"/>
                  </a:moveTo>
                  <a:cubicBezTo>
                    <a:pt x="455007" y="123690"/>
                    <a:pt x="404207" y="103052"/>
                    <a:pt x="369282" y="87177"/>
                  </a:cubicBezTo>
                  <a:cubicBezTo>
                    <a:pt x="334357" y="71302"/>
                    <a:pt x="274032" y="52252"/>
                    <a:pt x="226407" y="39552"/>
                  </a:cubicBezTo>
                  <a:cubicBezTo>
                    <a:pt x="178782" y="26852"/>
                    <a:pt x="113694" y="17327"/>
                    <a:pt x="83532" y="10977"/>
                  </a:cubicBezTo>
                  <a:cubicBezTo>
                    <a:pt x="53370" y="4627"/>
                    <a:pt x="58132" y="-3311"/>
                    <a:pt x="45432" y="1452"/>
                  </a:cubicBezTo>
                  <a:cubicBezTo>
                    <a:pt x="32732" y="6215"/>
                    <a:pt x="13682" y="15740"/>
                    <a:pt x="7332" y="39552"/>
                  </a:cubicBezTo>
                  <a:cubicBezTo>
                    <a:pt x="982" y="63364"/>
                    <a:pt x="-5368" y="125277"/>
                    <a:pt x="7332" y="144327"/>
                  </a:cubicBezTo>
                  <a:cubicBezTo>
                    <a:pt x="20032" y="163377"/>
                    <a:pt x="58132" y="147502"/>
                    <a:pt x="83532" y="153852"/>
                  </a:cubicBezTo>
                  <a:cubicBezTo>
                    <a:pt x="108932" y="160202"/>
                    <a:pt x="131157" y="182427"/>
                    <a:pt x="159732" y="182427"/>
                  </a:cubicBezTo>
                  <a:cubicBezTo>
                    <a:pt x="188307" y="182427"/>
                    <a:pt x="213707" y="158614"/>
                    <a:pt x="254982" y="153852"/>
                  </a:cubicBezTo>
                  <a:cubicBezTo>
                    <a:pt x="296257" y="149090"/>
                    <a:pt x="416907" y="145914"/>
                    <a:pt x="435957" y="134802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5731501" y="2756775"/>
              <a:ext cx="212245" cy="156476"/>
            </a:xfrm>
            <a:custGeom>
              <a:avLst/>
              <a:gdLst>
                <a:gd name="connsiteX0" fmla="*/ 59699 w 212245"/>
                <a:gd name="connsiteY0" fmla="*/ 15000 h 156476"/>
                <a:gd name="connsiteX1" fmla="*/ 2549 w 212245"/>
                <a:gd name="connsiteY1" fmla="*/ 43575 h 156476"/>
                <a:gd name="connsiteX2" fmla="*/ 12074 w 212245"/>
                <a:gd name="connsiteY2" fmla="*/ 148350 h 156476"/>
                <a:gd name="connsiteX3" fmla="*/ 31124 w 212245"/>
                <a:gd name="connsiteY3" fmla="*/ 148350 h 156476"/>
                <a:gd name="connsiteX4" fmla="*/ 135899 w 212245"/>
                <a:gd name="connsiteY4" fmla="*/ 138825 h 156476"/>
                <a:gd name="connsiteX5" fmla="*/ 212099 w 212245"/>
                <a:gd name="connsiteY5" fmla="*/ 129300 h 156476"/>
                <a:gd name="connsiteX6" fmla="*/ 116849 w 212245"/>
                <a:gd name="connsiteY6" fmla="*/ 5475 h 156476"/>
                <a:gd name="connsiteX7" fmla="*/ 59699 w 212245"/>
                <a:gd name="connsiteY7" fmla="*/ 15000 h 15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245" h="156476">
                  <a:moveTo>
                    <a:pt x="59699" y="15000"/>
                  </a:moveTo>
                  <a:cubicBezTo>
                    <a:pt x="40649" y="21350"/>
                    <a:pt x="10486" y="21350"/>
                    <a:pt x="2549" y="43575"/>
                  </a:cubicBezTo>
                  <a:cubicBezTo>
                    <a:pt x="-5389" y="65800"/>
                    <a:pt x="7311" y="130887"/>
                    <a:pt x="12074" y="148350"/>
                  </a:cubicBezTo>
                  <a:cubicBezTo>
                    <a:pt x="16837" y="165813"/>
                    <a:pt x="10487" y="149937"/>
                    <a:pt x="31124" y="148350"/>
                  </a:cubicBezTo>
                  <a:cubicBezTo>
                    <a:pt x="51761" y="146763"/>
                    <a:pt x="105736" y="142000"/>
                    <a:pt x="135899" y="138825"/>
                  </a:cubicBezTo>
                  <a:cubicBezTo>
                    <a:pt x="166062" y="135650"/>
                    <a:pt x="215274" y="151525"/>
                    <a:pt x="212099" y="129300"/>
                  </a:cubicBezTo>
                  <a:cubicBezTo>
                    <a:pt x="208924" y="107075"/>
                    <a:pt x="140661" y="19762"/>
                    <a:pt x="116849" y="5475"/>
                  </a:cubicBezTo>
                  <a:cubicBezTo>
                    <a:pt x="93037" y="-8812"/>
                    <a:pt x="78749" y="8650"/>
                    <a:pt x="59699" y="15000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790700" y="2709261"/>
              <a:ext cx="470461" cy="417431"/>
            </a:xfrm>
            <a:custGeom>
              <a:avLst/>
              <a:gdLst>
                <a:gd name="connsiteX0" fmla="*/ 180975 w 470461"/>
                <a:gd name="connsiteY0" fmla="*/ 41607 h 417431"/>
                <a:gd name="connsiteX1" fmla="*/ 304800 w 470461"/>
                <a:gd name="connsiteY1" fmla="*/ 22557 h 417431"/>
                <a:gd name="connsiteX2" fmla="*/ 390525 w 470461"/>
                <a:gd name="connsiteY2" fmla="*/ 3507 h 417431"/>
                <a:gd name="connsiteX3" fmla="*/ 390525 w 470461"/>
                <a:gd name="connsiteY3" fmla="*/ 98757 h 417431"/>
                <a:gd name="connsiteX4" fmla="*/ 466725 w 470461"/>
                <a:gd name="connsiteY4" fmla="*/ 117807 h 417431"/>
                <a:gd name="connsiteX5" fmla="*/ 447675 w 470461"/>
                <a:gd name="connsiteY5" fmla="*/ 251157 h 417431"/>
                <a:gd name="connsiteX6" fmla="*/ 352425 w 470461"/>
                <a:gd name="connsiteY6" fmla="*/ 251157 h 417431"/>
                <a:gd name="connsiteX7" fmla="*/ 228600 w 470461"/>
                <a:gd name="connsiteY7" fmla="*/ 336882 h 417431"/>
                <a:gd name="connsiteX8" fmla="*/ 180975 w 470461"/>
                <a:gd name="connsiteY8" fmla="*/ 384507 h 417431"/>
                <a:gd name="connsiteX9" fmla="*/ 104775 w 470461"/>
                <a:gd name="connsiteY9" fmla="*/ 413082 h 417431"/>
                <a:gd name="connsiteX10" fmla="*/ 76200 w 470461"/>
                <a:gd name="connsiteY10" fmla="*/ 289257 h 417431"/>
                <a:gd name="connsiteX11" fmla="*/ 0 w 470461"/>
                <a:gd name="connsiteY11" fmla="*/ 213057 h 417431"/>
                <a:gd name="connsiteX12" fmla="*/ 76200 w 470461"/>
                <a:gd name="connsiteY12" fmla="*/ 98757 h 417431"/>
                <a:gd name="connsiteX13" fmla="*/ 180975 w 470461"/>
                <a:gd name="connsiteY13" fmla="*/ 41607 h 41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461" h="417431">
                  <a:moveTo>
                    <a:pt x="180975" y="41607"/>
                  </a:moveTo>
                  <a:cubicBezTo>
                    <a:pt x="219075" y="28907"/>
                    <a:pt x="269875" y="28907"/>
                    <a:pt x="304800" y="22557"/>
                  </a:cubicBezTo>
                  <a:cubicBezTo>
                    <a:pt x="339725" y="16207"/>
                    <a:pt x="376238" y="-9193"/>
                    <a:pt x="390525" y="3507"/>
                  </a:cubicBezTo>
                  <a:cubicBezTo>
                    <a:pt x="404813" y="16207"/>
                    <a:pt x="377825" y="79707"/>
                    <a:pt x="390525" y="98757"/>
                  </a:cubicBezTo>
                  <a:cubicBezTo>
                    <a:pt x="403225" y="117807"/>
                    <a:pt x="457200" y="92407"/>
                    <a:pt x="466725" y="117807"/>
                  </a:cubicBezTo>
                  <a:cubicBezTo>
                    <a:pt x="476250" y="143207"/>
                    <a:pt x="466725" y="228932"/>
                    <a:pt x="447675" y="251157"/>
                  </a:cubicBezTo>
                  <a:cubicBezTo>
                    <a:pt x="428625" y="273382"/>
                    <a:pt x="388937" y="236870"/>
                    <a:pt x="352425" y="251157"/>
                  </a:cubicBezTo>
                  <a:cubicBezTo>
                    <a:pt x="315913" y="265444"/>
                    <a:pt x="257175" y="314657"/>
                    <a:pt x="228600" y="336882"/>
                  </a:cubicBezTo>
                  <a:cubicBezTo>
                    <a:pt x="200025" y="359107"/>
                    <a:pt x="201612" y="371807"/>
                    <a:pt x="180975" y="384507"/>
                  </a:cubicBezTo>
                  <a:cubicBezTo>
                    <a:pt x="160338" y="397207"/>
                    <a:pt x="122237" y="428957"/>
                    <a:pt x="104775" y="413082"/>
                  </a:cubicBezTo>
                  <a:cubicBezTo>
                    <a:pt x="87313" y="397207"/>
                    <a:pt x="93662" y="322594"/>
                    <a:pt x="76200" y="289257"/>
                  </a:cubicBezTo>
                  <a:cubicBezTo>
                    <a:pt x="58738" y="255920"/>
                    <a:pt x="0" y="244807"/>
                    <a:pt x="0" y="213057"/>
                  </a:cubicBezTo>
                  <a:cubicBezTo>
                    <a:pt x="0" y="181307"/>
                    <a:pt x="47625" y="128919"/>
                    <a:pt x="76200" y="98757"/>
                  </a:cubicBezTo>
                  <a:cubicBezTo>
                    <a:pt x="104775" y="68595"/>
                    <a:pt x="142875" y="54307"/>
                    <a:pt x="180975" y="41607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1561449" y="2981246"/>
              <a:ext cx="210321" cy="231155"/>
            </a:xfrm>
            <a:custGeom>
              <a:avLst/>
              <a:gdLst>
                <a:gd name="connsiteX0" fmla="*/ 105426 w 210321"/>
                <a:gd name="connsiteY0" fmla="*/ 57229 h 231155"/>
                <a:gd name="connsiteX1" fmla="*/ 210201 w 210321"/>
                <a:gd name="connsiteY1" fmla="*/ 219154 h 231155"/>
                <a:gd name="connsiteX2" fmla="*/ 124476 w 210321"/>
                <a:gd name="connsiteY2" fmla="*/ 209629 h 231155"/>
                <a:gd name="connsiteX3" fmla="*/ 38751 w 210321"/>
                <a:gd name="connsiteY3" fmla="*/ 133429 h 231155"/>
                <a:gd name="connsiteX4" fmla="*/ 651 w 210321"/>
                <a:gd name="connsiteY4" fmla="*/ 66754 h 231155"/>
                <a:gd name="connsiteX5" fmla="*/ 67326 w 210321"/>
                <a:gd name="connsiteY5" fmla="*/ 79 h 231155"/>
                <a:gd name="connsiteX6" fmla="*/ 105426 w 210321"/>
                <a:gd name="connsiteY6" fmla="*/ 57229 h 23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321" h="231155">
                  <a:moveTo>
                    <a:pt x="105426" y="57229"/>
                  </a:moveTo>
                  <a:cubicBezTo>
                    <a:pt x="129238" y="93741"/>
                    <a:pt x="207026" y="193754"/>
                    <a:pt x="210201" y="219154"/>
                  </a:cubicBezTo>
                  <a:cubicBezTo>
                    <a:pt x="213376" y="244554"/>
                    <a:pt x="153051" y="223916"/>
                    <a:pt x="124476" y="209629"/>
                  </a:cubicBezTo>
                  <a:cubicBezTo>
                    <a:pt x="95901" y="195342"/>
                    <a:pt x="59388" y="157241"/>
                    <a:pt x="38751" y="133429"/>
                  </a:cubicBezTo>
                  <a:cubicBezTo>
                    <a:pt x="18114" y="109617"/>
                    <a:pt x="-4112" y="88979"/>
                    <a:pt x="651" y="66754"/>
                  </a:cubicBezTo>
                  <a:cubicBezTo>
                    <a:pt x="5413" y="44529"/>
                    <a:pt x="43513" y="1667"/>
                    <a:pt x="67326" y="79"/>
                  </a:cubicBezTo>
                  <a:cubicBezTo>
                    <a:pt x="91139" y="-1509"/>
                    <a:pt x="81614" y="20717"/>
                    <a:pt x="105426" y="5722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75516" y="3084111"/>
              <a:ext cx="97043" cy="65150"/>
            </a:xfrm>
            <a:custGeom>
              <a:avLst/>
              <a:gdLst>
                <a:gd name="connsiteX0" fmla="*/ 15184 w 97043"/>
                <a:gd name="connsiteY0" fmla="*/ 1989 h 65150"/>
                <a:gd name="connsiteX1" fmla="*/ 5659 w 97043"/>
                <a:gd name="connsiteY1" fmla="*/ 59139 h 65150"/>
                <a:gd name="connsiteX2" fmla="*/ 81859 w 97043"/>
                <a:gd name="connsiteY2" fmla="*/ 59139 h 65150"/>
                <a:gd name="connsiteX3" fmla="*/ 91384 w 97043"/>
                <a:gd name="connsiteY3" fmla="*/ 21039 h 65150"/>
                <a:gd name="connsiteX4" fmla="*/ 15184 w 97043"/>
                <a:gd name="connsiteY4" fmla="*/ 1989 h 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43" h="65150">
                  <a:moveTo>
                    <a:pt x="15184" y="1989"/>
                  </a:moveTo>
                  <a:cubicBezTo>
                    <a:pt x="896" y="8339"/>
                    <a:pt x="-5454" y="49614"/>
                    <a:pt x="5659" y="59139"/>
                  </a:cubicBezTo>
                  <a:cubicBezTo>
                    <a:pt x="16772" y="68664"/>
                    <a:pt x="67571" y="65489"/>
                    <a:pt x="81859" y="59139"/>
                  </a:cubicBezTo>
                  <a:cubicBezTo>
                    <a:pt x="96147" y="52789"/>
                    <a:pt x="102497" y="36914"/>
                    <a:pt x="91384" y="21039"/>
                  </a:cubicBezTo>
                  <a:cubicBezTo>
                    <a:pt x="80272" y="5164"/>
                    <a:pt x="29472" y="-4361"/>
                    <a:pt x="15184" y="198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552700" y="3273771"/>
              <a:ext cx="134791" cy="146184"/>
            </a:xfrm>
            <a:custGeom>
              <a:avLst/>
              <a:gdLst>
                <a:gd name="connsiteX0" fmla="*/ 57150 w 134791"/>
                <a:gd name="connsiteY0" fmla="*/ 2829 h 146184"/>
                <a:gd name="connsiteX1" fmla="*/ 0 w 134791"/>
                <a:gd name="connsiteY1" fmla="*/ 69504 h 146184"/>
                <a:gd name="connsiteX2" fmla="*/ 57150 w 134791"/>
                <a:gd name="connsiteY2" fmla="*/ 145704 h 146184"/>
                <a:gd name="connsiteX3" fmla="*/ 133350 w 134791"/>
                <a:gd name="connsiteY3" fmla="*/ 98079 h 146184"/>
                <a:gd name="connsiteX4" fmla="*/ 104775 w 134791"/>
                <a:gd name="connsiteY4" fmla="*/ 21879 h 146184"/>
                <a:gd name="connsiteX5" fmla="*/ 57150 w 134791"/>
                <a:gd name="connsiteY5" fmla="*/ 2829 h 14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91" h="146184">
                  <a:moveTo>
                    <a:pt x="57150" y="2829"/>
                  </a:moveTo>
                  <a:cubicBezTo>
                    <a:pt x="39688" y="10766"/>
                    <a:pt x="0" y="45692"/>
                    <a:pt x="0" y="69504"/>
                  </a:cubicBezTo>
                  <a:cubicBezTo>
                    <a:pt x="0" y="93316"/>
                    <a:pt x="34925" y="140942"/>
                    <a:pt x="57150" y="145704"/>
                  </a:cubicBezTo>
                  <a:cubicBezTo>
                    <a:pt x="79375" y="150467"/>
                    <a:pt x="125413" y="118717"/>
                    <a:pt x="133350" y="98079"/>
                  </a:cubicBezTo>
                  <a:cubicBezTo>
                    <a:pt x="141288" y="77442"/>
                    <a:pt x="114300" y="39342"/>
                    <a:pt x="104775" y="21879"/>
                  </a:cubicBezTo>
                  <a:cubicBezTo>
                    <a:pt x="95250" y="4417"/>
                    <a:pt x="74612" y="-5108"/>
                    <a:pt x="57150" y="2829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502750" y="2732118"/>
              <a:ext cx="424570" cy="365067"/>
            </a:xfrm>
            <a:custGeom>
              <a:avLst/>
              <a:gdLst>
                <a:gd name="connsiteX0" fmla="*/ 2450 w 424570"/>
                <a:gd name="connsiteY0" fmla="*/ 363507 h 365067"/>
                <a:gd name="connsiteX1" fmla="*/ 116750 w 424570"/>
                <a:gd name="connsiteY1" fmla="*/ 325407 h 365067"/>
                <a:gd name="connsiteX2" fmla="*/ 173900 w 424570"/>
                <a:gd name="connsiteY2" fmla="*/ 230157 h 365067"/>
                <a:gd name="connsiteX3" fmla="*/ 288200 w 424570"/>
                <a:gd name="connsiteY3" fmla="*/ 182532 h 365067"/>
                <a:gd name="connsiteX4" fmla="*/ 364400 w 424570"/>
                <a:gd name="connsiteY4" fmla="*/ 87282 h 365067"/>
                <a:gd name="connsiteX5" fmla="*/ 421550 w 424570"/>
                <a:gd name="connsiteY5" fmla="*/ 1557 h 365067"/>
                <a:gd name="connsiteX6" fmla="*/ 269150 w 424570"/>
                <a:gd name="connsiteY6" fmla="*/ 163482 h 365067"/>
                <a:gd name="connsiteX7" fmla="*/ 173900 w 424570"/>
                <a:gd name="connsiteY7" fmla="*/ 220632 h 365067"/>
                <a:gd name="connsiteX8" fmla="*/ 50075 w 424570"/>
                <a:gd name="connsiteY8" fmla="*/ 277782 h 365067"/>
                <a:gd name="connsiteX9" fmla="*/ 2450 w 424570"/>
                <a:gd name="connsiteY9" fmla="*/ 363507 h 36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570" h="365067">
                  <a:moveTo>
                    <a:pt x="2450" y="363507"/>
                  </a:moveTo>
                  <a:cubicBezTo>
                    <a:pt x="13563" y="371445"/>
                    <a:pt x="88175" y="347632"/>
                    <a:pt x="116750" y="325407"/>
                  </a:cubicBezTo>
                  <a:cubicBezTo>
                    <a:pt x="145325" y="303182"/>
                    <a:pt x="145325" y="253969"/>
                    <a:pt x="173900" y="230157"/>
                  </a:cubicBezTo>
                  <a:cubicBezTo>
                    <a:pt x="202475" y="206345"/>
                    <a:pt x="256450" y="206344"/>
                    <a:pt x="288200" y="182532"/>
                  </a:cubicBezTo>
                  <a:cubicBezTo>
                    <a:pt x="319950" y="158720"/>
                    <a:pt x="342175" y="117444"/>
                    <a:pt x="364400" y="87282"/>
                  </a:cubicBezTo>
                  <a:cubicBezTo>
                    <a:pt x="386625" y="57120"/>
                    <a:pt x="437425" y="-11143"/>
                    <a:pt x="421550" y="1557"/>
                  </a:cubicBezTo>
                  <a:cubicBezTo>
                    <a:pt x="405675" y="14257"/>
                    <a:pt x="310425" y="126970"/>
                    <a:pt x="269150" y="163482"/>
                  </a:cubicBezTo>
                  <a:cubicBezTo>
                    <a:pt x="227875" y="199994"/>
                    <a:pt x="210412" y="201582"/>
                    <a:pt x="173900" y="220632"/>
                  </a:cubicBezTo>
                  <a:cubicBezTo>
                    <a:pt x="137388" y="239682"/>
                    <a:pt x="80237" y="257145"/>
                    <a:pt x="50075" y="277782"/>
                  </a:cubicBezTo>
                  <a:cubicBezTo>
                    <a:pt x="19913" y="298419"/>
                    <a:pt x="-8663" y="355569"/>
                    <a:pt x="2450" y="363507"/>
                  </a:cubicBezTo>
                  <a:close/>
                </a:path>
              </a:pathLst>
            </a:custGeom>
            <a:solidFill>
              <a:srgbClr val="00B05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03562" y="4800600"/>
            <a:ext cx="2569379" cy="1200329"/>
            <a:chOff x="5803562" y="4800600"/>
            <a:chExt cx="2569379" cy="1200329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5803562" y="4953000"/>
              <a:ext cx="77690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838825" y="5257800"/>
              <a:ext cx="77690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803562" y="5562600"/>
              <a:ext cx="776904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803562" y="5867400"/>
              <a:ext cx="776904" cy="0"/>
            </a:xfrm>
            <a:prstGeom prst="straightConnector1">
              <a:avLst/>
            </a:prstGeom>
            <a:ln w="3810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6615729" y="4800600"/>
              <a:ext cx="17572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Surface Current</a:t>
              </a:r>
            </a:p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Bottom Current</a:t>
              </a:r>
            </a:p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Entrainment</a:t>
              </a:r>
            </a:p>
            <a:p>
              <a:r>
                <a:rPr lang="en-US" b="1" dirty="0" smtClean="0">
                  <a:solidFill>
                    <a:schemeClr val="bg2"/>
                  </a:solidFill>
                  <a:latin typeface="Jester" pitchFamily="2" charset="0"/>
                </a:rPr>
                <a:t>Entrainment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52600" y="76200"/>
            <a:ext cx="5783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Circulation of the Baltic Sea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66124" y="6208046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Elken</a:t>
            </a:r>
            <a:r>
              <a:rPr lang="en-US" dirty="0" smtClean="0"/>
              <a:t> and </a:t>
            </a:r>
            <a:r>
              <a:rPr lang="en-US" dirty="0" err="1" smtClean="0"/>
              <a:t>Matthäus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F38F-0D38-4CFA-9A76-85B50CAA57CE}" type="datetime1">
              <a:rPr lang="en-US" smtClean="0"/>
              <a:t>9/16/2011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1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3480" y="381000"/>
            <a:ext cx="875432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For the Baltic To Flush, </a:t>
            </a:r>
          </a:p>
          <a:p>
            <a:pPr algn="ctr"/>
            <a:r>
              <a:rPr lang="en-US" sz="4000" b="1" dirty="0" smtClean="0"/>
              <a:t>Requires a Quite</a:t>
            </a:r>
          </a:p>
          <a:p>
            <a:pPr algn="ctr"/>
            <a:r>
              <a:rPr lang="en-US" sz="4000" b="1" dirty="0" smtClean="0"/>
              <a:t>Unusual Chain of Events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 smtClean="0"/>
              <a:t>This Sequence Only Occurs</a:t>
            </a:r>
          </a:p>
          <a:p>
            <a:pPr algn="ctr"/>
            <a:r>
              <a:rPr lang="en-US" sz="4000" b="1" dirty="0" smtClean="0"/>
              <a:t>About Every 4 Years</a:t>
            </a:r>
          </a:p>
          <a:p>
            <a:pPr algn="ctr"/>
            <a:r>
              <a:rPr lang="en-US" sz="4000" b="1" dirty="0" smtClean="0"/>
              <a:t>Often in November-January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 smtClean="0"/>
              <a:t>These are Called “Major Baltic Inflows”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824630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44" y="6629400"/>
            <a:ext cx="2133600" cy="457200"/>
          </a:xfrm>
        </p:spPr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Right Arrow 5"/>
          <p:cNvSpPr/>
          <p:nvPr/>
        </p:nvSpPr>
        <p:spPr bwMode="auto">
          <a:xfrm flipH="1">
            <a:off x="3064986" y="1600200"/>
            <a:ext cx="2650014" cy="8627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rPr>
              <a:t>         Wind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62846" y="2667000"/>
            <a:ext cx="7847199" cy="2895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85424" y="3025422"/>
            <a:ext cx="1724376" cy="2057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28979" y="2539174"/>
            <a:ext cx="7881066" cy="3480626"/>
          </a:xfrm>
          <a:custGeom>
            <a:avLst/>
            <a:gdLst>
              <a:gd name="connsiteX0" fmla="*/ 7552267 w 7552267"/>
              <a:gd name="connsiteY0" fmla="*/ 282241 h 1874427"/>
              <a:gd name="connsiteX1" fmla="*/ 6976533 w 7552267"/>
              <a:gd name="connsiteY1" fmla="*/ 496730 h 1874427"/>
              <a:gd name="connsiteX2" fmla="*/ 6412089 w 7552267"/>
              <a:gd name="connsiteY2" fmla="*/ 1061175 h 1874427"/>
              <a:gd name="connsiteX3" fmla="*/ 5452533 w 7552267"/>
              <a:gd name="connsiteY3" fmla="*/ 1873975 h 1874427"/>
              <a:gd name="connsiteX4" fmla="*/ 4538133 w 7552267"/>
              <a:gd name="connsiteY4" fmla="*/ 1174064 h 1874427"/>
              <a:gd name="connsiteX5" fmla="*/ 4109156 w 7552267"/>
              <a:gd name="connsiteY5" fmla="*/ 1004730 h 1874427"/>
              <a:gd name="connsiteX6" fmla="*/ 3273778 w 7552267"/>
              <a:gd name="connsiteY6" fmla="*/ 1524019 h 1874427"/>
              <a:gd name="connsiteX7" fmla="*/ 2246489 w 7552267"/>
              <a:gd name="connsiteY7" fmla="*/ 936997 h 1874427"/>
              <a:gd name="connsiteX8" fmla="*/ 1986844 w 7552267"/>
              <a:gd name="connsiteY8" fmla="*/ 372552 h 1874427"/>
              <a:gd name="connsiteX9" fmla="*/ 1783644 w 7552267"/>
              <a:gd name="connsiteY9" fmla="*/ 19 h 1874427"/>
              <a:gd name="connsiteX10" fmla="*/ 1354667 w 7552267"/>
              <a:gd name="connsiteY10" fmla="*/ 361264 h 1874427"/>
              <a:gd name="connsiteX11" fmla="*/ 237067 w 7552267"/>
              <a:gd name="connsiteY11" fmla="*/ 1388552 h 1874427"/>
              <a:gd name="connsiteX12" fmla="*/ 0 w 7552267"/>
              <a:gd name="connsiteY12" fmla="*/ 1794952 h 1874427"/>
              <a:gd name="connsiteX0" fmla="*/ 7552267 w 7592899"/>
              <a:gd name="connsiteY0" fmla="*/ 282241 h 1874427"/>
              <a:gd name="connsiteX1" fmla="*/ 7552267 w 7592899"/>
              <a:gd name="connsiteY1" fmla="*/ 158064 h 1874427"/>
              <a:gd name="connsiteX2" fmla="*/ 6976533 w 7592899"/>
              <a:gd name="connsiteY2" fmla="*/ 496730 h 1874427"/>
              <a:gd name="connsiteX3" fmla="*/ 6412089 w 7592899"/>
              <a:gd name="connsiteY3" fmla="*/ 1061175 h 1874427"/>
              <a:gd name="connsiteX4" fmla="*/ 5452533 w 7592899"/>
              <a:gd name="connsiteY4" fmla="*/ 1873975 h 1874427"/>
              <a:gd name="connsiteX5" fmla="*/ 4538133 w 7592899"/>
              <a:gd name="connsiteY5" fmla="*/ 1174064 h 1874427"/>
              <a:gd name="connsiteX6" fmla="*/ 4109156 w 7592899"/>
              <a:gd name="connsiteY6" fmla="*/ 1004730 h 1874427"/>
              <a:gd name="connsiteX7" fmla="*/ 3273778 w 7592899"/>
              <a:gd name="connsiteY7" fmla="*/ 1524019 h 1874427"/>
              <a:gd name="connsiteX8" fmla="*/ 2246489 w 7592899"/>
              <a:gd name="connsiteY8" fmla="*/ 936997 h 1874427"/>
              <a:gd name="connsiteX9" fmla="*/ 1986844 w 7592899"/>
              <a:gd name="connsiteY9" fmla="*/ 372552 h 1874427"/>
              <a:gd name="connsiteX10" fmla="*/ 1783644 w 7592899"/>
              <a:gd name="connsiteY10" fmla="*/ 19 h 1874427"/>
              <a:gd name="connsiteX11" fmla="*/ 1354667 w 7592899"/>
              <a:gd name="connsiteY11" fmla="*/ 361264 h 1874427"/>
              <a:gd name="connsiteX12" fmla="*/ 237067 w 7592899"/>
              <a:gd name="connsiteY12" fmla="*/ 1388552 h 1874427"/>
              <a:gd name="connsiteX13" fmla="*/ 0 w 7592899"/>
              <a:gd name="connsiteY13" fmla="*/ 1794952 h 1874427"/>
              <a:gd name="connsiteX0" fmla="*/ 7699022 w 7699022"/>
              <a:gd name="connsiteY0" fmla="*/ 2009441 h 2009446"/>
              <a:gd name="connsiteX1" fmla="*/ 7552267 w 7699022"/>
              <a:gd name="connsiteY1" fmla="*/ 158064 h 2009446"/>
              <a:gd name="connsiteX2" fmla="*/ 6976533 w 7699022"/>
              <a:gd name="connsiteY2" fmla="*/ 496730 h 2009446"/>
              <a:gd name="connsiteX3" fmla="*/ 6412089 w 7699022"/>
              <a:gd name="connsiteY3" fmla="*/ 1061175 h 2009446"/>
              <a:gd name="connsiteX4" fmla="*/ 5452533 w 7699022"/>
              <a:gd name="connsiteY4" fmla="*/ 1873975 h 2009446"/>
              <a:gd name="connsiteX5" fmla="*/ 4538133 w 7699022"/>
              <a:gd name="connsiteY5" fmla="*/ 1174064 h 2009446"/>
              <a:gd name="connsiteX6" fmla="*/ 4109156 w 7699022"/>
              <a:gd name="connsiteY6" fmla="*/ 1004730 h 2009446"/>
              <a:gd name="connsiteX7" fmla="*/ 3273778 w 7699022"/>
              <a:gd name="connsiteY7" fmla="*/ 1524019 h 2009446"/>
              <a:gd name="connsiteX8" fmla="*/ 2246489 w 7699022"/>
              <a:gd name="connsiteY8" fmla="*/ 936997 h 2009446"/>
              <a:gd name="connsiteX9" fmla="*/ 1986844 w 7699022"/>
              <a:gd name="connsiteY9" fmla="*/ 372552 h 2009446"/>
              <a:gd name="connsiteX10" fmla="*/ 1783644 w 7699022"/>
              <a:gd name="connsiteY10" fmla="*/ 19 h 2009446"/>
              <a:gd name="connsiteX11" fmla="*/ 1354667 w 7699022"/>
              <a:gd name="connsiteY11" fmla="*/ 361264 h 2009446"/>
              <a:gd name="connsiteX12" fmla="*/ 237067 w 7699022"/>
              <a:gd name="connsiteY12" fmla="*/ 1388552 h 2009446"/>
              <a:gd name="connsiteX13" fmla="*/ 0 w 7699022"/>
              <a:gd name="connsiteY13" fmla="*/ 1794952 h 2009446"/>
              <a:gd name="connsiteX0" fmla="*/ 7755467 w 7755467"/>
              <a:gd name="connsiteY0" fmla="*/ 2664197 h 2664201"/>
              <a:gd name="connsiteX1" fmla="*/ 7552267 w 7755467"/>
              <a:gd name="connsiteY1" fmla="*/ 158064 h 2664201"/>
              <a:gd name="connsiteX2" fmla="*/ 6976533 w 7755467"/>
              <a:gd name="connsiteY2" fmla="*/ 496730 h 2664201"/>
              <a:gd name="connsiteX3" fmla="*/ 6412089 w 7755467"/>
              <a:gd name="connsiteY3" fmla="*/ 1061175 h 2664201"/>
              <a:gd name="connsiteX4" fmla="*/ 5452533 w 7755467"/>
              <a:gd name="connsiteY4" fmla="*/ 1873975 h 2664201"/>
              <a:gd name="connsiteX5" fmla="*/ 4538133 w 7755467"/>
              <a:gd name="connsiteY5" fmla="*/ 1174064 h 2664201"/>
              <a:gd name="connsiteX6" fmla="*/ 4109156 w 7755467"/>
              <a:gd name="connsiteY6" fmla="*/ 1004730 h 2664201"/>
              <a:gd name="connsiteX7" fmla="*/ 3273778 w 7755467"/>
              <a:gd name="connsiteY7" fmla="*/ 1524019 h 2664201"/>
              <a:gd name="connsiteX8" fmla="*/ 2246489 w 7755467"/>
              <a:gd name="connsiteY8" fmla="*/ 936997 h 2664201"/>
              <a:gd name="connsiteX9" fmla="*/ 1986844 w 7755467"/>
              <a:gd name="connsiteY9" fmla="*/ 372552 h 2664201"/>
              <a:gd name="connsiteX10" fmla="*/ 1783644 w 7755467"/>
              <a:gd name="connsiteY10" fmla="*/ 19 h 2664201"/>
              <a:gd name="connsiteX11" fmla="*/ 1354667 w 7755467"/>
              <a:gd name="connsiteY11" fmla="*/ 361264 h 2664201"/>
              <a:gd name="connsiteX12" fmla="*/ 237067 w 7755467"/>
              <a:gd name="connsiteY12" fmla="*/ 1388552 h 2664201"/>
              <a:gd name="connsiteX13" fmla="*/ 0 w 7755467"/>
              <a:gd name="connsiteY13" fmla="*/ 1794952 h 2664201"/>
              <a:gd name="connsiteX0" fmla="*/ 7755467 w 7819393"/>
              <a:gd name="connsiteY0" fmla="*/ 2664197 h 2771958"/>
              <a:gd name="connsiteX1" fmla="*/ 7811911 w 7819393"/>
              <a:gd name="connsiteY1" fmla="*/ 2562596 h 2771958"/>
              <a:gd name="connsiteX2" fmla="*/ 7552267 w 7819393"/>
              <a:gd name="connsiteY2" fmla="*/ 158064 h 2771958"/>
              <a:gd name="connsiteX3" fmla="*/ 6976533 w 7819393"/>
              <a:gd name="connsiteY3" fmla="*/ 496730 h 2771958"/>
              <a:gd name="connsiteX4" fmla="*/ 6412089 w 7819393"/>
              <a:gd name="connsiteY4" fmla="*/ 1061175 h 2771958"/>
              <a:gd name="connsiteX5" fmla="*/ 5452533 w 7819393"/>
              <a:gd name="connsiteY5" fmla="*/ 1873975 h 2771958"/>
              <a:gd name="connsiteX6" fmla="*/ 4538133 w 7819393"/>
              <a:gd name="connsiteY6" fmla="*/ 1174064 h 2771958"/>
              <a:gd name="connsiteX7" fmla="*/ 4109156 w 7819393"/>
              <a:gd name="connsiteY7" fmla="*/ 1004730 h 2771958"/>
              <a:gd name="connsiteX8" fmla="*/ 3273778 w 7819393"/>
              <a:gd name="connsiteY8" fmla="*/ 1524019 h 2771958"/>
              <a:gd name="connsiteX9" fmla="*/ 2246489 w 7819393"/>
              <a:gd name="connsiteY9" fmla="*/ 936997 h 2771958"/>
              <a:gd name="connsiteX10" fmla="*/ 1986844 w 7819393"/>
              <a:gd name="connsiteY10" fmla="*/ 372552 h 2771958"/>
              <a:gd name="connsiteX11" fmla="*/ 1783644 w 7819393"/>
              <a:gd name="connsiteY11" fmla="*/ 19 h 2771958"/>
              <a:gd name="connsiteX12" fmla="*/ 1354667 w 7819393"/>
              <a:gd name="connsiteY12" fmla="*/ 361264 h 2771958"/>
              <a:gd name="connsiteX13" fmla="*/ 237067 w 7819393"/>
              <a:gd name="connsiteY13" fmla="*/ 1388552 h 2771958"/>
              <a:gd name="connsiteX14" fmla="*/ 0 w 7819393"/>
              <a:gd name="connsiteY14" fmla="*/ 1794952 h 2771958"/>
              <a:gd name="connsiteX0" fmla="*/ 0 w 7913617"/>
              <a:gd name="connsiteY0" fmla="*/ 2856109 h 2862637"/>
              <a:gd name="connsiteX1" fmla="*/ 7913510 w 7913617"/>
              <a:gd name="connsiteY1" fmla="*/ 2562596 h 2862637"/>
              <a:gd name="connsiteX2" fmla="*/ 7653866 w 7913617"/>
              <a:gd name="connsiteY2" fmla="*/ 158064 h 2862637"/>
              <a:gd name="connsiteX3" fmla="*/ 7078132 w 7913617"/>
              <a:gd name="connsiteY3" fmla="*/ 496730 h 2862637"/>
              <a:gd name="connsiteX4" fmla="*/ 6513688 w 7913617"/>
              <a:gd name="connsiteY4" fmla="*/ 1061175 h 2862637"/>
              <a:gd name="connsiteX5" fmla="*/ 5554132 w 7913617"/>
              <a:gd name="connsiteY5" fmla="*/ 1873975 h 2862637"/>
              <a:gd name="connsiteX6" fmla="*/ 4639732 w 7913617"/>
              <a:gd name="connsiteY6" fmla="*/ 1174064 h 2862637"/>
              <a:gd name="connsiteX7" fmla="*/ 4210755 w 7913617"/>
              <a:gd name="connsiteY7" fmla="*/ 1004730 h 2862637"/>
              <a:gd name="connsiteX8" fmla="*/ 3375377 w 7913617"/>
              <a:gd name="connsiteY8" fmla="*/ 1524019 h 2862637"/>
              <a:gd name="connsiteX9" fmla="*/ 2348088 w 7913617"/>
              <a:gd name="connsiteY9" fmla="*/ 936997 h 2862637"/>
              <a:gd name="connsiteX10" fmla="*/ 2088443 w 7913617"/>
              <a:gd name="connsiteY10" fmla="*/ 372552 h 2862637"/>
              <a:gd name="connsiteX11" fmla="*/ 1885243 w 7913617"/>
              <a:gd name="connsiteY11" fmla="*/ 19 h 2862637"/>
              <a:gd name="connsiteX12" fmla="*/ 1456266 w 7913617"/>
              <a:gd name="connsiteY12" fmla="*/ 361264 h 2862637"/>
              <a:gd name="connsiteX13" fmla="*/ 338666 w 7913617"/>
              <a:gd name="connsiteY13" fmla="*/ 1388552 h 2862637"/>
              <a:gd name="connsiteX14" fmla="*/ 101599 w 7913617"/>
              <a:gd name="connsiteY14" fmla="*/ 1794952 h 2862637"/>
              <a:gd name="connsiteX0" fmla="*/ 79023 w 7812021"/>
              <a:gd name="connsiteY0" fmla="*/ 2765798 h 2811952"/>
              <a:gd name="connsiteX1" fmla="*/ 7811911 w 7812021"/>
              <a:gd name="connsiteY1" fmla="*/ 2562596 h 2811952"/>
              <a:gd name="connsiteX2" fmla="*/ 7552267 w 7812021"/>
              <a:gd name="connsiteY2" fmla="*/ 158064 h 2811952"/>
              <a:gd name="connsiteX3" fmla="*/ 6976533 w 7812021"/>
              <a:gd name="connsiteY3" fmla="*/ 496730 h 2811952"/>
              <a:gd name="connsiteX4" fmla="*/ 6412089 w 7812021"/>
              <a:gd name="connsiteY4" fmla="*/ 1061175 h 2811952"/>
              <a:gd name="connsiteX5" fmla="*/ 5452533 w 7812021"/>
              <a:gd name="connsiteY5" fmla="*/ 1873975 h 2811952"/>
              <a:gd name="connsiteX6" fmla="*/ 4538133 w 7812021"/>
              <a:gd name="connsiteY6" fmla="*/ 1174064 h 2811952"/>
              <a:gd name="connsiteX7" fmla="*/ 4109156 w 7812021"/>
              <a:gd name="connsiteY7" fmla="*/ 1004730 h 2811952"/>
              <a:gd name="connsiteX8" fmla="*/ 3273778 w 7812021"/>
              <a:gd name="connsiteY8" fmla="*/ 1524019 h 2811952"/>
              <a:gd name="connsiteX9" fmla="*/ 2246489 w 7812021"/>
              <a:gd name="connsiteY9" fmla="*/ 936997 h 2811952"/>
              <a:gd name="connsiteX10" fmla="*/ 1986844 w 7812021"/>
              <a:gd name="connsiteY10" fmla="*/ 372552 h 2811952"/>
              <a:gd name="connsiteX11" fmla="*/ 1783644 w 7812021"/>
              <a:gd name="connsiteY11" fmla="*/ 19 h 2811952"/>
              <a:gd name="connsiteX12" fmla="*/ 1354667 w 7812021"/>
              <a:gd name="connsiteY12" fmla="*/ 361264 h 2811952"/>
              <a:gd name="connsiteX13" fmla="*/ 237067 w 7812021"/>
              <a:gd name="connsiteY13" fmla="*/ 1388552 h 2811952"/>
              <a:gd name="connsiteX14" fmla="*/ 0 w 7812021"/>
              <a:gd name="connsiteY14" fmla="*/ 1794952 h 2811952"/>
              <a:gd name="connsiteX0" fmla="*/ 79023 w 7868464"/>
              <a:gd name="connsiteY0" fmla="*/ 2765798 h 2873558"/>
              <a:gd name="connsiteX1" fmla="*/ 7868355 w 7868464"/>
              <a:gd name="connsiteY1" fmla="*/ 2664196 h 2873558"/>
              <a:gd name="connsiteX2" fmla="*/ 7552267 w 7868464"/>
              <a:gd name="connsiteY2" fmla="*/ 158064 h 2873558"/>
              <a:gd name="connsiteX3" fmla="*/ 6976533 w 7868464"/>
              <a:gd name="connsiteY3" fmla="*/ 496730 h 2873558"/>
              <a:gd name="connsiteX4" fmla="*/ 6412089 w 7868464"/>
              <a:gd name="connsiteY4" fmla="*/ 1061175 h 2873558"/>
              <a:gd name="connsiteX5" fmla="*/ 5452533 w 7868464"/>
              <a:gd name="connsiteY5" fmla="*/ 1873975 h 2873558"/>
              <a:gd name="connsiteX6" fmla="*/ 4538133 w 7868464"/>
              <a:gd name="connsiteY6" fmla="*/ 1174064 h 2873558"/>
              <a:gd name="connsiteX7" fmla="*/ 4109156 w 7868464"/>
              <a:gd name="connsiteY7" fmla="*/ 1004730 h 2873558"/>
              <a:gd name="connsiteX8" fmla="*/ 3273778 w 7868464"/>
              <a:gd name="connsiteY8" fmla="*/ 1524019 h 2873558"/>
              <a:gd name="connsiteX9" fmla="*/ 2246489 w 7868464"/>
              <a:gd name="connsiteY9" fmla="*/ 936997 h 2873558"/>
              <a:gd name="connsiteX10" fmla="*/ 1986844 w 7868464"/>
              <a:gd name="connsiteY10" fmla="*/ 372552 h 2873558"/>
              <a:gd name="connsiteX11" fmla="*/ 1783644 w 7868464"/>
              <a:gd name="connsiteY11" fmla="*/ 19 h 2873558"/>
              <a:gd name="connsiteX12" fmla="*/ 1354667 w 7868464"/>
              <a:gd name="connsiteY12" fmla="*/ 361264 h 2873558"/>
              <a:gd name="connsiteX13" fmla="*/ 237067 w 7868464"/>
              <a:gd name="connsiteY13" fmla="*/ 1388552 h 2873558"/>
              <a:gd name="connsiteX14" fmla="*/ 0 w 7868464"/>
              <a:gd name="connsiteY14" fmla="*/ 1794952 h 2873558"/>
              <a:gd name="connsiteX0" fmla="*/ 79023 w 7895709"/>
              <a:gd name="connsiteY0" fmla="*/ 2765798 h 2873928"/>
              <a:gd name="connsiteX1" fmla="*/ 6592710 w 7895709"/>
              <a:gd name="connsiteY1" fmla="*/ 2720640 h 2873928"/>
              <a:gd name="connsiteX2" fmla="*/ 7868355 w 7895709"/>
              <a:gd name="connsiteY2" fmla="*/ 2664196 h 2873928"/>
              <a:gd name="connsiteX3" fmla="*/ 7552267 w 7895709"/>
              <a:gd name="connsiteY3" fmla="*/ 158064 h 2873928"/>
              <a:gd name="connsiteX4" fmla="*/ 6976533 w 7895709"/>
              <a:gd name="connsiteY4" fmla="*/ 496730 h 2873928"/>
              <a:gd name="connsiteX5" fmla="*/ 6412089 w 7895709"/>
              <a:gd name="connsiteY5" fmla="*/ 1061175 h 2873928"/>
              <a:gd name="connsiteX6" fmla="*/ 5452533 w 7895709"/>
              <a:gd name="connsiteY6" fmla="*/ 1873975 h 2873928"/>
              <a:gd name="connsiteX7" fmla="*/ 4538133 w 7895709"/>
              <a:gd name="connsiteY7" fmla="*/ 1174064 h 2873928"/>
              <a:gd name="connsiteX8" fmla="*/ 4109156 w 7895709"/>
              <a:gd name="connsiteY8" fmla="*/ 1004730 h 2873928"/>
              <a:gd name="connsiteX9" fmla="*/ 3273778 w 7895709"/>
              <a:gd name="connsiteY9" fmla="*/ 1524019 h 2873928"/>
              <a:gd name="connsiteX10" fmla="*/ 2246489 w 7895709"/>
              <a:gd name="connsiteY10" fmla="*/ 936997 h 2873928"/>
              <a:gd name="connsiteX11" fmla="*/ 1986844 w 7895709"/>
              <a:gd name="connsiteY11" fmla="*/ 372552 h 2873928"/>
              <a:gd name="connsiteX12" fmla="*/ 1783644 w 7895709"/>
              <a:gd name="connsiteY12" fmla="*/ 19 h 2873928"/>
              <a:gd name="connsiteX13" fmla="*/ 1354667 w 7895709"/>
              <a:gd name="connsiteY13" fmla="*/ 361264 h 2873928"/>
              <a:gd name="connsiteX14" fmla="*/ 237067 w 7895709"/>
              <a:gd name="connsiteY14" fmla="*/ 1388552 h 2873928"/>
              <a:gd name="connsiteX15" fmla="*/ 0 w 7895709"/>
              <a:gd name="connsiteY15" fmla="*/ 1794952 h 2873928"/>
              <a:gd name="connsiteX0" fmla="*/ 79023 w 7868388"/>
              <a:gd name="connsiteY0" fmla="*/ 2765798 h 2871670"/>
              <a:gd name="connsiteX1" fmla="*/ 6592710 w 7868388"/>
              <a:gd name="connsiteY1" fmla="*/ 2720640 h 2871670"/>
              <a:gd name="connsiteX2" fmla="*/ 7349065 w 7868388"/>
              <a:gd name="connsiteY2" fmla="*/ 2709351 h 2871670"/>
              <a:gd name="connsiteX3" fmla="*/ 7868355 w 7868388"/>
              <a:gd name="connsiteY3" fmla="*/ 2664196 h 2871670"/>
              <a:gd name="connsiteX4" fmla="*/ 7552267 w 7868388"/>
              <a:gd name="connsiteY4" fmla="*/ 158064 h 2871670"/>
              <a:gd name="connsiteX5" fmla="*/ 6976533 w 7868388"/>
              <a:gd name="connsiteY5" fmla="*/ 496730 h 2871670"/>
              <a:gd name="connsiteX6" fmla="*/ 6412089 w 7868388"/>
              <a:gd name="connsiteY6" fmla="*/ 1061175 h 2871670"/>
              <a:gd name="connsiteX7" fmla="*/ 5452533 w 7868388"/>
              <a:gd name="connsiteY7" fmla="*/ 1873975 h 2871670"/>
              <a:gd name="connsiteX8" fmla="*/ 4538133 w 7868388"/>
              <a:gd name="connsiteY8" fmla="*/ 1174064 h 2871670"/>
              <a:gd name="connsiteX9" fmla="*/ 4109156 w 7868388"/>
              <a:gd name="connsiteY9" fmla="*/ 1004730 h 2871670"/>
              <a:gd name="connsiteX10" fmla="*/ 3273778 w 7868388"/>
              <a:gd name="connsiteY10" fmla="*/ 1524019 h 2871670"/>
              <a:gd name="connsiteX11" fmla="*/ 2246489 w 7868388"/>
              <a:gd name="connsiteY11" fmla="*/ 936997 h 2871670"/>
              <a:gd name="connsiteX12" fmla="*/ 1986844 w 7868388"/>
              <a:gd name="connsiteY12" fmla="*/ 372552 h 2871670"/>
              <a:gd name="connsiteX13" fmla="*/ 1783644 w 7868388"/>
              <a:gd name="connsiteY13" fmla="*/ 19 h 2871670"/>
              <a:gd name="connsiteX14" fmla="*/ 1354667 w 7868388"/>
              <a:gd name="connsiteY14" fmla="*/ 361264 h 2871670"/>
              <a:gd name="connsiteX15" fmla="*/ 237067 w 7868388"/>
              <a:gd name="connsiteY15" fmla="*/ 1388552 h 2871670"/>
              <a:gd name="connsiteX16" fmla="*/ 0 w 7868388"/>
              <a:gd name="connsiteY16" fmla="*/ 1794952 h 2871670"/>
              <a:gd name="connsiteX0" fmla="*/ 79023 w 7881066"/>
              <a:gd name="connsiteY0" fmla="*/ 3091161 h 3197033"/>
              <a:gd name="connsiteX1" fmla="*/ 6592710 w 7881066"/>
              <a:gd name="connsiteY1" fmla="*/ 3046003 h 3197033"/>
              <a:gd name="connsiteX2" fmla="*/ 7349065 w 7881066"/>
              <a:gd name="connsiteY2" fmla="*/ 3034714 h 3197033"/>
              <a:gd name="connsiteX3" fmla="*/ 7868355 w 7881066"/>
              <a:gd name="connsiteY3" fmla="*/ 2989559 h 3197033"/>
              <a:gd name="connsiteX4" fmla="*/ 7800622 w 7881066"/>
              <a:gd name="connsiteY4" fmla="*/ 77027 h 3197033"/>
              <a:gd name="connsiteX5" fmla="*/ 6976533 w 7881066"/>
              <a:gd name="connsiteY5" fmla="*/ 822093 h 3197033"/>
              <a:gd name="connsiteX6" fmla="*/ 6412089 w 7881066"/>
              <a:gd name="connsiteY6" fmla="*/ 1386538 h 3197033"/>
              <a:gd name="connsiteX7" fmla="*/ 5452533 w 7881066"/>
              <a:gd name="connsiteY7" fmla="*/ 2199338 h 3197033"/>
              <a:gd name="connsiteX8" fmla="*/ 4538133 w 7881066"/>
              <a:gd name="connsiteY8" fmla="*/ 1499427 h 3197033"/>
              <a:gd name="connsiteX9" fmla="*/ 4109156 w 7881066"/>
              <a:gd name="connsiteY9" fmla="*/ 1330093 h 3197033"/>
              <a:gd name="connsiteX10" fmla="*/ 3273778 w 7881066"/>
              <a:gd name="connsiteY10" fmla="*/ 1849382 h 3197033"/>
              <a:gd name="connsiteX11" fmla="*/ 2246489 w 7881066"/>
              <a:gd name="connsiteY11" fmla="*/ 1262360 h 3197033"/>
              <a:gd name="connsiteX12" fmla="*/ 1986844 w 7881066"/>
              <a:gd name="connsiteY12" fmla="*/ 697915 h 3197033"/>
              <a:gd name="connsiteX13" fmla="*/ 1783644 w 7881066"/>
              <a:gd name="connsiteY13" fmla="*/ 325382 h 3197033"/>
              <a:gd name="connsiteX14" fmla="*/ 1354667 w 7881066"/>
              <a:gd name="connsiteY14" fmla="*/ 686627 h 3197033"/>
              <a:gd name="connsiteX15" fmla="*/ 237067 w 7881066"/>
              <a:gd name="connsiteY15" fmla="*/ 1713915 h 3197033"/>
              <a:gd name="connsiteX16" fmla="*/ 0 w 7881066"/>
              <a:gd name="connsiteY16" fmla="*/ 2120315 h 31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81066" h="3197033">
                <a:moveTo>
                  <a:pt x="79023" y="3091161"/>
                </a:moveTo>
                <a:lnTo>
                  <a:pt x="6592710" y="3046003"/>
                </a:lnTo>
                <a:cubicBezTo>
                  <a:pt x="7842013" y="3055410"/>
                  <a:pt x="7136458" y="3044121"/>
                  <a:pt x="7349065" y="3034714"/>
                </a:cubicBezTo>
                <a:cubicBezTo>
                  <a:pt x="7561672" y="3025307"/>
                  <a:pt x="7872118" y="3433588"/>
                  <a:pt x="7868355" y="2989559"/>
                </a:cubicBezTo>
                <a:cubicBezTo>
                  <a:pt x="7864592" y="2545530"/>
                  <a:pt x="7928563" y="413812"/>
                  <a:pt x="7800622" y="77027"/>
                </a:cubicBezTo>
                <a:cubicBezTo>
                  <a:pt x="7672681" y="-259758"/>
                  <a:pt x="7207955" y="603841"/>
                  <a:pt x="6976533" y="822093"/>
                </a:cubicBezTo>
                <a:cubicBezTo>
                  <a:pt x="6745111" y="1040345"/>
                  <a:pt x="6666089" y="1156997"/>
                  <a:pt x="6412089" y="1386538"/>
                </a:cubicBezTo>
                <a:cubicBezTo>
                  <a:pt x="6158089" y="1616079"/>
                  <a:pt x="5764859" y="2180523"/>
                  <a:pt x="5452533" y="2199338"/>
                </a:cubicBezTo>
                <a:cubicBezTo>
                  <a:pt x="5140207" y="2218153"/>
                  <a:pt x="4762029" y="1644301"/>
                  <a:pt x="4538133" y="1499427"/>
                </a:cubicBezTo>
                <a:cubicBezTo>
                  <a:pt x="4314237" y="1354553"/>
                  <a:pt x="4319882" y="1271767"/>
                  <a:pt x="4109156" y="1330093"/>
                </a:cubicBezTo>
                <a:cubicBezTo>
                  <a:pt x="3898430" y="1388419"/>
                  <a:pt x="3584222" y="1860671"/>
                  <a:pt x="3273778" y="1849382"/>
                </a:cubicBezTo>
                <a:cubicBezTo>
                  <a:pt x="2963334" y="1838093"/>
                  <a:pt x="2460978" y="1454271"/>
                  <a:pt x="2246489" y="1262360"/>
                </a:cubicBezTo>
                <a:cubicBezTo>
                  <a:pt x="2032000" y="1070449"/>
                  <a:pt x="2063985" y="854078"/>
                  <a:pt x="1986844" y="697915"/>
                </a:cubicBezTo>
                <a:cubicBezTo>
                  <a:pt x="1909703" y="541752"/>
                  <a:pt x="1889007" y="327263"/>
                  <a:pt x="1783644" y="325382"/>
                </a:cubicBezTo>
                <a:cubicBezTo>
                  <a:pt x="1678281" y="323501"/>
                  <a:pt x="1612430" y="455205"/>
                  <a:pt x="1354667" y="686627"/>
                </a:cubicBezTo>
                <a:cubicBezTo>
                  <a:pt x="1096904" y="918049"/>
                  <a:pt x="462845" y="1474967"/>
                  <a:pt x="237067" y="1713915"/>
                </a:cubicBezTo>
                <a:cubicBezTo>
                  <a:pt x="11289" y="1952863"/>
                  <a:pt x="5644" y="2036589"/>
                  <a:pt x="0" y="2120315"/>
                </a:cubicBez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5424" y="1461516"/>
            <a:ext cx="7842954" cy="4482084"/>
          </a:xfrm>
          <a:prstGeom prst="rect">
            <a:avLst/>
          </a:prstGeom>
          <a:noFill/>
          <a:ln w="2603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998" y="228600"/>
            <a:ext cx="7637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If the Wind Blows From the East for 10 Days,</a:t>
            </a:r>
          </a:p>
          <a:p>
            <a:pPr algn="ctr"/>
            <a:r>
              <a:rPr lang="en-US" sz="2400" b="1" dirty="0" smtClean="0"/>
              <a:t>The Baltic Water Piles </a:t>
            </a:r>
            <a:r>
              <a:rPr lang="en-US" sz="2400" b="1" dirty="0"/>
              <a:t>U</a:t>
            </a:r>
            <a:r>
              <a:rPr lang="en-US" sz="2400" b="1" dirty="0" smtClean="0"/>
              <a:t>p In the West Near the Kattegat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3512403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</a:rPr>
              <a:t>Darss</a:t>
            </a:r>
            <a:endParaRPr lang="en-US" sz="24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Sill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9638" y="3948402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Gotland 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Deep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3014" y="3657600"/>
            <a:ext cx="1494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Bornholm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Deep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532" y="1628422"/>
            <a:ext cx="611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0" y="1600200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8547806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2937 L 0.0052 -0.015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9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44" y="6629400"/>
            <a:ext cx="2133600" cy="457200"/>
          </a:xfrm>
        </p:spPr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 rot="178127">
            <a:off x="462846" y="2667000"/>
            <a:ext cx="7847199" cy="2895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711" y="152400"/>
            <a:ext cx="8879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If the Wind Then Reverses and Blows From the West for 10 Days,</a:t>
            </a:r>
          </a:p>
          <a:p>
            <a:pPr algn="ctr"/>
            <a:r>
              <a:rPr lang="en-US" sz="2400" b="1" dirty="0" smtClean="0"/>
              <a:t>The North Sea Water Flows over the </a:t>
            </a:r>
            <a:r>
              <a:rPr lang="en-US" sz="2400" b="1" dirty="0" err="1" smtClean="0"/>
              <a:t>Darss</a:t>
            </a:r>
            <a:r>
              <a:rPr lang="en-US" sz="2400" b="1" dirty="0" smtClean="0"/>
              <a:t> Sill, into the Baltic, </a:t>
            </a:r>
          </a:p>
          <a:p>
            <a:pPr algn="ctr"/>
            <a:r>
              <a:rPr lang="en-US" sz="2400" b="1" dirty="0" smtClean="0"/>
              <a:t>Replacing the Deep Anoxic Bottom Water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533400" y="2895600"/>
            <a:ext cx="1724376" cy="2057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33400" y="2667000"/>
            <a:ext cx="7315520" cy="2428621"/>
          </a:xfrm>
          <a:custGeom>
            <a:avLst/>
            <a:gdLst>
              <a:gd name="connsiteX0" fmla="*/ 0 w 6579491"/>
              <a:gd name="connsiteY0" fmla="*/ 586691 h 2408650"/>
              <a:gd name="connsiteX1" fmla="*/ 1907822 w 6579491"/>
              <a:gd name="connsiteY1" fmla="*/ 10957 h 2408650"/>
              <a:gd name="connsiteX2" fmla="*/ 3510844 w 6579491"/>
              <a:gd name="connsiteY2" fmla="*/ 1038246 h 2408650"/>
              <a:gd name="connsiteX3" fmla="*/ 6062133 w 6579491"/>
              <a:gd name="connsiteY3" fmla="*/ 1151135 h 2408650"/>
              <a:gd name="connsiteX4" fmla="*/ 6524978 w 6579491"/>
              <a:gd name="connsiteY4" fmla="*/ 1060824 h 2408650"/>
              <a:gd name="connsiteX5" fmla="*/ 5960533 w 6579491"/>
              <a:gd name="connsiteY5" fmla="*/ 2347757 h 2408650"/>
              <a:gd name="connsiteX6" fmla="*/ 1117600 w 6579491"/>
              <a:gd name="connsiteY6" fmla="*/ 2155846 h 2408650"/>
              <a:gd name="connsiteX7" fmla="*/ 45155 w 6579491"/>
              <a:gd name="connsiteY7" fmla="*/ 1760735 h 2408650"/>
              <a:gd name="connsiteX0" fmla="*/ 0 w 7360668"/>
              <a:gd name="connsiteY0" fmla="*/ 586691 h 2399352"/>
              <a:gd name="connsiteX1" fmla="*/ 1907822 w 7360668"/>
              <a:gd name="connsiteY1" fmla="*/ 10957 h 2399352"/>
              <a:gd name="connsiteX2" fmla="*/ 3510844 w 7360668"/>
              <a:gd name="connsiteY2" fmla="*/ 1038246 h 2399352"/>
              <a:gd name="connsiteX3" fmla="*/ 6062133 w 7360668"/>
              <a:gd name="connsiteY3" fmla="*/ 1151135 h 2399352"/>
              <a:gd name="connsiteX4" fmla="*/ 7360356 w 7360668"/>
              <a:gd name="connsiteY4" fmla="*/ 1196291 h 2399352"/>
              <a:gd name="connsiteX5" fmla="*/ 5960533 w 7360668"/>
              <a:gd name="connsiteY5" fmla="*/ 2347757 h 2399352"/>
              <a:gd name="connsiteX6" fmla="*/ 1117600 w 7360668"/>
              <a:gd name="connsiteY6" fmla="*/ 2155846 h 2399352"/>
              <a:gd name="connsiteX7" fmla="*/ 45155 w 7360668"/>
              <a:gd name="connsiteY7" fmla="*/ 1760735 h 2399352"/>
              <a:gd name="connsiteX0" fmla="*/ 0 w 7360675"/>
              <a:gd name="connsiteY0" fmla="*/ 582105 h 2394766"/>
              <a:gd name="connsiteX1" fmla="*/ 1907822 w 7360675"/>
              <a:gd name="connsiteY1" fmla="*/ 6371 h 2394766"/>
              <a:gd name="connsiteX2" fmla="*/ 3420532 w 7360675"/>
              <a:gd name="connsiteY2" fmla="*/ 909483 h 2394766"/>
              <a:gd name="connsiteX3" fmla="*/ 6062133 w 7360675"/>
              <a:gd name="connsiteY3" fmla="*/ 1146549 h 2394766"/>
              <a:gd name="connsiteX4" fmla="*/ 7360356 w 7360675"/>
              <a:gd name="connsiteY4" fmla="*/ 1191705 h 2394766"/>
              <a:gd name="connsiteX5" fmla="*/ 5960533 w 7360675"/>
              <a:gd name="connsiteY5" fmla="*/ 2343171 h 2394766"/>
              <a:gd name="connsiteX6" fmla="*/ 1117600 w 7360675"/>
              <a:gd name="connsiteY6" fmla="*/ 2151260 h 2394766"/>
              <a:gd name="connsiteX7" fmla="*/ 45155 w 7360675"/>
              <a:gd name="connsiteY7" fmla="*/ 1756149 h 2394766"/>
              <a:gd name="connsiteX0" fmla="*/ 0 w 7563875"/>
              <a:gd name="connsiteY0" fmla="*/ 222981 h 2509776"/>
              <a:gd name="connsiteX1" fmla="*/ 2111022 w 7563875"/>
              <a:gd name="connsiteY1" fmla="*/ 121381 h 2509776"/>
              <a:gd name="connsiteX2" fmla="*/ 3623732 w 7563875"/>
              <a:gd name="connsiteY2" fmla="*/ 1024493 h 2509776"/>
              <a:gd name="connsiteX3" fmla="*/ 6265333 w 7563875"/>
              <a:gd name="connsiteY3" fmla="*/ 1261559 h 2509776"/>
              <a:gd name="connsiteX4" fmla="*/ 7563556 w 7563875"/>
              <a:gd name="connsiteY4" fmla="*/ 1306715 h 2509776"/>
              <a:gd name="connsiteX5" fmla="*/ 6163733 w 7563875"/>
              <a:gd name="connsiteY5" fmla="*/ 2458181 h 2509776"/>
              <a:gd name="connsiteX6" fmla="*/ 1320800 w 7563875"/>
              <a:gd name="connsiteY6" fmla="*/ 2266270 h 2509776"/>
              <a:gd name="connsiteX7" fmla="*/ 248355 w 7563875"/>
              <a:gd name="connsiteY7" fmla="*/ 1871159 h 2509776"/>
              <a:gd name="connsiteX0" fmla="*/ 45156 w 7315520"/>
              <a:gd name="connsiteY0" fmla="*/ 177101 h 2588073"/>
              <a:gd name="connsiteX1" fmla="*/ 1862667 w 7315520"/>
              <a:gd name="connsiteY1" fmla="*/ 199678 h 2588073"/>
              <a:gd name="connsiteX2" fmla="*/ 3375377 w 7315520"/>
              <a:gd name="connsiteY2" fmla="*/ 1102790 h 2588073"/>
              <a:gd name="connsiteX3" fmla="*/ 6016978 w 7315520"/>
              <a:gd name="connsiteY3" fmla="*/ 1339856 h 2588073"/>
              <a:gd name="connsiteX4" fmla="*/ 7315201 w 7315520"/>
              <a:gd name="connsiteY4" fmla="*/ 1385012 h 2588073"/>
              <a:gd name="connsiteX5" fmla="*/ 5915378 w 7315520"/>
              <a:gd name="connsiteY5" fmla="*/ 2536478 h 2588073"/>
              <a:gd name="connsiteX6" fmla="*/ 1072445 w 7315520"/>
              <a:gd name="connsiteY6" fmla="*/ 2344567 h 2588073"/>
              <a:gd name="connsiteX7" fmla="*/ 0 w 7315520"/>
              <a:gd name="connsiteY7" fmla="*/ 1949456 h 2588073"/>
              <a:gd name="connsiteX0" fmla="*/ 45156 w 7315520"/>
              <a:gd name="connsiteY0" fmla="*/ 55808 h 2466780"/>
              <a:gd name="connsiteX1" fmla="*/ 541865 w 7315520"/>
              <a:gd name="connsiteY1" fmla="*/ 44520 h 2466780"/>
              <a:gd name="connsiteX2" fmla="*/ 1862667 w 7315520"/>
              <a:gd name="connsiteY2" fmla="*/ 78385 h 2466780"/>
              <a:gd name="connsiteX3" fmla="*/ 3375377 w 7315520"/>
              <a:gd name="connsiteY3" fmla="*/ 981497 h 2466780"/>
              <a:gd name="connsiteX4" fmla="*/ 6016978 w 7315520"/>
              <a:gd name="connsiteY4" fmla="*/ 1218563 h 2466780"/>
              <a:gd name="connsiteX5" fmla="*/ 7315201 w 7315520"/>
              <a:gd name="connsiteY5" fmla="*/ 1263719 h 2466780"/>
              <a:gd name="connsiteX6" fmla="*/ 5915378 w 7315520"/>
              <a:gd name="connsiteY6" fmla="*/ 2415185 h 2466780"/>
              <a:gd name="connsiteX7" fmla="*/ 1072445 w 7315520"/>
              <a:gd name="connsiteY7" fmla="*/ 2223274 h 2466780"/>
              <a:gd name="connsiteX8" fmla="*/ 0 w 7315520"/>
              <a:gd name="connsiteY8" fmla="*/ 1828163 h 2466780"/>
              <a:gd name="connsiteX0" fmla="*/ 45156 w 7315520"/>
              <a:gd name="connsiteY0" fmla="*/ 55297 h 2466269"/>
              <a:gd name="connsiteX1" fmla="*/ 541865 w 7315520"/>
              <a:gd name="connsiteY1" fmla="*/ 44009 h 2466269"/>
              <a:gd name="connsiteX2" fmla="*/ 1241776 w 7315520"/>
              <a:gd name="connsiteY2" fmla="*/ 44008 h 2466269"/>
              <a:gd name="connsiteX3" fmla="*/ 1862667 w 7315520"/>
              <a:gd name="connsiteY3" fmla="*/ 77874 h 2466269"/>
              <a:gd name="connsiteX4" fmla="*/ 3375377 w 7315520"/>
              <a:gd name="connsiteY4" fmla="*/ 980986 h 2466269"/>
              <a:gd name="connsiteX5" fmla="*/ 6016978 w 7315520"/>
              <a:gd name="connsiteY5" fmla="*/ 1218052 h 2466269"/>
              <a:gd name="connsiteX6" fmla="*/ 7315201 w 7315520"/>
              <a:gd name="connsiteY6" fmla="*/ 1263208 h 2466269"/>
              <a:gd name="connsiteX7" fmla="*/ 5915378 w 7315520"/>
              <a:gd name="connsiteY7" fmla="*/ 2414674 h 2466269"/>
              <a:gd name="connsiteX8" fmla="*/ 1072445 w 7315520"/>
              <a:gd name="connsiteY8" fmla="*/ 2222763 h 2466269"/>
              <a:gd name="connsiteX9" fmla="*/ 0 w 7315520"/>
              <a:gd name="connsiteY9" fmla="*/ 1827652 h 2466269"/>
              <a:gd name="connsiteX0" fmla="*/ 45156 w 7315520"/>
              <a:gd name="connsiteY0" fmla="*/ 55297 h 2466269"/>
              <a:gd name="connsiteX1" fmla="*/ 541865 w 7315520"/>
              <a:gd name="connsiteY1" fmla="*/ 44009 h 2466269"/>
              <a:gd name="connsiteX2" fmla="*/ 1241776 w 7315520"/>
              <a:gd name="connsiteY2" fmla="*/ 44008 h 2466269"/>
              <a:gd name="connsiteX3" fmla="*/ 1636887 w 7315520"/>
              <a:gd name="connsiteY3" fmla="*/ 44008 h 2466269"/>
              <a:gd name="connsiteX4" fmla="*/ 1862667 w 7315520"/>
              <a:gd name="connsiteY4" fmla="*/ 77874 h 2466269"/>
              <a:gd name="connsiteX5" fmla="*/ 3375377 w 7315520"/>
              <a:gd name="connsiteY5" fmla="*/ 980986 h 2466269"/>
              <a:gd name="connsiteX6" fmla="*/ 6016978 w 7315520"/>
              <a:gd name="connsiteY6" fmla="*/ 1218052 h 2466269"/>
              <a:gd name="connsiteX7" fmla="*/ 7315201 w 7315520"/>
              <a:gd name="connsiteY7" fmla="*/ 1263208 h 2466269"/>
              <a:gd name="connsiteX8" fmla="*/ 5915378 w 7315520"/>
              <a:gd name="connsiteY8" fmla="*/ 2414674 h 2466269"/>
              <a:gd name="connsiteX9" fmla="*/ 1072445 w 7315520"/>
              <a:gd name="connsiteY9" fmla="*/ 2222763 h 2466269"/>
              <a:gd name="connsiteX10" fmla="*/ 0 w 7315520"/>
              <a:gd name="connsiteY10" fmla="*/ 1827652 h 2466269"/>
              <a:gd name="connsiteX0" fmla="*/ 45156 w 7315520"/>
              <a:gd name="connsiteY0" fmla="*/ 55297 h 2466269"/>
              <a:gd name="connsiteX1" fmla="*/ 541865 w 7315520"/>
              <a:gd name="connsiteY1" fmla="*/ 44009 h 2466269"/>
              <a:gd name="connsiteX2" fmla="*/ 1241776 w 7315520"/>
              <a:gd name="connsiteY2" fmla="*/ 44008 h 2466269"/>
              <a:gd name="connsiteX3" fmla="*/ 1478843 w 7315520"/>
              <a:gd name="connsiteY3" fmla="*/ 44008 h 2466269"/>
              <a:gd name="connsiteX4" fmla="*/ 1862667 w 7315520"/>
              <a:gd name="connsiteY4" fmla="*/ 77874 h 2466269"/>
              <a:gd name="connsiteX5" fmla="*/ 3375377 w 7315520"/>
              <a:gd name="connsiteY5" fmla="*/ 980986 h 2466269"/>
              <a:gd name="connsiteX6" fmla="*/ 6016978 w 7315520"/>
              <a:gd name="connsiteY6" fmla="*/ 1218052 h 2466269"/>
              <a:gd name="connsiteX7" fmla="*/ 7315201 w 7315520"/>
              <a:gd name="connsiteY7" fmla="*/ 1263208 h 2466269"/>
              <a:gd name="connsiteX8" fmla="*/ 5915378 w 7315520"/>
              <a:gd name="connsiteY8" fmla="*/ 2414674 h 2466269"/>
              <a:gd name="connsiteX9" fmla="*/ 1072445 w 7315520"/>
              <a:gd name="connsiteY9" fmla="*/ 2222763 h 2466269"/>
              <a:gd name="connsiteX10" fmla="*/ 0 w 7315520"/>
              <a:gd name="connsiteY10" fmla="*/ 1827652 h 2466269"/>
              <a:gd name="connsiteX0" fmla="*/ 45156 w 7315520"/>
              <a:gd name="connsiteY0" fmla="*/ 17649 h 2428621"/>
              <a:gd name="connsiteX1" fmla="*/ 541865 w 7315520"/>
              <a:gd name="connsiteY1" fmla="*/ 6361 h 2428621"/>
              <a:gd name="connsiteX2" fmla="*/ 1241776 w 7315520"/>
              <a:gd name="connsiteY2" fmla="*/ 6360 h 2428621"/>
              <a:gd name="connsiteX3" fmla="*/ 1478843 w 7315520"/>
              <a:gd name="connsiteY3" fmla="*/ 6360 h 2428621"/>
              <a:gd name="connsiteX4" fmla="*/ 2178755 w 7315520"/>
              <a:gd name="connsiteY4" fmla="*/ 209559 h 2428621"/>
              <a:gd name="connsiteX5" fmla="*/ 3375377 w 7315520"/>
              <a:gd name="connsiteY5" fmla="*/ 943338 h 2428621"/>
              <a:gd name="connsiteX6" fmla="*/ 6016978 w 7315520"/>
              <a:gd name="connsiteY6" fmla="*/ 1180404 h 2428621"/>
              <a:gd name="connsiteX7" fmla="*/ 7315201 w 7315520"/>
              <a:gd name="connsiteY7" fmla="*/ 1225560 h 2428621"/>
              <a:gd name="connsiteX8" fmla="*/ 5915378 w 7315520"/>
              <a:gd name="connsiteY8" fmla="*/ 2377026 h 2428621"/>
              <a:gd name="connsiteX9" fmla="*/ 1072445 w 7315520"/>
              <a:gd name="connsiteY9" fmla="*/ 2185115 h 2428621"/>
              <a:gd name="connsiteX10" fmla="*/ 0 w 7315520"/>
              <a:gd name="connsiteY10" fmla="*/ 1790004 h 2428621"/>
              <a:gd name="connsiteX0" fmla="*/ 45156 w 7315520"/>
              <a:gd name="connsiteY0" fmla="*/ 17649 h 2428621"/>
              <a:gd name="connsiteX1" fmla="*/ 541865 w 7315520"/>
              <a:gd name="connsiteY1" fmla="*/ 6361 h 2428621"/>
              <a:gd name="connsiteX2" fmla="*/ 1241776 w 7315520"/>
              <a:gd name="connsiteY2" fmla="*/ 6360 h 2428621"/>
              <a:gd name="connsiteX3" fmla="*/ 1603021 w 7315520"/>
              <a:gd name="connsiteY3" fmla="*/ 6360 h 2428621"/>
              <a:gd name="connsiteX4" fmla="*/ 2178755 w 7315520"/>
              <a:gd name="connsiteY4" fmla="*/ 209559 h 2428621"/>
              <a:gd name="connsiteX5" fmla="*/ 3375377 w 7315520"/>
              <a:gd name="connsiteY5" fmla="*/ 943338 h 2428621"/>
              <a:gd name="connsiteX6" fmla="*/ 6016978 w 7315520"/>
              <a:gd name="connsiteY6" fmla="*/ 1180404 h 2428621"/>
              <a:gd name="connsiteX7" fmla="*/ 7315201 w 7315520"/>
              <a:gd name="connsiteY7" fmla="*/ 1225560 h 2428621"/>
              <a:gd name="connsiteX8" fmla="*/ 5915378 w 7315520"/>
              <a:gd name="connsiteY8" fmla="*/ 2377026 h 2428621"/>
              <a:gd name="connsiteX9" fmla="*/ 1072445 w 7315520"/>
              <a:gd name="connsiteY9" fmla="*/ 2185115 h 2428621"/>
              <a:gd name="connsiteX10" fmla="*/ 0 w 7315520"/>
              <a:gd name="connsiteY10" fmla="*/ 1790004 h 242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15520" h="2428621">
                <a:moveTo>
                  <a:pt x="45156" y="17649"/>
                </a:moveTo>
                <a:cubicBezTo>
                  <a:pt x="120415" y="-10573"/>
                  <a:pt x="238947" y="2598"/>
                  <a:pt x="541865" y="6361"/>
                </a:cubicBezTo>
                <a:cubicBezTo>
                  <a:pt x="739420" y="-1165"/>
                  <a:pt x="1021642" y="716"/>
                  <a:pt x="1241776" y="6360"/>
                </a:cubicBezTo>
                <a:cubicBezTo>
                  <a:pt x="1418635" y="715"/>
                  <a:pt x="1499539" y="716"/>
                  <a:pt x="1603021" y="6360"/>
                </a:cubicBezTo>
                <a:cubicBezTo>
                  <a:pt x="1706503" y="12004"/>
                  <a:pt x="1883362" y="53396"/>
                  <a:pt x="2178755" y="209559"/>
                </a:cubicBezTo>
                <a:cubicBezTo>
                  <a:pt x="2474148" y="365722"/>
                  <a:pt x="2735673" y="781531"/>
                  <a:pt x="3375377" y="943338"/>
                </a:cubicBezTo>
                <a:cubicBezTo>
                  <a:pt x="4015081" y="1105145"/>
                  <a:pt x="5360341" y="1133367"/>
                  <a:pt x="6016978" y="1180404"/>
                </a:cubicBezTo>
                <a:cubicBezTo>
                  <a:pt x="6673615" y="1227441"/>
                  <a:pt x="7332134" y="1026123"/>
                  <a:pt x="7315201" y="1225560"/>
                </a:cubicBezTo>
                <a:cubicBezTo>
                  <a:pt x="7298268" y="1424997"/>
                  <a:pt x="6955837" y="2217100"/>
                  <a:pt x="5915378" y="2377026"/>
                </a:cubicBezTo>
                <a:cubicBezTo>
                  <a:pt x="4874919" y="2536952"/>
                  <a:pt x="2058341" y="2282952"/>
                  <a:pt x="1072445" y="2185115"/>
                </a:cubicBezTo>
                <a:cubicBezTo>
                  <a:pt x="86549" y="2087278"/>
                  <a:pt x="178741" y="1859619"/>
                  <a:pt x="0" y="1790004"/>
                </a:cubicBezTo>
              </a:path>
            </a:pathLst>
          </a:custGeom>
          <a:solidFill>
            <a:srgbClr val="FF0000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28979" y="2539174"/>
            <a:ext cx="7881066" cy="3480626"/>
          </a:xfrm>
          <a:custGeom>
            <a:avLst/>
            <a:gdLst>
              <a:gd name="connsiteX0" fmla="*/ 7552267 w 7552267"/>
              <a:gd name="connsiteY0" fmla="*/ 282241 h 1874427"/>
              <a:gd name="connsiteX1" fmla="*/ 6976533 w 7552267"/>
              <a:gd name="connsiteY1" fmla="*/ 496730 h 1874427"/>
              <a:gd name="connsiteX2" fmla="*/ 6412089 w 7552267"/>
              <a:gd name="connsiteY2" fmla="*/ 1061175 h 1874427"/>
              <a:gd name="connsiteX3" fmla="*/ 5452533 w 7552267"/>
              <a:gd name="connsiteY3" fmla="*/ 1873975 h 1874427"/>
              <a:gd name="connsiteX4" fmla="*/ 4538133 w 7552267"/>
              <a:gd name="connsiteY4" fmla="*/ 1174064 h 1874427"/>
              <a:gd name="connsiteX5" fmla="*/ 4109156 w 7552267"/>
              <a:gd name="connsiteY5" fmla="*/ 1004730 h 1874427"/>
              <a:gd name="connsiteX6" fmla="*/ 3273778 w 7552267"/>
              <a:gd name="connsiteY6" fmla="*/ 1524019 h 1874427"/>
              <a:gd name="connsiteX7" fmla="*/ 2246489 w 7552267"/>
              <a:gd name="connsiteY7" fmla="*/ 936997 h 1874427"/>
              <a:gd name="connsiteX8" fmla="*/ 1986844 w 7552267"/>
              <a:gd name="connsiteY8" fmla="*/ 372552 h 1874427"/>
              <a:gd name="connsiteX9" fmla="*/ 1783644 w 7552267"/>
              <a:gd name="connsiteY9" fmla="*/ 19 h 1874427"/>
              <a:gd name="connsiteX10" fmla="*/ 1354667 w 7552267"/>
              <a:gd name="connsiteY10" fmla="*/ 361264 h 1874427"/>
              <a:gd name="connsiteX11" fmla="*/ 237067 w 7552267"/>
              <a:gd name="connsiteY11" fmla="*/ 1388552 h 1874427"/>
              <a:gd name="connsiteX12" fmla="*/ 0 w 7552267"/>
              <a:gd name="connsiteY12" fmla="*/ 1794952 h 1874427"/>
              <a:gd name="connsiteX0" fmla="*/ 7552267 w 7592899"/>
              <a:gd name="connsiteY0" fmla="*/ 282241 h 1874427"/>
              <a:gd name="connsiteX1" fmla="*/ 7552267 w 7592899"/>
              <a:gd name="connsiteY1" fmla="*/ 158064 h 1874427"/>
              <a:gd name="connsiteX2" fmla="*/ 6976533 w 7592899"/>
              <a:gd name="connsiteY2" fmla="*/ 496730 h 1874427"/>
              <a:gd name="connsiteX3" fmla="*/ 6412089 w 7592899"/>
              <a:gd name="connsiteY3" fmla="*/ 1061175 h 1874427"/>
              <a:gd name="connsiteX4" fmla="*/ 5452533 w 7592899"/>
              <a:gd name="connsiteY4" fmla="*/ 1873975 h 1874427"/>
              <a:gd name="connsiteX5" fmla="*/ 4538133 w 7592899"/>
              <a:gd name="connsiteY5" fmla="*/ 1174064 h 1874427"/>
              <a:gd name="connsiteX6" fmla="*/ 4109156 w 7592899"/>
              <a:gd name="connsiteY6" fmla="*/ 1004730 h 1874427"/>
              <a:gd name="connsiteX7" fmla="*/ 3273778 w 7592899"/>
              <a:gd name="connsiteY7" fmla="*/ 1524019 h 1874427"/>
              <a:gd name="connsiteX8" fmla="*/ 2246489 w 7592899"/>
              <a:gd name="connsiteY8" fmla="*/ 936997 h 1874427"/>
              <a:gd name="connsiteX9" fmla="*/ 1986844 w 7592899"/>
              <a:gd name="connsiteY9" fmla="*/ 372552 h 1874427"/>
              <a:gd name="connsiteX10" fmla="*/ 1783644 w 7592899"/>
              <a:gd name="connsiteY10" fmla="*/ 19 h 1874427"/>
              <a:gd name="connsiteX11" fmla="*/ 1354667 w 7592899"/>
              <a:gd name="connsiteY11" fmla="*/ 361264 h 1874427"/>
              <a:gd name="connsiteX12" fmla="*/ 237067 w 7592899"/>
              <a:gd name="connsiteY12" fmla="*/ 1388552 h 1874427"/>
              <a:gd name="connsiteX13" fmla="*/ 0 w 7592899"/>
              <a:gd name="connsiteY13" fmla="*/ 1794952 h 1874427"/>
              <a:gd name="connsiteX0" fmla="*/ 7699022 w 7699022"/>
              <a:gd name="connsiteY0" fmla="*/ 2009441 h 2009446"/>
              <a:gd name="connsiteX1" fmla="*/ 7552267 w 7699022"/>
              <a:gd name="connsiteY1" fmla="*/ 158064 h 2009446"/>
              <a:gd name="connsiteX2" fmla="*/ 6976533 w 7699022"/>
              <a:gd name="connsiteY2" fmla="*/ 496730 h 2009446"/>
              <a:gd name="connsiteX3" fmla="*/ 6412089 w 7699022"/>
              <a:gd name="connsiteY3" fmla="*/ 1061175 h 2009446"/>
              <a:gd name="connsiteX4" fmla="*/ 5452533 w 7699022"/>
              <a:gd name="connsiteY4" fmla="*/ 1873975 h 2009446"/>
              <a:gd name="connsiteX5" fmla="*/ 4538133 w 7699022"/>
              <a:gd name="connsiteY5" fmla="*/ 1174064 h 2009446"/>
              <a:gd name="connsiteX6" fmla="*/ 4109156 w 7699022"/>
              <a:gd name="connsiteY6" fmla="*/ 1004730 h 2009446"/>
              <a:gd name="connsiteX7" fmla="*/ 3273778 w 7699022"/>
              <a:gd name="connsiteY7" fmla="*/ 1524019 h 2009446"/>
              <a:gd name="connsiteX8" fmla="*/ 2246489 w 7699022"/>
              <a:gd name="connsiteY8" fmla="*/ 936997 h 2009446"/>
              <a:gd name="connsiteX9" fmla="*/ 1986844 w 7699022"/>
              <a:gd name="connsiteY9" fmla="*/ 372552 h 2009446"/>
              <a:gd name="connsiteX10" fmla="*/ 1783644 w 7699022"/>
              <a:gd name="connsiteY10" fmla="*/ 19 h 2009446"/>
              <a:gd name="connsiteX11" fmla="*/ 1354667 w 7699022"/>
              <a:gd name="connsiteY11" fmla="*/ 361264 h 2009446"/>
              <a:gd name="connsiteX12" fmla="*/ 237067 w 7699022"/>
              <a:gd name="connsiteY12" fmla="*/ 1388552 h 2009446"/>
              <a:gd name="connsiteX13" fmla="*/ 0 w 7699022"/>
              <a:gd name="connsiteY13" fmla="*/ 1794952 h 2009446"/>
              <a:gd name="connsiteX0" fmla="*/ 7755467 w 7755467"/>
              <a:gd name="connsiteY0" fmla="*/ 2664197 h 2664201"/>
              <a:gd name="connsiteX1" fmla="*/ 7552267 w 7755467"/>
              <a:gd name="connsiteY1" fmla="*/ 158064 h 2664201"/>
              <a:gd name="connsiteX2" fmla="*/ 6976533 w 7755467"/>
              <a:gd name="connsiteY2" fmla="*/ 496730 h 2664201"/>
              <a:gd name="connsiteX3" fmla="*/ 6412089 w 7755467"/>
              <a:gd name="connsiteY3" fmla="*/ 1061175 h 2664201"/>
              <a:gd name="connsiteX4" fmla="*/ 5452533 w 7755467"/>
              <a:gd name="connsiteY4" fmla="*/ 1873975 h 2664201"/>
              <a:gd name="connsiteX5" fmla="*/ 4538133 w 7755467"/>
              <a:gd name="connsiteY5" fmla="*/ 1174064 h 2664201"/>
              <a:gd name="connsiteX6" fmla="*/ 4109156 w 7755467"/>
              <a:gd name="connsiteY6" fmla="*/ 1004730 h 2664201"/>
              <a:gd name="connsiteX7" fmla="*/ 3273778 w 7755467"/>
              <a:gd name="connsiteY7" fmla="*/ 1524019 h 2664201"/>
              <a:gd name="connsiteX8" fmla="*/ 2246489 w 7755467"/>
              <a:gd name="connsiteY8" fmla="*/ 936997 h 2664201"/>
              <a:gd name="connsiteX9" fmla="*/ 1986844 w 7755467"/>
              <a:gd name="connsiteY9" fmla="*/ 372552 h 2664201"/>
              <a:gd name="connsiteX10" fmla="*/ 1783644 w 7755467"/>
              <a:gd name="connsiteY10" fmla="*/ 19 h 2664201"/>
              <a:gd name="connsiteX11" fmla="*/ 1354667 w 7755467"/>
              <a:gd name="connsiteY11" fmla="*/ 361264 h 2664201"/>
              <a:gd name="connsiteX12" fmla="*/ 237067 w 7755467"/>
              <a:gd name="connsiteY12" fmla="*/ 1388552 h 2664201"/>
              <a:gd name="connsiteX13" fmla="*/ 0 w 7755467"/>
              <a:gd name="connsiteY13" fmla="*/ 1794952 h 2664201"/>
              <a:gd name="connsiteX0" fmla="*/ 7755467 w 7819393"/>
              <a:gd name="connsiteY0" fmla="*/ 2664197 h 2771958"/>
              <a:gd name="connsiteX1" fmla="*/ 7811911 w 7819393"/>
              <a:gd name="connsiteY1" fmla="*/ 2562596 h 2771958"/>
              <a:gd name="connsiteX2" fmla="*/ 7552267 w 7819393"/>
              <a:gd name="connsiteY2" fmla="*/ 158064 h 2771958"/>
              <a:gd name="connsiteX3" fmla="*/ 6976533 w 7819393"/>
              <a:gd name="connsiteY3" fmla="*/ 496730 h 2771958"/>
              <a:gd name="connsiteX4" fmla="*/ 6412089 w 7819393"/>
              <a:gd name="connsiteY4" fmla="*/ 1061175 h 2771958"/>
              <a:gd name="connsiteX5" fmla="*/ 5452533 w 7819393"/>
              <a:gd name="connsiteY5" fmla="*/ 1873975 h 2771958"/>
              <a:gd name="connsiteX6" fmla="*/ 4538133 w 7819393"/>
              <a:gd name="connsiteY6" fmla="*/ 1174064 h 2771958"/>
              <a:gd name="connsiteX7" fmla="*/ 4109156 w 7819393"/>
              <a:gd name="connsiteY7" fmla="*/ 1004730 h 2771958"/>
              <a:gd name="connsiteX8" fmla="*/ 3273778 w 7819393"/>
              <a:gd name="connsiteY8" fmla="*/ 1524019 h 2771958"/>
              <a:gd name="connsiteX9" fmla="*/ 2246489 w 7819393"/>
              <a:gd name="connsiteY9" fmla="*/ 936997 h 2771958"/>
              <a:gd name="connsiteX10" fmla="*/ 1986844 w 7819393"/>
              <a:gd name="connsiteY10" fmla="*/ 372552 h 2771958"/>
              <a:gd name="connsiteX11" fmla="*/ 1783644 w 7819393"/>
              <a:gd name="connsiteY11" fmla="*/ 19 h 2771958"/>
              <a:gd name="connsiteX12" fmla="*/ 1354667 w 7819393"/>
              <a:gd name="connsiteY12" fmla="*/ 361264 h 2771958"/>
              <a:gd name="connsiteX13" fmla="*/ 237067 w 7819393"/>
              <a:gd name="connsiteY13" fmla="*/ 1388552 h 2771958"/>
              <a:gd name="connsiteX14" fmla="*/ 0 w 7819393"/>
              <a:gd name="connsiteY14" fmla="*/ 1794952 h 2771958"/>
              <a:gd name="connsiteX0" fmla="*/ 0 w 7913617"/>
              <a:gd name="connsiteY0" fmla="*/ 2856109 h 2862637"/>
              <a:gd name="connsiteX1" fmla="*/ 7913510 w 7913617"/>
              <a:gd name="connsiteY1" fmla="*/ 2562596 h 2862637"/>
              <a:gd name="connsiteX2" fmla="*/ 7653866 w 7913617"/>
              <a:gd name="connsiteY2" fmla="*/ 158064 h 2862637"/>
              <a:gd name="connsiteX3" fmla="*/ 7078132 w 7913617"/>
              <a:gd name="connsiteY3" fmla="*/ 496730 h 2862637"/>
              <a:gd name="connsiteX4" fmla="*/ 6513688 w 7913617"/>
              <a:gd name="connsiteY4" fmla="*/ 1061175 h 2862637"/>
              <a:gd name="connsiteX5" fmla="*/ 5554132 w 7913617"/>
              <a:gd name="connsiteY5" fmla="*/ 1873975 h 2862637"/>
              <a:gd name="connsiteX6" fmla="*/ 4639732 w 7913617"/>
              <a:gd name="connsiteY6" fmla="*/ 1174064 h 2862637"/>
              <a:gd name="connsiteX7" fmla="*/ 4210755 w 7913617"/>
              <a:gd name="connsiteY7" fmla="*/ 1004730 h 2862637"/>
              <a:gd name="connsiteX8" fmla="*/ 3375377 w 7913617"/>
              <a:gd name="connsiteY8" fmla="*/ 1524019 h 2862637"/>
              <a:gd name="connsiteX9" fmla="*/ 2348088 w 7913617"/>
              <a:gd name="connsiteY9" fmla="*/ 936997 h 2862637"/>
              <a:gd name="connsiteX10" fmla="*/ 2088443 w 7913617"/>
              <a:gd name="connsiteY10" fmla="*/ 372552 h 2862637"/>
              <a:gd name="connsiteX11" fmla="*/ 1885243 w 7913617"/>
              <a:gd name="connsiteY11" fmla="*/ 19 h 2862637"/>
              <a:gd name="connsiteX12" fmla="*/ 1456266 w 7913617"/>
              <a:gd name="connsiteY12" fmla="*/ 361264 h 2862637"/>
              <a:gd name="connsiteX13" fmla="*/ 338666 w 7913617"/>
              <a:gd name="connsiteY13" fmla="*/ 1388552 h 2862637"/>
              <a:gd name="connsiteX14" fmla="*/ 101599 w 7913617"/>
              <a:gd name="connsiteY14" fmla="*/ 1794952 h 2862637"/>
              <a:gd name="connsiteX0" fmla="*/ 79023 w 7812021"/>
              <a:gd name="connsiteY0" fmla="*/ 2765798 h 2811952"/>
              <a:gd name="connsiteX1" fmla="*/ 7811911 w 7812021"/>
              <a:gd name="connsiteY1" fmla="*/ 2562596 h 2811952"/>
              <a:gd name="connsiteX2" fmla="*/ 7552267 w 7812021"/>
              <a:gd name="connsiteY2" fmla="*/ 158064 h 2811952"/>
              <a:gd name="connsiteX3" fmla="*/ 6976533 w 7812021"/>
              <a:gd name="connsiteY3" fmla="*/ 496730 h 2811952"/>
              <a:gd name="connsiteX4" fmla="*/ 6412089 w 7812021"/>
              <a:gd name="connsiteY4" fmla="*/ 1061175 h 2811952"/>
              <a:gd name="connsiteX5" fmla="*/ 5452533 w 7812021"/>
              <a:gd name="connsiteY5" fmla="*/ 1873975 h 2811952"/>
              <a:gd name="connsiteX6" fmla="*/ 4538133 w 7812021"/>
              <a:gd name="connsiteY6" fmla="*/ 1174064 h 2811952"/>
              <a:gd name="connsiteX7" fmla="*/ 4109156 w 7812021"/>
              <a:gd name="connsiteY7" fmla="*/ 1004730 h 2811952"/>
              <a:gd name="connsiteX8" fmla="*/ 3273778 w 7812021"/>
              <a:gd name="connsiteY8" fmla="*/ 1524019 h 2811952"/>
              <a:gd name="connsiteX9" fmla="*/ 2246489 w 7812021"/>
              <a:gd name="connsiteY9" fmla="*/ 936997 h 2811952"/>
              <a:gd name="connsiteX10" fmla="*/ 1986844 w 7812021"/>
              <a:gd name="connsiteY10" fmla="*/ 372552 h 2811952"/>
              <a:gd name="connsiteX11" fmla="*/ 1783644 w 7812021"/>
              <a:gd name="connsiteY11" fmla="*/ 19 h 2811952"/>
              <a:gd name="connsiteX12" fmla="*/ 1354667 w 7812021"/>
              <a:gd name="connsiteY12" fmla="*/ 361264 h 2811952"/>
              <a:gd name="connsiteX13" fmla="*/ 237067 w 7812021"/>
              <a:gd name="connsiteY13" fmla="*/ 1388552 h 2811952"/>
              <a:gd name="connsiteX14" fmla="*/ 0 w 7812021"/>
              <a:gd name="connsiteY14" fmla="*/ 1794952 h 2811952"/>
              <a:gd name="connsiteX0" fmla="*/ 79023 w 7868464"/>
              <a:gd name="connsiteY0" fmla="*/ 2765798 h 2873558"/>
              <a:gd name="connsiteX1" fmla="*/ 7868355 w 7868464"/>
              <a:gd name="connsiteY1" fmla="*/ 2664196 h 2873558"/>
              <a:gd name="connsiteX2" fmla="*/ 7552267 w 7868464"/>
              <a:gd name="connsiteY2" fmla="*/ 158064 h 2873558"/>
              <a:gd name="connsiteX3" fmla="*/ 6976533 w 7868464"/>
              <a:gd name="connsiteY3" fmla="*/ 496730 h 2873558"/>
              <a:gd name="connsiteX4" fmla="*/ 6412089 w 7868464"/>
              <a:gd name="connsiteY4" fmla="*/ 1061175 h 2873558"/>
              <a:gd name="connsiteX5" fmla="*/ 5452533 w 7868464"/>
              <a:gd name="connsiteY5" fmla="*/ 1873975 h 2873558"/>
              <a:gd name="connsiteX6" fmla="*/ 4538133 w 7868464"/>
              <a:gd name="connsiteY6" fmla="*/ 1174064 h 2873558"/>
              <a:gd name="connsiteX7" fmla="*/ 4109156 w 7868464"/>
              <a:gd name="connsiteY7" fmla="*/ 1004730 h 2873558"/>
              <a:gd name="connsiteX8" fmla="*/ 3273778 w 7868464"/>
              <a:gd name="connsiteY8" fmla="*/ 1524019 h 2873558"/>
              <a:gd name="connsiteX9" fmla="*/ 2246489 w 7868464"/>
              <a:gd name="connsiteY9" fmla="*/ 936997 h 2873558"/>
              <a:gd name="connsiteX10" fmla="*/ 1986844 w 7868464"/>
              <a:gd name="connsiteY10" fmla="*/ 372552 h 2873558"/>
              <a:gd name="connsiteX11" fmla="*/ 1783644 w 7868464"/>
              <a:gd name="connsiteY11" fmla="*/ 19 h 2873558"/>
              <a:gd name="connsiteX12" fmla="*/ 1354667 w 7868464"/>
              <a:gd name="connsiteY12" fmla="*/ 361264 h 2873558"/>
              <a:gd name="connsiteX13" fmla="*/ 237067 w 7868464"/>
              <a:gd name="connsiteY13" fmla="*/ 1388552 h 2873558"/>
              <a:gd name="connsiteX14" fmla="*/ 0 w 7868464"/>
              <a:gd name="connsiteY14" fmla="*/ 1794952 h 2873558"/>
              <a:gd name="connsiteX0" fmla="*/ 79023 w 7895709"/>
              <a:gd name="connsiteY0" fmla="*/ 2765798 h 2873928"/>
              <a:gd name="connsiteX1" fmla="*/ 6592710 w 7895709"/>
              <a:gd name="connsiteY1" fmla="*/ 2720640 h 2873928"/>
              <a:gd name="connsiteX2" fmla="*/ 7868355 w 7895709"/>
              <a:gd name="connsiteY2" fmla="*/ 2664196 h 2873928"/>
              <a:gd name="connsiteX3" fmla="*/ 7552267 w 7895709"/>
              <a:gd name="connsiteY3" fmla="*/ 158064 h 2873928"/>
              <a:gd name="connsiteX4" fmla="*/ 6976533 w 7895709"/>
              <a:gd name="connsiteY4" fmla="*/ 496730 h 2873928"/>
              <a:gd name="connsiteX5" fmla="*/ 6412089 w 7895709"/>
              <a:gd name="connsiteY5" fmla="*/ 1061175 h 2873928"/>
              <a:gd name="connsiteX6" fmla="*/ 5452533 w 7895709"/>
              <a:gd name="connsiteY6" fmla="*/ 1873975 h 2873928"/>
              <a:gd name="connsiteX7" fmla="*/ 4538133 w 7895709"/>
              <a:gd name="connsiteY7" fmla="*/ 1174064 h 2873928"/>
              <a:gd name="connsiteX8" fmla="*/ 4109156 w 7895709"/>
              <a:gd name="connsiteY8" fmla="*/ 1004730 h 2873928"/>
              <a:gd name="connsiteX9" fmla="*/ 3273778 w 7895709"/>
              <a:gd name="connsiteY9" fmla="*/ 1524019 h 2873928"/>
              <a:gd name="connsiteX10" fmla="*/ 2246489 w 7895709"/>
              <a:gd name="connsiteY10" fmla="*/ 936997 h 2873928"/>
              <a:gd name="connsiteX11" fmla="*/ 1986844 w 7895709"/>
              <a:gd name="connsiteY11" fmla="*/ 372552 h 2873928"/>
              <a:gd name="connsiteX12" fmla="*/ 1783644 w 7895709"/>
              <a:gd name="connsiteY12" fmla="*/ 19 h 2873928"/>
              <a:gd name="connsiteX13" fmla="*/ 1354667 w 7895709"/>
              <a:gd name="connsiteY13" fmla="*/ 361264 h 2873928"/>
              <a:gd name="connsiteX14" fmla="*/ 237067 w 7895709"/>
              <a:gd name="connsiteY14" fmla="*/ 1388552 h 2873928"/>
              <a:gd name="connsiteX15" fmla="*/ 0 w 7895709"/>
              <a:gd name="connsiteY15" fmla="*/ 1794952 h 2873928"/>
              <a:gd name="connsiteX0" fmla="*/ 79023 w 7868388"/>
              <a:gd name="connsiteY0" fmla="*/ 2765798 h 2871670"/>
              <a:gd name="connsiteX1" fmla="*/ 6592710 w 7868388"/>
              <a:gd name="connsiteY1" fmla="*/ 2720640 h 2871670"/>
              <a:gd name="connsiteX2" fmla="*/ 7349065 w 7868388"/>
              <a:gd name="connsiteY2" fmla="*/ 2709351 h 2871670"/>
              <a:gd name="connsiteX3" fmla="*/ 7868355 w 7868388"/>
              <a:gd name="connsiteY3" fmla="*/ 2664196 h 2871670"/>
              <a:gd name="connsiteX4" fmla="*/ 7552267 w 7868388"/>
              <a:gd name="connsiteY4" fmla="*/ 158064 h 2871670"/>
              <a:gd name="connsiteX5" fmla="*/ 6976533 w 7868388"/>
              <a:gd name="connsiteY5" fmla="*/ 496730 h 2871670"/>
              <a:gd name="connsiteX6" fmla="*/ 6412089 w 7868388"/>
              <a:gd name="connsiteY6" fmla="*/ 1061175 h 2871670"/>
              <a:gd name="connsiteX7" fmla="*/ 5452533 w 7868388"/>
              <a:gd name="connsiteY7" fmla="*/ 1873975 h 2871670"/>
              <a:gd name="connsiteX8" fmla="*/ 4538133 w 7868388"/>
              <a:gd name="connsiteY8" fmla="*/ 1174064 h 2871670"/>
              <a:gd name="connsiteX9" fmla="*/ 4109156 w 7868388"/>
              <a:gd name="connsiteY9" fmla="*/ 1004730 h 2871670"/>
              <a:gd name="connsiteX10" fmla="*/ 3273778 w 7868388"/>
              <a:gd name="connsiteY10" fmla="*/ 1524019 h 2871670"/>
              <a:gd name="connsiteX11" fmla="*/ 2246489 w 7868388"/>
              <a:gd name="connsiteY11" fmla="*/ 936997 h 2871670"/>
              <a:gd name="connsiteX12" fmla="*/ 1986844 w 7868388"/>
              <a:gd name="connsiteY12" fmla="*/ 372552 h 2871670"/>
              <a:gd name="connsiteX13" fmla="*/ 1783644 w 7868388"/>
              <a:gd name="connsiteY13" fmla="*/ 19 h 2871670"/>
              <a:gd name="connsiteX14" fmla="*/ 1354667 w 7868388"/>
              <a:gd name="connsiteY14" fmla="*/ 361264 h 2871670"/>
              <a:gd name="connsiteX15" fmla="*/ 237067 w 7868388"/>
              <a:gd name="connsiteY15" fmla="*/ 1388552 h 2871670"/>
              <a:gd name="connsiteX16" fmla="*/ 0 w 7868388"/>
              <a:gd name="connsiteY16" fmla="*/ 1794952 h 2871670"/>
              <a:gd name="connsiteX0" fmla="*/ 79023 w 7881066"/>
              <a:gd name="connsiteY0" fmla="*/ 3091161 h 3197033"/>
              <a:gd name="connsiteX1" fmla="*/ 6592710 w 7881066"/>
              <a:gd name="connsiteY1" fmla="*/ 3046003 h 3197033"/>
              <a:gd name="connsiteX2" fmla="*/ 7349065 w 7881066"/>
              <a:gd name="connsiteY2" fmla="*/ 3034714 h 3197033"/>
              <a:gd name="connsiteX3" fmla="*/ 7868355 w 7881066"/>
              <a:gd name="connsiteY3" fmla="*/ 2989559 h 3197033"/>
              <a:gd name="connsiteX4" fmla="*/ 7800622 w 7881066"/>
              <a:gd name="connsiteY4" fmla="*/ 77027 h 3197033"/>
              <a:gd name="connsiteX5" fmla="*/ 6976533 w 7881066"/>
              <a:gd name="connsiteY5" fmla="*/ 822093 h 3197033"/>
              <a:gd name="connsiteX6" fmla="*/ 6412089 w 7881066"/>
              <a:gd name="connsiteY6" fmla="*/ 1386538 h 3197033"/>
              <a:gd name="connsiteX7" fmla="*/ 5452533 w 7881066"/>
              <a:gd name="connsiteY7" fmla="*/ 2199338 h 3197033"/>
              <a:gd name="connsiteX8" fmla="*/ 4538133 w 7881066"/>
              <a:gd name="connsiteY8" fmla="*/ 1499427 h 3197033"/>
              <a:gd name="connsiteX9" fmla="*/ 4109156 w 7881066"/>
              <a:gd name="connsiteY9" fmla="*/ 1330093 h 3197033"/>
              <a:gd name="connsiteX10" fmla="*/ 3273778 w 7881066"/>
              <a:gd name="connsiteY10" fmla="*/ 1849382 h 3197033"/>
              <a:gd name="connsiteX11" fmla="*/ 2246489 w 7881066"/>
              <a:gd name="connsiteY11" fmla="*/ 1262360 h 3197033"/>
              <a:gd name="connsiteX12" fmla="*/ 1986844 w 7881066"/>
              <a:gd name="connsiteY12" fmla="*/ 697915 h 3197033"/>
              <a:gd name="connsiteX13" fmla="*/ 1783644 w 7881066"/>
              <a:gd name="connsiteY13" fmla="*/ 325382 h 3197033"/>
              <a:gd name="connsiteX14" fmla="*/ 1354667 w 7881066"/>
              <a:gd name="connsiteY14" fmla="*/ 686627 h 3197033"/>
              <a:gd name="connsiteX15" fmla="*/ 237067 w 7881066"/>
              <a:gd name="connsiteY15" fmla="*/ 1713915 h 3197033"/>
              <a:gd name="connsiteX16" fmla="*/ 0 w 7881066"/>
              <a:gd name="connsiteY16" fmla="*/ 2120315 h 31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81066" h="3197033">
                <a:moveTo>
                  <a:pt x="79023" y="3091161"/>
                </a:moveTo>
                <a:lnTo>
                  <a:pt x="6592710" y="3046003"/>
                </a:lnTo>
                <a:cubicBezTo>
                  <a:pt x="7842013" y="3055410"/>
                  <a:pt x="7136458" y="3044121"/>
                  <a:pt x="7349065" y="3034714"/>
                </a:cubicBezTo>
                <a:cubicBezTo>
                  <a:pt x="7561672" y="3025307"/>
                  <a:pt x="7872118" y="3433588"/>
                  <a:pt x="7868355" y="2989559"/>
                </a:cubicBezTo>
                <a:cubicBezTo>
                  <a:pt x="7864592" y="2545530"/>
                  <a:pt x="7928563" y="413812"/>
                  <a:pt x="7800622" y="77027"/>
                </a:cubicBezTo>
                <a:cubicBezTo>
                  <a:pt x="7672681" y="-259758"/>
                  <a:pt x="7207955" y="603841"/>
                  <a:pt x="6976533" y="822093"/>
                </a:cubicBezTo>
                <a:cubicBezTo>
                  <a:pt x="6745111" y="1040345"/>
                  <a:pt x="6666089" y="1156997"/>
                  <a:pt x="6412089" y="1386538"/>
                </a:cubicBezTo>
                <a:cubicBezTo>
                  <a:pt x="6158089" y="1616079"/>
                  <a:pt x="5764859" y="2180523"/>
                  <a:pt x="5452533" y="2199338"/>
                </a:cubicBezTo>
                <a:cubicBezTo>
                  <a:pt x="5140207" y="2218153"/>
                  <a:pt x="4762029" y="1644301"/>
                  <a:pt x="4538133" y="1499427"/>
                </a:cubicBezTo>
                <a:cubicBezTo>
                  <a:pt x="4314237" y="1354553"/>
                  <a:pt x="4319882" y="1271767"/>
                  <a:pt x="4109156" y="1330093"/>
                </a:cubicBezTo>
                <a:cubicBezTo>
                  <a:pt x="3898430" y="1388419"/>
                  <a:pt x="3584222" y="1860671"/>
                  <a:pt x="3273778" y="1849382"/>
                </a:cubicBezTo>
                <a:cubicBezTo>
                  <a:pt x="2963334" y="1838093"/>
                  <a:pt x="2460978" y="1454271"/>
                  <a:pt x="2246489" y="1262360"/>
                </a:cubicBezTo>
                <a:cubicBezTo>
                  <a:pt x="2032000" y="1070449"/>
                  <a:pt x="2063985" y="854078"/>
                  <a:pt x="1986844" y="697915"/>
                </a:cubicBezTo>
                <a:cubicBezTo>
                  <a:pt x="1909703" y="541752"/>
                  <a:pt x="1889007" y="327263"/>
                  <a:pt x="1783644" y="325382"/>
                </a:cubicBezTo>
                <a:cubicBezTo>
                  <a:pt x="1678281" y="323501"/>
                  <a:pt x="1612430" y="455205"/>
                  <a:pt x="1354667" y="686627"/>
                </a:cubicBezTo>
                <a:cubicBezTo>
                  <a:pt x="1096904" y="918049"/>
                  <a:pt x="462845" y="1474967"/>
                  <a:pt x="237067" y="1713915"/>
                </a:cubicBezTo>
                <a:cubicBezTo>
                  <a:pt x="11289" y="1952863"/>
                  <a:pt x="5644" y="2036589"/>
                  <a:pt x="0" y="2120315"/>
                </a:cubicBez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5424" y="1461516"/>
            <a:ext cx="7842954" cy="4482084"/>
          </a:xfrm>
          <a:prstGeom prst="rect">
            <a:avLst/>
          </a:prstGeom>
          <a:noFill/>
          <a:ln w="2603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954814" y="1630727"/>
            <a:ext cx="2836386" cy="83224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rPr>
              <a:t>        Wind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0" y="3512403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</a:rPr>
              <a:t>Darss</a:t>
            </a:r>
            <a:endParaRPr lang="en-US" sz="24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Sill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9638" y="3948402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Gotland 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Deep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3014" y="3657600"/>
            <a:ext cx="1494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Bornholm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Deep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32" y="1628422"/>
            <a:ext cx="611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</a:t>
            </a:r>
            <a:endParaRPr lang="en-US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0" y="1600200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134447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528 L 0.00261 -0.028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21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76026" y="1447800"/>
            <a:ext cx="588494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These Events ,</a:t>
            </a:r>
          </a:p>
          <a:p>
            <a:pPr algn="ctr"/>
            <a:r>
              <a:rPr lang="en-US" sz="4000" dirty="0" smtClean="0"/>
              <a:t>the “Major Baltic Inflows”</a:t>
            </a:r>
          </a:p>
          <a:p>
            <a:pPr algn="ctr"/>
            <a:r>
              <a:rPr lang="en-US" sz="4000" dirty="0" smtClean="0"/>
              <a:t>Are Extremely Rare, </a:t>
            </a:r>
          </a:p>
          <a:p>
            <a:pPr algn="ctr"/>
            <a:r>
              <a:rPr lang="en-US" sz="4000" dirty="0" smtClean="0"/>
              <a:t>So the Residence Time </a:t>
            </a:r>
          </a:p>
          <a:p>
            <a:pPr algn="ctr"/>
            <a:r>
              <a:rPr lang="en-US" sz="4000" dirty="0" smtClean="0"/>
              <a:t>for Water in the Baltic </a:t>
            </a:r>
          </a:p>
          <a:p>
            <a:pPr algn="ctr"/>
            <a:r>
              <a:rPr lang="en-US" sz="4000" dirty="0" smtClean="0"/>
              <a:t>Is About 50 Years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94615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21E5C0-32CB-48C1-8733-94AADFB8EFA0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49156" name="Picture 2" descr="shield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8733"/>
            <a:ext cx="8534400" cy="4911467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429000" y="5715000"/>
            <a:ext cx="2682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rgbClr val="006666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/>
              <a:t>Shield Areas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2362200"/>
            <a:ext cx="6264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Baltic Tides!</a:t>
            </a:r>
          </a:p>
          <a:p>
            <a:pPr algn="ctr"/>
            <a:r>
              <a:rPr lang="en-US" sz="4000" b="1" dirty="0" smtClean="0"/>
              <a:t>10 cm at the Danish Straits</a:t>
            </a:r>
          </a:p>
          <a:p>
            <a:pPr algn="ctr"/>
            <a:r>
              <a:rPr lang="en-US" sz="4000" b="1" dirty="0"/>
              <a:t> </a:t>
            </a:r>
            <a:r>
              <a:rPr lang="en-US" sz="4000" b="1" dirty="0" smtClean="0"/>
              <a:t>2-5 cm in the Baltic Sea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4679108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762000" y="244731"/>
            <a:ext cx="7772400" cy="5394069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38201" y="745869"/>
            <a:ext cx="7444216" cy="4800600"/>
          </a:xfrm>
          <a:prstGeom prst="rect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054578" y="1979179"/>
            <a:ext cx="5836355" cy="1332089"/>
          </a:xfrm>
          <a:custGeom>
            <a:avLst/>
            <a:gdLst>
              <a:gd name="connsiteX0" fmla="*/ 0 w 5836355"/>
              <a:gd name="connsiteY0" fmla="*/ 1286933 h 1332089"/>
              <a:gd name="connsiteX1" fmla="*/ 327378 w 5836355"/>
              <a:gd name="connsiteY1" fmla="*/ 1332089 h 1332089"/>
              <a:gd name="connsiteX2" fmla="*/ 508000 w 5836355"/>
              <a:gd name="connsiteY2" fmla="*/ 1140178 h 1332089"/>
              <a:gd name="connsiteX3" fmla="*/ 812800 w 5836355"/>
              <a:gd name="connsiteY3" fmla="*/ 587022 h 1332089"/>
              <a:gd name="connsiteX4" fmla="*/ 970844 w 5836355"/>
              <a:gd name="connsiteY4" fmla="*/ 959556 h 1332089"/>
              <a:gd name="connsiteX5" fmla="*/ 1332089 w 5836355"/>
              <a:gd name="connsiteY5" fmla="*/ 722489 h 1332089"/>
              <a:gd name="connsiteX6" fmla="*/ 1478844 w 5836355"/>
              <a:gd name="connsiteY6" fmla="*/ 643467 h 1332089"/>
              <a:gd name="connsiteX7" fmla="*/ 1591733 w 5836355"/>
              <a:gd name="connsiteY7" fmla="*/ 338667 h 1332089"/>
              <a:gd name="connsiteX8" fmla="*/ 1941689 w 5836355"/>
              <a:gd name="connsiteY8" fmla="*/ 248356 h 1332089"/>
              <a:gd name="connsiteX9" fmla="*/ 2077155 w 5836355"/>
              <a:gd name="connsiteY9" fmla="*/ 383822 h 1332089"/>
              <a:gd name="connsiteX10" fmla="*/ 2246489 w 5836355"/>
              <a:gd name="connsiteY10" fmla="*/ 270933 h 1332089"/>
              <a:gd name="connsiteX11" fmla="*/ 2404533 w 5836355"/>
              <a:gd name="connsiteY11" fmla="*/ 237067 h 1332089"/>
              <a:gd name="connsiteX12" fmla="*/ 2540000 w 5836355"/>
              <a:gd name="connsiteY12" fmla="*/ 11289 h 1332089"/>
              <a:gd name="connsiteX13" fmla="*/ 2709333 w 5836355"/>
              <a:gd name="connsiteY13" fmla="*/ 67733 h 1332089"/>
              <a:gd name="connsiteX14" fmla="*/ 2856089 w 5836355"/>
              <a:gd name="connsiteY14" fmla="*/ 270933 h 1332089"/>
              <a:gd name="connsiteX15" fmla="*/ 3183466 w 5836355"/>
              <a:gd name="connsiteY15" fmla="*/ 0 h 1332089"/>
              <a:gd name="connsiteX16" fmla="*/ 3364089 w 5836355"/>
              <a:gd name="connsiteY16" fmla="*/ 214489 h 1332089"/>
              <a:gd name="connsiteX17" fmla="*/ 3533422 w 5836355"/>
              <a:gd name="connsiteY17" fmla="*/ 135467 h 1332089"/>
              <a:gd name="connsiteX18" fmla="*/ 3849511 w 5836355"/>
              <a:gd name="connsiteY18" fmla="*/ 508000 h 1332089"/>
              <a:gd name="connsiteX19" fmla="*/ 3973689 w 5836355"/>
              <a:gd name="connsiteY19" fmla="*/ 304800 h 1332089"/>
              <a:gd name="connsiteX20" fmla="*/ 4143022 w 5836355"/>
              <a:gd name="connsiteY20" fmla="*/ 293511 h 1332089"/>
              <a:gd name="connsiteX21" fmla="*/ 4459111 w 5836355"/>
              <a:gd name="connsiteY21" fmla="*/ 925689 h 1332089"/>
              <a:gd name="connsiteX22" fmla="*/ 4594578 w 5836355"/>
              <a:gd name="connsiteY22" fmla="*/ 722489 h 1332089"/>
              <a:gd name="connsiteX23" fmla="*/ 4752622 w 5836355"/>
              <a:gd name="connsiteY23" fmla="*/ 609600 h 1332089"/>
              <a:gd name="connsiteX24" fmla="*/ 4910666 w 5836355"/>
              <a:gd name="connsiteY24" fmla="*/ 609600 h 1332089"/>
              <a:gd name="connsiteX25" fmla="*/ 5238044 w 5836355"/>
              <a:gd name="connsiteY25" fmla="*/ 756356 h 1332089"/>
              <a:gd name="connsiteX26" fmla="*/ 5362222 w 5836355"/>
              <a:gd name="connsiteY26" fmla="*/ 496711 h 1332089"/>
              <a:gd name="connsiteX27" fmla="*/ 5520266 w 5836355"/>
              <a:gd name="connsiteY27" fmla="*/ 440267 h 1332089"/>
              <a:gd name="connsiteX28" fmla="*/ 5667022 w 5836355"/>
              <a:gd name="connsiteY28" fmla="*/ 643467 h 1332089"/>
              <a:gd name="connsiteX29" fmla="*/ 5836355 w 5836355"/>
              <a:gd name="connsiteY29" fmla="*/ 519289 h 133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6355" h="1332089">
                <a:moveTo>
                  <a:pt x="0" y="1286933"/>
                </a:moveTo>
                <a:lnTo>
                  <a:pt x="327378" y="1332089"/>
                </a:lnTo>
                <a:lnTo>
                  <a:pt x="508000" y="1140178"/>
                </a:lnTo>
                <a:lnTo>
                  <a:pt x="812800" y="587022"/>
                </a:lnTo>
                <a:lnTo>
                  <a:pt x="970844" y="959556"/>
                </a:lnTo>
                <a:lnTo>
                  <a:pt x="1332089" y="722489"/>
                </a:lnTo>
                <a:lnTo>
                  <a:pt x="1478844" y="643467"/>
                </a:lnTo>
                <a:lnTo>
                  <a:pt x="1591733" y="338667"/>
                </a:lnTo>
                <a:lnTo>
                  <a:pt x="1941689" y="248356"/>
                </a:lnTo>
                <a:lnTo>
                  <a:pt x="2077155" y="383822"/>
                </a:lnTo>
                <a:lnTo>
                  <a:pt x="2246489" y="270933"/>
                </a:lnTo>
                <a:lnTo>
                  <a:pt x="2404533" y="237067"/>
                </a:lnTo>
                <a:lnTo>
                  <a:pt x="2540000" y="11289"/>
                </a:lnTo>
                <a:lnTo>
                  <a:pt x="2709333" y="67733"/>
                </a:lnTo>
                <a:lnTo>
                  <a:pt x="2856089" y="270933"/>
                </a:lnTo>
                <a:lnTo>
                  <a:pt x="3183466" y="0"/>
                </a:lnTo>
                <a:lnTo>
                  <a:pt x="3364089" y="214489"/>
                </a:lnTo>
                <a:lnTo>
                  <a:pt x="3533422" y="135467"/>
                </a:lnTo>
                <a:lnTo>
                  <a:pt x="3849511" y="508000"/>
                </a:lnTo>
                <a:lnTo>
                  <a:pt x="3973689" y="304800"/>
                </a:lnTo>
                <a:lnTo>
                  <a:pt x="4143022" y="293511"/>
                </a:lnTo>
                <a:lnTo>
                  <a:pt x="4459111" y="925689"/>
                </a:lnTo>
                <a:lnTo>
                  <a:pt x="4594578" y="722489"/>
                </a:lnTo>
                <a:lnTo>
                  <a:pt x="4752622" y="609600"/>
                </a:lnTo>
                <a:lnTo>
                  <a:pt x="4910666" y="609600"/>
                </a:lnTo>
                <a:lnTo>
                  <a:pt x="5238044" y="756356"/>
                </a:lnTo>
                <a:lnTo>
                  <a:pt x="5362222" y="496711"/>
                </a:lnTo>
                <a:lnTo>
                  <a:pt x="5520266" y="440267"/>
                </a:lnTo>
                <a:lnTo>
                  <a:pt x="5667022" y="643467"/>
                </a:lnTo>
                <a:lnTo>
                  <a:pt x="5836355" y="519289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077156" y="2103357"/>
            <a:ext cx="5904088" cy="2246489"/>
          </a:xfrm>
          <a:custGeom>
            <a:avLst/>
            <a:gdLst>
              <a:gd name="connsiteX0" fmla="*/ 0 w 5904088"/>
              <a:gd name="connsiteY0" fmla="*/ 1603022 h 2246489"/>
              <a:gd name="connsiteX1" fmla="*/ 169333 w 5904088"/>
              <a:gd name="connsiteY1" fmla="*/ 1727200 h 2246489"/>
              <a:gd name="connsiteX2" fmla="*/ 372533 w 5904088"/>
              <a:gd name="connsiteY2" fmla="*/ 1715911 h 2246489"/>
              <a:gd name="connsiteX3" fmla="*/ 553155 w 5904088"/>
              <a:gd name="connsiteY3" fmla="*/ 1546578 h 2246489"/>
              <a:gd name="connsiteX4" fmla="*/ 824088 w 5904088"/>
              <a:gd name="connsiteY4" fmla="*/ 1309511 h 2246489"/>
              <a:gd name="connsiteX5" fmla="*/ 1004711 w 5904088"/>
              <a:gd name="connsiteY5" fmla="*/ 1343378 h 2246489"/>
              <a:gd name="connsiteX6" fmla="*/ 1128888 w 5904088"/>
              <a:gd name="connsiteY6" fmla="*/ 1433689 h 2246489"/>
              <a:gd name="connsiteX7" fmla="*/ 1298222 w 5904088"/>
              <a:gd name="connsiteY7" fmla="*/ 1614311 h 2246489"/>
              <a:gd name="connsiteX8" fmla="*/ 1422400 w 5904088"/>
              <a:gd name="connsiteY8" fmla="*/ 1422400 h 2246489"/>
              <a:gd name="connsiteX9" fmla="*/ 1761066 w 5904088"/>
              <a:gd name="connsiteY9" fmla="*/ 1422400 h 2246489"/>
              <a:gd name="connsiteX10" fmla="*/ 1806222 w 5904088"/>
              <a:gd name="connsiteY10" fmla="*/ 1309511 h 2246489"/>
              <a:gd name="connsiteX11" fmla="*/ 1885244 w 5904088"/>
              <a:gd name="connsiteY11" fmla="*/ 1151467 h 2246489"/>
              <a:gd name="connsiteX12" fmla="*/ 2054577 w 5904088"/>
              <a:gd name="connsiteY12" fmla="*/ 1049867 h 2246489"/>
              <a:gd name="connsiteX13" fmla="*/ 2190044 w 5904088"/>
              <a:gd name="connsiteY13" fmla="*/ 1264355 h 2246489"/>
              <a:gd name="connsiteX14" fmla="*/ 2381955 w 5904088"/>
              <a:gd name="connsiteY14" fmla="*/ 1365955 h 2246489"/>
              <a:gd name="connsiteX15" fmla="*/ 2686755 w 5904088"/>
              <a:gd name="connsiteY15" fmla="*/ 304800 h 2246489"/>
              <a:gd name="connsiteX16" fmla="*/ 2810933 w 5904088"/>
              <a:gd name="connsiteY16" fmla="*/ 316089 h 2246489"/>
              <a:gd name="connsiteX17" fmla="*/ 2980266 w 5904088"/>
              <a:gd name="connsiteY17" fmla="*/ 451555 h 2246489"/>
              <a:gd name="connsiteX18" fmla="*/ 3160888 w 5904088"/>
              <a:gd name="connsiteY18" fmla="*/ 361244 h 2246489"/>
              <a:gd name="connsiteX19" fmla="*/ 3318933 w 5904088"/>
              <a:gd name="connsiteY19" fmla="*/ 0 h 2246489"/>
              <a:gd name="connsiteX20" fmla="*/ 3567288 w 5904088"/>
              <a:gd name="connsiteY20" fmla="*/ 812800 h 2246489"/>
              <a:gd name="connsiteX21" fmla="*/ 3623733 w 5904088"/>
              <a:gd name="connsiteY21" fmla="*/ 948267 h 2246489"/>
              <a:gd name="connsiteX22" fmla="*/ 3804355 w 5904088"/>
              <a:gd name="connsiteY22" fmla="*/ 1162755 h 2246489"/>
              <a:gd name="connsiteX23" fmla="*/ 3939822 w 5904088"/>
              <a:gd name="connsiteY23" fmla="*/ 1162755 h 2246489"/>
              <a:gd name="connsiteX24" fmla="*/ 3996266 w 5904088"/>
              <a:gd name="connsiteY24" fmla="*/ 1264355 h 2246489"/>
              <a:gd name="connsiteX25" fmla="*/ 4357511 w 5904088"/>
              <a:gd name="connsiteY25" fmla="*/ 1580444 h 2246489"/>
              <a:gd name="connsiteX26" fmla="*/ 4492977 w 5904088"/>
              <a:gd name="connsiteY26" fmla="*/ 1840089 h 2246489"/>
              <a:gd name="connsiteX27" fmla="*/ 4538133 w 5904088"/>
              <a:gd name="connsiteY27" fmla="*/ 1998133 h 2246489"/>
              <a:gd name="connsiteX28" fmla="*/ 4684888 w 5904088"/>
              <a:gd name="connsiteY28" fmla="*/ 2201333 h 2246489"/>
              <a:gd name="connsiteX29" fmla="*/ 4763911 w 5904088"/>
              <a:gd name="connsiteY29" fmla="*/ 2246489 h 2246489"/>
              <a:gd name="connsiteX30" fmla="*/ 5215466 w 5904088"/>
              <a:gd name="connsiteY30" fmla="*/ 1546578 h 2246489"/>
              <a:gd name="connsiteX31" fmla="*/ 5554133 w 5904088"/>
              <a:gd name="connsiteY31" fmla="*/ 1896533 h 2246489"/>
              <a:gd name="connsiteX32" fmla="*/ 5700888 w 5904088"/>
              <a:gd name="connsiteY32" fmla="*/ 1794933 h 2246489"/>
              <a:gd name="connsiteX33" fmla="*/ 5904088 w 5904088"/>
              <a:gd name="connsiteY33" fmla="*/ 1907822 h 224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04088" h="2246489">
                <a:moveTo>
                  <a:pt x="0" y="1603022"/>
                </a:moveTo>
                <a:lnTo>
                  <a:pt x="169333" y="1727200"/>
                </a:lnTo>
                <a:lnTo>
                  <a:pt x="372533" y="1715911"/>
                </a:lnTo>
                <a:lnTo>
                  <a:pt x="553155" y="1546578"/>
                </a:lnTo>
                <a:lnTo>
                  <a:pt x="824088" y="1309511"/>
                </a:lnTo>
                <a:lnTo>
                  <a:pt x="1004711" y="1343378"/>
                </a:lnTo>
                <a:lnTo>
                  <a:pt x="1128888" y="1433689"/>
                </a:lnTo>
                <a:lnTo>
                  <a:pt x="1298222" y="1614311"/>
                </a:lnTo>
                <a:lnTo>
                  <a:pt x="1422400" y="1422400"/>
                </a:lnTo>
                <a:lnTo>
                  <a:pt x="1761066" y="1422400"/>
                </a:lnTo>
                <a:lnTo>
                  <a:pt x="1806222" y="1309511"/>
                </a:lnTo>
                <a:lnTo>
                  <a:pt x="1885244" y="1151467"/>
                </a:lnTo>
                <a:lnTo>
                  <a:pt x="2054577" y="1049867"/>
                </a:lnTo>
                <a:lnTo>
                  <a:pt x="2190044" y="1264355"/>
                </a:lnTo>
                <a:lnTo>
                  <a:pt x="2381955" y="1365955"/>
                </a:lnTo>
                <a:lnTo>
                  <a:pt x="2686755" y="304800"/>
                </a:lnTo>
                <a:lnTo>
                  <a:pt x="2810933" y="316089"/>
                </a:lnTo>
                <a:lnTo>
                  <a:pt x="2980266" y="451555"/>
                </a:lnTo>
                <a:lnTo>
                  <a:pt x="3160888" y="361244"/>
                </a:lnTo>
                <a:lnTo>
                  <a:pt x="3318933" y="0"/>
                </a:lnTo>
                <a:lnTo>
                  <a:pt x="3567288" y="812800"/>
                </a:lnTo>
                <a:lnTo>
                  <a:pt x="3623733" y="948267"/>
                </a:lnTo>
                <a:lnTo>
                  <a:pt x="3804355" y="1162755"/>
                </a:lnTo>
                <a:lnTo>
                  <a:pt x="3939822" y="1162755"/>
                </a:lnTo>
                <a:lnTo>
                  <a:pt x="3996266" y="1264355"/>
                </a:lnTo>
                <a:lnTo>
                  <a:pt x="4357511" y="1580444"/>
                </a:lnTo>
                <a:lnTo>
                  <a:pt x="4492977" y="1840089"/>
                </a:lnTo>
                <a:lnTo>
                  <a:pt x="4538133" y="1998133"/>
                </a:lnTo>
                <a:lnTo>
                  <a:pt x="4684888" y="2201333"/>
                </a:lnTo>
                <a:lnTo>
                  <a:pt x="4763911" y="2246489"/>
                </a:lnTo>
                <a:lnTo>
                  <a:pt x="5215466" y="1546578"/>
                </a:lnTo>
                <a:lnTo>
                  <a:pt x="5554133" y="1896533"/>
                </a:lnTo>
                <a:lnTo>
                  <a:pt x="5700888" y="1794933"/>
                </a:lnTo>
                <a:lnTo>
                  <a:pt x="5904088" y="1907822"/>
                </a:lnTo>
              </a:path>
            </a:pathLst>
          </a:custGeom>
          <a:ln w="76200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54578" y="1651801"/>
            <a:ext cx="5870222" cy="2765778"/>
          </a:xfrm>
          <a:custGeom>
            <a:avLst/>
            <a:gdLst>
              <a:gd name="connsiteX0" fmla="*/ 0 w 5870222"/>
              <a:gd name="connsiteY0" fmla="*/ 2562578 h 2765778"/>
              <a:gd name="connsiteX1" fmla="*/ 225778 w 5870222"/>
              <a:gd name="connsiteY1" fmla="*/ 2393245 h 2765778"/>
              <a:gd name="connsiteX2" fmla="*/ 395111 w 5870222"/>
              <a:gd name="connsiteY2" fmla="*/ 2483556 h 2765778"/>
              <a:gd name="connsiteX3" fmla="*/ 541866 w 5870222"/>
              <a:gd name="connsiteY3" fmla="*/ 2404534 h 2765778"/>
              <a:gd name="connsiteX4" fmla="*/ 722489 w 5870222"/>
              <a:gd name="connsiteY4" fmla="*/ 2540000 h 2765778"/>
              <a:gd name="connsiteX5" fmla="*/ 891822 w 5870222"/>
              <a:gd name="connsiteY5" fmla="*/ 2336800 h 2765778"/>
              <a:gd name="connsiteX6" fmla="*/ 1264355 w 5870222"/>
              <a:gd name="connsiteY6" fmla="*/ 1952978 h 2765778"/>
              <a:gd name="connsiteX7" fmla="*/ 1433689 w 5870222"/>
              <a:gd name="connsiteY7" fmla="*/ 1727200 h 2765778"/>
              <a:gd name="connsiteX8" fmla="*/ 1625600 w 5870222"/>
              <a:gd name="connsiteY8" fmla="*/ 1727200 h 2765778"/>
              <a:gd name="connsiteX9" fmla="*/ 1772355 w 5870222"/>
              <a:gd name="connsiteY9" fmla="*/ 1580445 h 2765778"/>
              <a:gd name="connsiteX10" fmla="*/ 2032000 w 5870222"/>
              <a:gd name="connsiteY10" fmla="*/ 1851378 h 2765778"/>
              <a:gd name="connsiteX11" fmla="*/ 2122311 w 5870222"/>
              <a:gd name="connsiteY11" fmla="*/ 1851378 h 2765778"/>
              <a:gd name="connsiteX12" fmla="*/ 2291644 w 5870222"/>
              <a:gd name="connsiteY12" fmla="*/ 1749778 h 2765778"/>
              <a:gd name="connsiteX13" fmla="*/ 2460978 w 5870222"/>
              <a:gd name="connsiteY13" fmla="*/ 2257778 h 2765778"/>
              <a:gd name="connsiteX14" fmla="*/ 2641600 w 5870222"/>
              <a:gd name="connsiteY14" fmla="*/ 2585156 h 2765778"/>
              <a:gd name="connsiteX15" fmla="*/ 3014133 w 5870222"/>
              <a:gd name="connsiteY15" fmla="*/ 2675467 h 2765778"/>
              <a:gd name="connsiteX16" fmla="*/ 3160889 w 5870222"/>
              <a:gd name="connsiteY16" fmla="*/ 2731911 h 2765778"/>
              <a:gd name="connsiteX17" fmla="*/ 3206044 w 5870222"/>
              <a:gd name="connsiteY17" fmla="*/ 2765778 h 2765778"/>
              <a:gd name="connsiteX18" fmla="*/ 3578578 w 5870222"/>
              <a:gd name="connsiteY18" fmla="*/ 2528711 h 2765778"/>
              <a:gd name="connsiteX19" fmla="*/ 3747911 w 5870222"/>
              <a:gd name="connsiteY19" fmla="*/ 2483556 h 2765778"/>
              <a:gd name="connsiteX20" fmla="*/ 3872089 w 5870222"/>
              <a:gd name="connsiteY20" fmla="*/ 2393245 h 2765778"/>
              <a:gd name="connsiteX21" fmla="*/ 4052711 w 5870222"/>
              <a:gd name="connsiteY21" fmla="*/ 2460978 h 2765778"/>
              <a:gd name="connsiteX22" fmla="*/ 4222044 w 5870222"/>
              <a:gd name="connsiteY22" fmla="*/ 2460978 h 2765778"/>
              <a:gd name="connsiteX23" fmla="*/ 4368800 w 5870222"/>
              <a:gd name="connsiteY23" fmla="*/ 2427111 h 2765778"/>
              <a:gd name="connsiteX24" fmla="*/ 4651022 w 5870222"/>
              <a:gd name="connsiteY24" fmla="*/ 2077156 h 2765778"/>
              <a:gd name="connsiteX25" fmla="*/ 4786489 w 5870222"/>
              <a:gd name="connsiteY25" fmla="*/ 1761067 h 2765778"/>
              <a:gd name="connsiteX26" fmla="*/ 4921955 w 5870222"/>
              <a:gd name="connsiteY26" fmla="*/ 1275645 h 2765778"/>
              <a:gd name="connsiteX27" fmla="*/ 4933244 w 5870222"/>
              <a:gd name="connsiteY27" fmla="*/ 1207911 h 2765778"/>
              <a:gd name="connsiteX28" fmla="*/ 5102578 w 5870222"/>
              <a:gd name="connsiteY28" fmla="*/ 1038578 h 2765778"/>
              <a:gd name="connsiteX29" fmla="*/ 5170311 w 5870222"/>
              <a:gd name="connsiteY29" fmla="*/ 632178 h 2765778"/>
              <a:gd name="connsiteX30" fmla="*/ 5215466 w 5870222"/>
              <a:gd name="connsiteY30" fmla="*/ 316089 h 2765778"/>
              <a:gd name="connsiteX31" fmla="*/ 5429955 w 5870222"/>
              <a:gd name="connsiteY31" fmla="*/ 0 h 2765778"/>
              <a:gd name="connsiteX32" fmla="*/ 5610578 w 5870222"/>
              <a:gd name="connsiteY32" fmla="*/ 462845 h 2765778"/>
              <a:gd name="connsiteX33" fmla="*/ 5734755 w 5870222"/>
              <a:gd name="connsiteY33" fmla="*/ 688623 h 2765778"/>
              <a:gd name="connsiteX34" fmla="*/ 5870222 w 5870222"/>
              <a:gd name="connsiteY34" fmla="*/ 869245 h 276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70222" h="2765778">
                <a:moveTo>
                  <a:pt x="0" y="2562578"/>
                </a:moveTo>
                <a:lnTo>
                  <a:pt x="225778" y="2393245"/>
                </a:lnTo>
                <a:lnTo>
                  <a:pt x="395111" y="2483556"/>
                </a:lnTo>
                <a:lnTo>
                  <a:pt x="541866" y="2404534"/>
                </a:lnTo>
                <a:lnTo>
                  <a:pt x="722489" y="2540000"/>
                </a:lnTo>
                <a:lnTo>
                  <a:pt x="891822" y="2336800"/>
                </a:lnTo>
                <a:lnTo>
                  <a:pt x="1264355" y="1952978"/>
                </a:lnTo>
                <a:lnTo>
                  <a:pt x="1433689" y="1727200"/>
                </a:lnTo>
                <a:lnTo>
                  <a:pt x="1625600" y="1727200"/>
                </a:lnTo>
                <a:lnTo>
                  <a:pt x="1772355" y="1580445"/>
                </a:lnTo>
                <a:lnTo>
                  <a:pt x="2032000" y="1851378"/>
                </a:lnTo>
                <a:lnTo>
                  <a:pt x="2122311" y="1851378"/>
                </a:lnTo>
                <a:lnTo>
                  <a:pt x="2291644" y="1749778"/>
                </a:lnTo>
                <a:lnTo>
                  <a:pt x="2460978" y="2257778"/>
                </a:lnTo>
                <a:lnTo>
                  <a:pt x="2641600" y="2585156"/>
                </a:lnTo>
                <a:lnTo>
                  <a:pt x="3014133" y="2675467"/>
                </a:lnTo>
                <a:lnTo>
                  <a:pt x="3160889" y="2731911"/>
                </a:lnTo>
                <a:lnTo>
                  <a:pt x="3206044" y="2765778"/>
                </a:lnTo>
                <a:lnTo>
                  <a:pt x="3578578" y="2528711"/>
                </a:lnTo>
                <a:lnTo>
                  <a:pt x="3747911" y="2483556"/>
                </a:lnTo>
                <a:lnTo>
                  <a:pt x="3872089" y="2393245"/>
                </a:lnTo>
                <a:lnTo>
                  <a:pt x="4052711" y="2460978"/>
                </a:lnTo>
                <a:lnTo>
                  <a:pt x="4222044" y="2460978"/>
                </a:lnTo>
                <a:lnTo>
                  <a:pt x="4368800" y="2427111"/>
                </a:lnTo>
                <a:lnTo>
                  <a:pt x="4651022" y="2077156"/>
                </a:lnTo>
                <a:lnTo>
                  <a:pt x="4786489" y="1761067"/>
                </a:lnTo>
                <a:lnTo>
                  <a:pt x="4921955" y="1275645"/>
                </a:lnTo>
                <a:lnTo>
                  <a:pt x="4933244" y="1207911"/>
                </a:lnTo>
                <a:lnTo>
                  <a:pt x="5102578" y="1038578"/>
                </a:lnTo>
                <a:lnTo>
                  <a:pt x="5170311" y="632178"/>
                </a:lnTo>
                <a:lnTo>
                  <a:pt x="5215466" y="316089"/>
                </a:lnTo>
                <a:lnTo>
                  <a:pt x="5429955" y="0"/>
                </a:lnTo>
                <a:lnTo>
                  <a:pt x="5610578" y="462845"/>
                </a:lnTo>
                <a:lnTo>
                  <a:pt x="5734755" y="688623"/>
                </a:lnTo>
                <a:lnTo>
                  <a:pt x="5870222" y="869245"/>
                </a:lnTo>
              </a:path>
            </a:pathLst>
          </a:custGeom>
          <a:ln w="76200">
            <a:solidFill>
              <a:srgbClr val="FF33CC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6717" y="1050667"/>
            <a:ext cx="62068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600</a:t>
            </a:r>
          </a:p>
          <a:p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500</a:t>
            </a:r>
          </a:p>
          <a:p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400</a:t>
            </a:r>
          </a:p>
          <a:p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300</a:t>
            </a:r>
          </a:p>
          <a:p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200</a:t>
            </a:r>
          </a:p>
          <a:p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100</a:t>
            </a:r>
          </a:p>
          <a:p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  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80529" y="4632068"/>
            <a:ext cx="638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64      68      72      76      80      84      88      92      96      00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9942" y="2995769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Metric Tons: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x1000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3405" y="5001400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Year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057400" y="609600"/>
            <a:ext cx="5943600" cy="4022468"/>
          </a:xfrm>
          <a:prstGeom prst="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609600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Herring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6573" y="60960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33CC"/>
                </a:solidFill>
              </a:rPr>
              <a:t>Sprat</a:t>
            </a:r>
            <a:endParaRPr lang="en-US" sz="2400" b="1" dirty="0">
              <a:solidFill>
                <a:srgbClr val="FF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5600" y="609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Cod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6326" y="5652280"/>
            <a:ext cx="4507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Major Baltic Fisheries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5928" y="6243935"/>
            <a:ext cx="835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1/3 Human Consumption, 2/3 Fish Meal and Oil, Animal Feed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62" y="990600"/>
            <a:ext cx="2318147" cy="9890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38200"/>
            <a:ext cx="1423590" cy="10060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147">
            <a:off x="4775815" y="634385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54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593" y="381000"/>
            <a:ext cx="8800807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	In Summary: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The Baltic is a unique oceanic basin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It is one of four major brackish water basins in the world: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The others are: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The Black Sea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The Gulf of Ob in the Kara Sea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Chesapeake Bay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The Baltic Sea is slightly brackish, nearly fresh water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It occupies a valley originally carved by the </a:t>
            </a:r>
            <a:r>
              <a:rPr lang="en-US" sz="2400" dirty="0" err="1" smtClean="0"/>
              <a:t>Eridano</a:t>
            </a:r>
            <a:r>
              <a:rPr lang="en-US" sz="2400" dirty="0" smtClean="0"/>
              <a:t> River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It is an estuary, so its circulation is driven by the many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rivers that flow into the Baltic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It is partly to fully frozen in winter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It is historically important for its trade and its fisheries</a:t>
            </a:r>
          </a:p>
          <a:p>
            <a:endParaRPr lang="en-US" sz="2400" dirty="0"/>
          </a:p>
          <a:p>
            <a:pPr algn="ctr"/>
            <a:r>
              <a:rPr lang="en-US" sz="2400" dirty="0" smtClean="0"/>
              <a:t>Thank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5466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E1A-A6A9-411E-8551-554C5295475C}" type="datetime1">
              <a:rPr lang="en-US" smtClean="0"/>
              <a:t>9/16/2011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67512"/>
            <a:ext cx="7010400" cy="529285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810000" y="4191000"/>
            <a:ext cx="3054041" cy="1560731"/>
            <a:chOff x="3810000" y="4191000"/>
            <a:chExt cx="3054041" cy="1560731"/>
          </a:xfrm>
        </p:grpSpPr>
        <p:sp>
          <p:nvSpPr>
            <p:cNvPr id="5" name="TextBox 4"/>
            <p:cNvSpPr txBox="1"/>
            <p:nvPr/>
          </p:nvSpPr>
          <p:spPr>
            <a:xfrm>
              <a:off x="3810000" y="5105400"/>
              <a:ext cx="3054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The Gulf of Ob</a:t>
              </a:r>
              <a:endParaRPr lang="en-US" sz="3600" b="1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3886200" y="4191000"/>
              <a:ext cx="838200" cy="9144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2652637" y="1752600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Kara Sea</a:t>
            </a:r>
            <a:endParaRPr lang="en-US" sz="3600" b="1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486400" y="4648200"/>
            <a:ext cx="2057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813626" y="4180891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1000 Km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722765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E0C94D-D4D7-4E70-B49A-6C550E6AF153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9940" name="Picture 2" descr="geologicl time c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5557838" cy="5562600"/>
          </a:xfrm>
          <a:prstGeom prst="rect">
            <a:avLst/>
          </a:prstGeom>
          <a:noFill/>
          <a:ln w="76200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Arc 3"/>
          <p:cNvSpPr>
            <a:spLocks/>
          </p:cNvSpPr>
          <p:nvPr/>
        </p:nvSpPr>
        <p:spPr bwMode="auto">
          <a:xfrm>
            <a:off x="1447800" y="1676400"/>
            <a:ext cx="4038600" cy="4038600"/>
          </a:xfrm>
          <a:custGeom>
            <a:avLst/>
            <a:gdLst>
              <a:gd name="T0" fmla="*/ 2019300 w 43200"/>
              <a:gd name="T1" fmla="*/ 0 h 43200"/>
              <a:gd name="T2" fmla="*/ 654964 w 43200"/>
              <a:gd name="T3" fmla="*/ 530627 h 43200"/>
              <a:gd name="T4" fmla="*/ 2019300 w 43200"/>
              <a:gd name="T5" fmla="*/ 201930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5544"/>
                  <a:pt x="2541" y="9767"/>
                  <a:pt x="7005" y="5675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5544"/>
                  <a:pt x="2541" y="9767"/>
                  <a:pt x="7005" y="5675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bg2"/>
          </a:solidFill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097588" y="1400175"/>
            <a:ext cx="29083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/>
              <a:t>88% of </a:t>
            </a:r>
          </a:p>
          <a:p>
            <a:pPr algn="ctr">
              <a:defRPr/>
            </a:pPr>
            <a:r>
              <a:rPr lang="en-US" sz="3600"/>
              <a:t>Geological</a:t>
            </a:r>
          </a:p>
          <a:p>
            <a:pPr algn="ctr">
              <a:defRPr/>
            </a:pPr>
            <a:r>
              <a:rPr lang="en-US" sz="3600"/>
              <a:t>Time was </a:t>
            </a:r>
          </a:p>
          <a:p>
            <a:pPr algn="ctr">
              <a:defRPr/>
            </a:pPr>
            <a:r>
              <a:rPr lang="en-US" sz="3600"/>
              <a:t>in the</a:t>
            </a:r>
          </a:p>
          <a:p>
            <a:pPr algn="ctr">
              <a:defRPr/>
            </a:pPr>
            <a:r>
              <a:rPr lang="en-US" sz="3600"/>
              <a:t>Pre-Cambrian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2EF471B-9BED-4355-810E-DF26788EC6B0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44036" name="Picture 2" descr="canadian shield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r="2083" b="2577"/>
          <a:stretch>
            <a:fillRect/>
          </a:stretch>
        </p:blipFill>
        <p:spPr bwMode="auto">
          <a:xfrm>
            <a:off x="914400" y="1524000"/>
            <a:ext cx="7162800" cy="4724400"/>
          </a:xfrm>
          <a:prstGeom prst="rect">
            <a:avLst/>
          </a:prstGeom>
          <a:noFill/>
          <a:ln w="76200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187575" y="561975"/>
            <a:ext cx="4213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/>
              <a:t>The Canadian Shield</a:t>
            </a: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2819400" y="2514600"/>
            <a:ext cx="4419600" cy="4191000"/>
          </a:xfrm>
          <a:prstGeom prst="ellips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 rot="-174774">
            <a:off x="1066800" y="4343400"/>
            <a:ext cx="976313" cy="1247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rgbClr val="00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AutoShape 6"/>
          <p:cNvSpPr>
            <a:spLocks noChangeArrowheads="1"/>
          </p:cNvSpPr>
          <p:nvPr/>
        </p:nvSpPr>
        <p:spPr bwMode="auto">
          <a:xfrm rot="-8513809">
            <a:off x="6934200" y="5610225"/>
            <a:ext cx="976313" cy="1247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 animBg="1"/>
      <p:bldP spid="63493" grpId="0" animBg="1"/>
      <p:bldP spid="63494" grpId="0" animBg="1"/>
    </p:bld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Jester"/>
        <a:ea typeface=""/>
        <a:cs typeface="Arial"/>
      </a:majorFont>
      <a:minorFont>
        <a:latin typeface="Jeste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Jester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Jester" pitchFamily="2" charset="0"/>
            <a:cs typeface="Arial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Jester"/>
        <a:ea typeface=""/>
        <a:cs typeface="Arial"/>
      </a:majorFont>
      <a:minorFont>
        <a:latin typeface="Jeste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Jester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Jester" pitchFamily="2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Goin’ With the Flow West Africa 2011</Template>
  <TotalTime>4435</TotalTime>
  <Words>1535</Words>
  <Application>Microsoft Office PowerPoint</Application>
  <PresentationFormat>On-screen Show (4:3)</PresentationFormat>
  <Paragraphs>585</Paragraphs>
  <Slides>73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Globe</vt:lpstr>
      <vt:lpstr>Default Design</vt:lpstr>
      <vt:lpstr>The Physical Setting and Circulation of the Baltic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Estuaries</vt:lpstr>
      <vt:lpstr>PowerPoint Presentation</vt:lpstr>
      <vt:lpstr>Estuaries</vt:lpstr>
      <vt:lpstr>PowerPoint Presentation</vt:lpstr>
      <vt:lpstr>Estuaries</vt:lpstr>
      <vt:lpstr>Cities on Estuaries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</dc:creator>
  <cp:lastModifiedBy>jim</cp:lastModifiedBy>
  <cp:revision>138</cp:revision>
  <dcterms:created xsi:type="dcterms:W3CDTF">2011-04-23T23:50:32Z</dcterms:created>
  <dcterms:modified xsi:type="dcterms:W3CDTF">2011-09-16T18:12:02Z</dcterms:modified>
</cp:coreProperties>
</file>