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Default Extension="tiff" ContentType="image/tiff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Default Extension="fntdata" ContentType="application/x-fontdata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60" r:id="rId1"/>
    <p:sldMasterId id="2147483673" r:id="rId2"/>
    <p:sldMasterId id="2147483752" r:id="rId3"/>
  </p:sldMasterIdLst>
  <p:notesMasterIdLst>
    <p:notesMasterId r:id="rId87"/>
  </p:notesMasterIdLst>
  <p:sldIdLst>
    <p:sldId id="256" r:id="rId4"/>
    <p:sldId id="341" r:id="rId5"/>
    <p:sldId id="345" r:id="rId6"/>
    <p:sldId id="346" r:id="rId7"/>
    <p:sldId id="305" r:id="rId8"/>
    <p:sldId id="312" r:id="rId9"/>
    <p:sldId id="302" r:id="rId10"/>
    <p:sldId id="306" r:id="rId11"/>
    <p:sldId id="307" r:id="rId12"/>
    <p:sldId id="304" r:id="rId13"/>
    <p:sldId id="262" r:id="rId14"/>
    <p:sldId id="296" r:id="rId15"/>
    <p:sldId id="297" r:id="rId16"/>
    <p:sldId id="351" r:id="rId17"/>
    <p:sldId id="301" r:id="rId18"/>
    <p:sldId id="299" r:id="rId19"/>
    <p:sldId id="300" r:id="rId20"/>
    <p:sldId id="280" r:id="rId21"/>
    <p:sldId id="308" r:id="rId22"/>
    <p:sldId id="309" r:id="rId23"/>
    <p:sldId id="263" r:id="rId24"/>
    <p:sldId id="310" r:id="rId25"/>
    <p:sldId id="258" r:id="rId26"/>
    <p:sldId id="294" r:id="rId27"/>
    <p:sldId id="288" r:id="rId28"/>
    <p:sldId id="289" r:id="rId29"/>
    <p:sldId id="290" r:id="rId30"/>
    <p:sldId id="291" r:id="rId31"/>
    <p:sldId id="292" r:id="rId32"/>
    <p:sldId id="293" r:id="rId33"/>
    <p:sldId id="322" r:id="rId34"/>
    <p:sldId id="319" r:id="rId35"/>
    <p:sldId id="278" r:id="rId36"/>
    <p:sldId id="317" r:id="rId37"/>
    <p:sldId id="318" r:id="rId38"/>
    <p:sldId id="357" r:id="rId39"/>
    <p:sldId id="320" r:id="rId40"/>
    <p:sldId id="323" r:id="rId41"/>
    <p:sldId id="321" r:id="rId42"/>
    <p:sldId id="265" r:id="rId43"/>
    <p:sldId id="303" r:id="rId44"/>
    <p:sldId id="264" r:id="rId45"/>
    <p:sldId id="349" r:id="rId46"/>
    <p:sldId id="324" r:id="rId47"/>
    <p:sldId id="350" r:id="rId48"/>
    <p:sldId id="268" r:id="rId49"/>
    <p:sldId id="359" r:id="rId50"/>
    <p:sldId id="348" r:id="rId51"/>
    <p:sldId id="347" r:id="rId52"/>
    <p:sldId id="270" r:id="rId53"/>
    <p:sldId id="316" r:id="rId54"/>
    <p:sldId id="325" r:id="rId55"/>
    <p:sldId id="326" r:id="rId56"/>
    <p:sldId id="354" r:id="rId57"/>
    <p:sldId id="353" r:id="rId58"/>
    <p:sldId id="328" r:id="rId59"/>
    <p:sldId id="352" r:id="rId60"/>
    <p:sldId id="313" r:id="rId61"/>
    <p:sldId id="314" r:id="rId62"/>
    <p:sldId id="315" r:id="rId63"/>
    <p:sldId id="327" r:id="rId64"/>
    <p:sldId id="329" r:id="rId65"/>
    <p:sldId id="332" r:id="rId66"/>
    <p:sldId id="330" r:id="rId67"/>
    <p:sldId id="331" r:id="rId68"/>
    <p:sldId id="333" r:id="rId69"/>
    <p:sldId id="334" r:id="rId70"/>
    <p:sldId id="335" r:id="rId71"/>
    <p:sldId id="336" r:id="rId72"/>
    <p:sldId id="340" r:id="rId73"/>
    <p:sldId id="342" r:id="rId74"/>
    <p:sldId id="344" r:id="rId75"/>
    <p:sldId id="274" r:id="rId76"/>
    <p:sldId id="295" r:id="rId77"/>
    <p:sldId id="338" r:id="rId78"/>
    <p:sldId id="356" r:id="rId79"/>
    <p:sldId id="337" r:id="rId80"/>
    <p:sldId id="358" r:id="rId81"/>
    <p:sldId id="271" r:id="rId82"/>
    <p:sldId id="275" r:id="rId83"/>
    <p:sldId id="279" r:id="rId84"/>
    <p:sldId id="272" r:id="rId85"/>
    <p:sldId id="339" r:id="rId86"/>
  </p:sldIdLst>
  <p:sldSz cx="9144000" cy="6858000" type="screen4x3"/>
  <p:notesSz cx="6858000" cy="9144000"/>
  <p:embeddedFontLst>
    <p:embeddedFont>
      <p:font typeface="Jester" pitchFamily="2" charset="0"/>
      <p:regular r:id="rId88"/>
    </p:embeddedFont>
    <p:embeddedFont>
      <p:font typeface="Garamond" pitchFamily="18" charset="0"/>
      <p:regular r:id="rId89"/>
      <p:bold r:id="rId90"/>
      <p:italic r:id="rId91"/>
    </p:embeddedFont>
    <p:embeddedFont>
      <p:font typeface="Calibri" pitchFamily="34" charset="0"/>
      <p:regular r:id="rId92"/>
      <p:bold r:id="rId93"/>
      <p:italic r:id="rId94"/>
      <p:boldItalic r:id="rId95"/>
    </p:embeddedFont>
    <p:embeddedFont>
      <p:font typeface="Tahoma" pitchFamily="34" charset="0"/>
      <p:regular r:id="rId96"/>
      <p:bold r:id="rId9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99CCFF"/>
    <a:srgbClr val="6699FF"/>
    <a:srgbClr val="CCCCFF"/>
    <a:srgbClr val="FFCC66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1422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698"/>
    </p:cViewPr>
  </p:sorterViewPr>
  <p:notesViewPr>
    <p:cSldViewPr>
      <p:cViewPr varScale="1">
        <p:scale>
          <a:sx n="52" d="100"/>
          <a:sy n="52" d="100"/>
        </p:scale>
        <p:origin x="-2658" y="-9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font" Target="fonts/font2.fntdata"/><Relationship Id="rId97" Type="http://schemas.openxmlformats.org/officeDocument/2006/relationships/font" Target="fonts/font10.fntdata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font" Target="fonts/font3.fntdata"/><Relationship Id="rId95" Type="http://schemas.openxmlformats.org/officeDocument/2006/relationships/font" Target="fonts/font8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font" Target="fonts/font6.fntdata"/><Relationship Id="rId9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font" Target="fonts/font1.fntdata"/><Relationship Id="rId91" Type="http://schemas.openxmlformats.org/officeDocument/2006/relationships/font" Target="fonts/font4.fntdata"/><Relationship Id="rId96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font" Target="fonts/font7.fntdata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E4A71E-7FA2-4BF4-B52B-545D49FABFE4}" type="datetimeFigureOut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6A1AE4-98C3-4D98-BB40-CDA3924C306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38C1C-875F-4D1B-A746-33A6F709DB2C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36</a:t>
            </a:fld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37</a:t>
            </a:fld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38</a:t>
            </a:fld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39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40</a:t>
            </a:fld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42</a:t>
            </a:fld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43</a:t>
            </a:fld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44</a:t>
            </a:fld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45</a:t>
            </a:fld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46</a:t>
            </a:fld>
            <a:endParaRPr 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47</a:t>
            </a:fld>
            <a:endParaRPr lang="en-US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48</a:t>
            </a:fld>
            <a:endParaRPr lang="en-US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49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FCFBDF-74FC-40ED-8743-CE247D56E1AD}" type="slidenum">
              <a:rPr lang="en-US" smtClean="0"/>
              <a:pPr/>
              <a:t>50</a:t>
            </a:fld>
            <a:endParaRPr lang="en-US" dirty="0" smtClean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51</a:t>
            </a:fld>
            <a:endParaRPr lang="en-US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52</a:t>
            </a:fld>
            <a:endParaRPr lang="en-US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53</a:t>
            </a:fld>
            <a:endParaRPr lang="en-US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54</a:t>
            </a:fld>
            <a:endParaRPr lang="en-US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55</a:t>
            </a:fld>
            <a:endParaRPr lang="en-US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56</a:t>
            </a:fld>
            <a:endParaRPr lang="en-US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57</a:t>
            </a:fld>
            <a:endParaRPr lang="en-US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58</a:t>
            </a:fld>
            <a:endParaRPr lang="en-US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59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60</a:t>
            </a:fld>
            <a:endParaRPr lang="en-US" dirty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61</a:t>
            </a:fld>
            <a:endParaRPr lang="en-US" dirty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62</a:t>
            </a:fld>
            <a:endParaRPr lang="en-US"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63</a:t>
            </a:fld>
            <a:endParaRPr lang="en-US"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64</a:t>
            </a:fld>
            <a:endParaRPr lang="en-US" dirty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65</a:t>
            </a:fld>
            <a:endParaRPr lang="en-US" dirty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66</a:t>
            </a:fld>
            <a:endParaRPr lang="en-US" dirty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67</a:t>
            </a:fld>
            <a:endParaRPr lang="en-US" dirty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68</a:t>
            </a:fld>
            <a:endParaRPr lang="en-US" dirty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69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38C1C-875F-4D1B-A746-33A6F709DB2C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71</a:t>
            </a:fld>
            <a:endParaRPr lang="en-US" dirty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38C1C-875F-4D1B-A746-33A6F709DB2C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73</a:t>
            </a:fld>
            <a:endParaRPr lang="en-US" dirty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74</a:t>
            </a:fld>
            <a:endParaRPr lang="en-US" dirty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75</a:t>
            </a:fld>
            <a:endParaRPr lang="en-US" dirty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76</a:t>
            </a:fld>
            <a:endParaRPr lang="en-US" dirty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77</a:t>
            </a:fld>
            <a:endParaRPr lang="en-US" dirty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78</a:t>
            </a:fld>
            <a:endParaRPr lang="en-US" dirty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79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80</a:t>
            </a:fld>
            <a:endParaRPr lang="en-US" dirty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81</a:t>
            </a:fld>
            <a:endParaRPr lang="en-US" dirty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82</a:t>
            </a:fld>
            <a:endParaRPr lang="en-US" dirty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83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1AE4-98C3-4D98-BB40-CDA3924C306F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7831" name="Freeform 7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77832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77833" name="Rectangle 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419B683-5DAC-4562-9BD2-B461454907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7834" name="Rectangle 10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2D07266C-2C1A-47BC-873C-243231F322BA}" type="datetime1">
              <a:rPr lang="en-US" smtClean="0"/>
              <a:pPr/>
              <a:t>11/3/2008</a:t>
            </a:fld>
            <a:endParaRPr lang="en-US" dirty="0"/>
          </a:p>
        </p:txBody>
      </p:sp>
    </p:spTree>
  </p:cSld>
  <p:clrMapOvr>
    <a:masterClrMapping/>
  </p:clrMapOvr>
  <p:transition spd="slow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08CFF23-A5E9-4C48-A815-371C8DED8BB5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9B683-5DAC-4562-9BD2-B461454907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9331AF-3D0B-4B58-B2C7-5004B979B758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9B683-5DAC-4562-9BD2-B461454907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FA6377-1AEB-4917-8D5B-5CA9B6BD8795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9B683-5DAC-4562-9BD2-B461454907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A27C-A734-4045-B281-BB1F26C425C2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DC6A5-3C28-49A2-B993-9751F771E9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F3D28-BAFF-4966-BD53-267C79B72253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DC6A5-3C28-49A2-B993-9751F771E9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C9FFB-FF49-449E-A624-E0A566931D6C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DC6A5-3C28-49A2-B993-9751F771E9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78CA7-036F-47B7-AF17-D85E98A7F189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DC6A5-3C28-49A2-B993-9751F771E9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F349-598A-4E00-B455-8C0A27989DAD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DC6A5-3C28-49A2-B993-9751F771E9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74EAE-5A2A-40C4-BAAA-93617C1A3641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DC6A5-3C28-49A2-B993-9751F771E9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>
            <a:lvl1pPr>
              <a:defRPr sz="1400" b="1"/>
            </a:lvl1pPr>
          </a:lstStyle>
          <a:p>
            <a:fld id="{97A8C24C-2F97-461B-9597-8D87B44495AC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248400" y="6492875"/>
            <a:ext cx="2895600" cy="365125"/>
          </a:xfrm>
        </p:spPr>
        <p:txBody>
          <a:bodyPr/>
          <a:lstStyle>
            <a:lvl1pPr algn="r">
              <a:defRPr sz="1400" b="1"/>
            </a:lvl1pPr>
          </a:lstStyle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733800" y="6492875"/>
            <a:ext cx="2133600" cy="365125"/>
          </a:xfrm>
        </p:spPr>
        <p:txBody>
          <a:bodyPr/>
          <a:lstStyle/>
          <a:p>
            <a:fld id="{EADDC6A5-3C28-49A2-B993-9751F771E9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F1EA38-8888-4D41-9C50-B64377357909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9B683-5DAC-4562-9BD2-B461454907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C382F-0BF7-4567-B017-5C6936425EC5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DC6A5-3C28-49A2-B993-9751F771E9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F2222-47B3-4C71-B41A-A421253C46E4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DC6A5-3C28-49A2-B993-9751F771E9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5254F-96CA-40F1-B16E-DA65044831E1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DC6A5-3C28-49A2-B993-9751F771E9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78C4C-0502-4683-8FAA-B18F06AAD5F5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DC6A5-3C28-49A2-B993-9751F771E9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2ECE4-3B34-48B2-AF00-F95F59C1FA54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DC6A5-3C28-49A2-B993-9751F771E9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5F1EB-401A-46BC-BE2D-3AED5D304B7C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19B683-5DAC-4562-9BD2-B461454907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F12E7-ADE8-49B6-87DF-29B9D6673E35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19B683-5DAC-4562-9BD2-B461454907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fld id="{F30E7703-6AEF-4E80-BF99-5B5FE86CC918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fld id="{1419B683-5DAC-4562-9BD2-B461454907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" name="Group 19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15764" name="Freeform 20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15765" name="Freeform 21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15766" name="Freeform 22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15767" name="Freeform 23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15768" name="Freeform 24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415769" name="Freeform 25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5770" name="Freeform 26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1575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1575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15757" name="Rectangle 1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65624C9-BCE7-4689-83CE-DD43867AB154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415758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415759" name="Rectangle 1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ADDC6A5-3C28-49A2-B993-9751F771E9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AC6571-B71A-478B-A94D-E90ED411364D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ADDC6A5-3C28-49A2-B993-9751F771E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jim kelley</a:t>
            </a:r>
            <a:endParaRPr lang="en-US" dirty="0"/>
          </a:p>
        </p:txBody>
      </p:sp>
    </p:spTree>
  </p:cSld>
  <p:clrMapOvr>
    <a:masterClrMapping/>
  </p:clrMapOvr>
  <p:transition spd="slow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Jester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381750"/>
            <a:ext cx="2133600" cy="476250"/>
          </a:xfrm>
        </p:spPr>
        <p:txBody>
          <a:bodyPr/>
          <a:lstStyle>
            <a:lvl1pPr>
              <a:defRPr>
                <a:latin typeface="Jester" pitchFamily="2" charset="0"/>
              </a:defRPr>
            </a:lvl1pPr>
          </a:lstStyle>
          <a:p>
            <a:fld id="{2AEBFABF-8448-4263-8A52-C43207CD5DB4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6381750"/>
            <a:ext cx="2895600" cy="476250"/>
          </a:xfrm>
        </p:spPr>
        <p:txBody>
          <a:bodyPr/>
          <a:lstStyle>
            <a:lvl1pPr algn="r">
              <a:defRPr>
                <a:latin typeface="Jester" pitchFamily="2" charset="0"/>
              </a:defRPr>
            </a:lvl1pPr>
          </a:lstStyle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52800" y="6381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419B683-5DAC-4562-9BD2-B461454907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zo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D5AA4C-0E23-457F-95CE-0ACC33BE27DD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ADDC6A5-3C28-49A2-B993-9751F771E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jim kelley</a:t>
            </a:r>
            <a:endParaRPr lang="en-US" dirty="0"/>
          </a:p>
        </p:txBody>
      </p:sp>
    </p:spTree>
  </p:cSld>
  <p:clrMapOvr>
    <a:masterClrMapping/>
  </p:clrMapOvr>
  <p:transition spd="slow"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F9F7377-4454-4313-A8E1-B940C1A89A86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ADDC6A5-3C28-49A2-B993-9751F771E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jim kelley</a:t>
            </a:r>
            <a:endParaRPr lang="en-US" dirty="0"/>
          </a:p>
        </p:txBody>
      </p:sp>
    </p:spTree>
  </p:cSld>
  <p:clrMapOvr>
    <a:masterClrMapping/>
  </p:clrMapOvr>
  <p:transition spd="slow"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160DC0-2510-47FF-BACC-142B418FCCB6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ADDC6A5-3C28-49A2-B993-9751F771E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jim kelley</a:t>
            </a:r>
            <a:endParaRPr lang="en-US" dirty="0"/>
          </a:p>
        </p:txBody>
      </p:sp>
    </p:spTree>
  </p:cSld>
  <p:clrMapOvr>
    <a:masterClrMapping/>
  </p:clrMapOvr>
  <p:transition spd="slow"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FF8380-022A-476E-AA8D-71C98F3D9064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ADDC6A5-3C28-49A2-B993-9751F771E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jim kelley</a:t>
            </a:r>
            <a:endParaRPr lang="en-US" dirty="0"/>
          </a:p>
        </p:txBody>
      </p:sp>
    </p:spTree>
  </p:cSld>
  <p:clrMapOvr>
    <a:masterClrMapping/>
  </p:clrMapOvr>
  <p:transition spd="slow"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381750"/>
            <a:ext cx="2133600" cy="476250"/>
          </a:xfrm>
        </p:spPr>
        <p:txBody>
          <a:bodyPr/>
          <a:lstStyle>
            <a:lvl1pPr>
              <a:defRPr>
                <a:effectLst>
                  <a:outerShdw blurRad="50800" dist="114300" dir="4200000" algn="ctr" rotWithShape="0">
                    <a:schemeClr val="bg2"/>
                  </a:outerShdw>
                </a:effectLst>
                <a:latin typeface="Jester" pitchFamily="2" charset="0"/>
              </a:defRPr>
            </a:lvl1pPr>
          </a:lstStyle>
          <a:p>
            <a:fld id="{48CACEF6-A398-46B9-A4F4-55DC7B5AF6AA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3581400" y="6381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ADDC6A5-3C28-49A2-B993-9751F771E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6248400" y="6381750"/>
            <a:ext cx="2895600" cy="476250"/>
          </a:xfrm>
        </p:spPr>
        <p:txBody>
          <a:bodyPr/>
          <a:lstStyle>
            <a:lvl1pPr algn="r">
              <a:defRPr>
                <a:effectLst>
                  <a:outerShdw blurRad="50800" dist="114300" dir="4200000" algn="ctr" rotWithShape="0">
                    <a:schemeClr val="bg2"/>
                  </a:outerShdw>
                </a:effectLst>
                <a:latin typeface="+mn-lt"/>
              </a:defRPr>
            </a:lvl1pPr>
          </a:lstStyle>
          <a:p>
            <a:r>
              <a:rPr lang="en-US" smtClean="0"/>
              <a:t>jim kelley</a:t>
            </a:r>
            <a:endParaRPr lang="en-US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F108A8-65D4-47EB-9CDD-B1C3F986BD6D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ADDC6A5-3C28-49A2-B993-9751F771E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jim kelley</a:t>
            </a:r>
            <a:endParaRPr lang="en-US" dirty="0"/>
          </a:p>
        </p:txBody>
      </p:sp>
    </p:spTree>
  </p:cSld>
  <p:clrMapOvr>
    <a:masterClrMapping/>
  </p:clrMapOvr>
  <p:transition spd="slow"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DBF573-1A53-4BE5-B7D2-3939406EC196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ADDC6A5-3C28-49A2-B993-9751F771E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jim kelley</a:t>
            </a:r>
            <a:endParaRPr lang="en-US" dirty="0"/>
          </a:p>
        </p:txBody>
      </p:sp>
    </p:spTree>
  </p:cSld>
  <p:clrMapOvr>
    <a:masterClrMapping/>
  </p:clrMapOvr>
  <p:transition spd="slow"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96FE899-95BC-461B-B5C1-B3D74B912C4A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ADDC6A5-3C28-49A2-B993-9751F771E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jim kelley</a:t>
            </a:r>
            <a:endParaRPr lang="en-US" dirty="0"/>
          </a:p>
        </p:txBody>
      </p:sp>
    </p:spTree>
  </p:cSld>
  <p:clrMapOvr>
    <a:masterClrMapping/>
  </p:clrMapOvr>
  <p:transition spd="slow"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36501E-7D91-4FB4-ADEB-FFEB09133F55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ADDC6A5-3C28-49A2-B993-9751F771E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jim kelley</a:t>
            </a:r>
            <a:endParaRPr lang="en-US" dirty="0"/>
          </a:p>
        </p:txBody>
      </p:sp>
    </p:spTree>
  </p:cSld>
  <p:clrMapOvr>
    <a:masterClrMapping/>
  </p:clrMapOvr>
  <p:transition spd="slow"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0" y="6381750"/>
            <a:ext cx="2133600" cy="476250"/>
          </a:xfrm>
        </p:spPr>
        <p:txBody>
          <a:bodyPr/>
          <a:lstStyle>
            <a:lvl1pPr>
              <a:defRPr>
                <a:latin typeface="Jester" pitchFamily="2" charset="0"/>
              </a:defRPr>
            </a:lvl1pPr>
          </a:lstStyle>
          <a:p>
            <a:fld id="{3A6F12E7-ADE8-49B6-87DF-29B9D6673E35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3810000" y="5486400"/>
            <a:ext cx="2133600" cy="476250"/>
          </a:xfrm>
        </p:spPr>
        <p:txBody>
          <a:bodyPr/>
          <a:lstStyle/>
          <a:p>
            <a:fld id="{1419B683-5DAC-4562-9BD2-B461454907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6248400" y="6381750"/>
            <a:ext cx="2895600" cy="476250"/>
          </a:xfrm>
        </p:spPr>
        <p:txBody>
          <a:bodyPr/>
          <a:lstStyle>
            <a:lvl1pPr algn="r">
              <a:defRPr>
                <a:latin typeface="Jester" pitchFamily="2" charset="0"/>
              </a:defRPr>
            </a:lvl1pPr>
          </a:lstStyle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06359DC-B3A7-4C09-8B9F-47057A9676E9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9B683-5DAC-4562-9BD2-B461454907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zo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8ED03C2-D9F7-42C1-B90C-CB4A36F617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483398E-B418-4E72-B8B5-99FE246D44D1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9B683-5DAC-4562-9BD2-B461454907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381750"/>
            <a:ext cx="2133600" cy="476250"/>
          </a:xfrm>
        </p:spPr>
        <p:txBody>
          <a:bodyPr/>
          <a:lstStyle>
            <a:lvl1pPr>
              <a:defRPr>
                <a:latin typeface="Jester" pitchFamily="2" charset="0"/>
              </a:defRPr>
            </a:lvl1pPr>
          </a:lstStyle>
          <a:p>
            <a:fld id="{330CCC3D-5325-4DCA-8674-9A2FCA5B0114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248400" y="6381750"/>
            <a:ext cx="2895600" cy="476250"/>
          </a:xfrm>
        </p:spPr>
        <p:txBody>
          <a:bodyPr/>
          <a:lstStyle>
            <a:lvl1pPr algn="r">
              <a:defRPr>
                <a:latin typeface="Jester" pitchFamily="2" charset="0"/>
              </a:defRPr>
            </a:lvl1pPr>
          </a:lstStyle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810000" y="6381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419B683-5DAC-4562-9BD2-B461454907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A6F85-F967-46C3-BDB5-CBB08D8B07ED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19B683-5DAC-4562-9BD2-B461454907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5988-BDF6-4D84-A6AC-FB6EE8BA6008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9B683-5DAC-4562-9BD2-B461454907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DE9D63-6D3C-4D3D-9EEC-2786BB498F40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9B683-5DAC-4562-9BD2-B461454907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6807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fld id="{97E3BB46-F1C9-4D03-92A4-422393604D4E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7680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7680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fld id="{1419B683-5DAC-4562-9BD2-B461454907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2" r:id="rId8"/>
    <p:sldLayoutId id="2147483668" r:id="rId9"/>
    <p:sldLayoutId id="2147483669" r:id="rId10"/>
    <p:sldLayoutId id="2147483670" r:id="rId11"/>
    <p:sldLayoutId id="2147483671" r:id="rId12"/>
  </p:sldLayoutIdLst>
  <p:transition spd="slow">
    <p:zoom/>
  </p:transition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Tahoma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Tahoma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0D9E9-7446-4D6F-A0A4-A770861DC7B3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DC6A5-3C28-49A2-B993-9751F771E9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715" r:id="rId15"/>
  </p:sldLayoutIdLst>
  <p:transition spd="slow">
    <p:zoom/>
  </p:transition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33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fld id="{97E3BB46-F1C9-4D03-92A4-422393604D4E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414735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fld id="{1419B683-5DAC-4562-9BD2-B4614549071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" name="Group 18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14725" name="Freeform 5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14726" name="Freeform 6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14727" name="Freeform 7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14728" name="Freeform 8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14729" name="Freeform 9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414730" name="Freeform 10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4723" name="Freeform 3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14731" name="Rectangle 11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473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414740" name="Rectangle 2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</p:sldLayoutIdLst>
  <p:transition spd="slow">
    <p:zoom/>
  </p:transition>
  <p:timing>
    <p:tnLst>
      <p:par>
        <p:cTn id="1" dur="indefinite" restart="never" nodeType="tmRoot"/>
      </p:par>
    </p:tnLst>
  </p:timing>
  <p:hf sldNum="0"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6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7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685800" y="20574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6600" dirty="0" smtClean="0">
                <a:solidFill>
                  <a:schemeClr val="tx1"/>
                </a:solidFill>
                <a:effectLst>
                  <a:outerShdw blurRad="38100" dist="101600" dir="2700000" algn="tl">
                    <a:srgbClr val="000000"/>
                  </a:outerShdw>
                </a:effectLst>
                <a:latin typeface="Jester" pitchFamily="2" charset="0"/>
              </a:rPr>
              <a:t>Water, Water Everywhere,</a:t>
            </a:r>
            <a:br>
              <a:rPr lang="en-US" sz="6600" dirty="0" smtClean="0">
                <a:solidFill>
                  <a:schemeClr val="tx1"/>
                </a:solidFill>
                <a:effectLst>
                  <a:outerShdw blurRad="38100" dist="101600" dir="2700000" algn="tl">
                    <a:srgbClr val="000000"/>
                  </a:outerShdw>
                </a:effectLst>
                <a:latin typeface="Jester" pitchFamily="2" charset="0"/>
              </a:rPr>
            </a:br>
            <a:r>
              <a:rPr lang="en-US" sz="6600" dirty="0" smtClean="0">
                <a:solidFill>
                  <a:schemeClr val="tx1"/>
                </a:solidFill>
                <a:effectLst>
                  <a:outerShdw blurRad="38100" dist="101600" dir="2700000" algn="tl">
                    <a:srgbClr val="000000"/>
                  </a:outerShdw>
                </a:effectLst>
                <a:latin typeface="Jester" pitchFamily="2" charset="0"/>
              </a:rPr>
              <a:t>Nor Any Drop </a:t>
            </a:r>
            <a:br>
              <a:rPr lang="en-US" sz="6600" dirty="0" smtClean="0">
                <a:solidFill>
                  <a:schemeClr val="tx1"/>
                </a:solidFill>
                <a:effectLst>
                  <a:outerShdw blurRad="38100" dist="101600" dir="2700000" algn="tl">
                    <a:srgbClr val="000000"/>
                  </a:outerShdw>
                </a:effectLst>
                <a:latin typeface="Jester" pitchFamily="2" charset="0"/>
              </a:rPr>
            </a:br>
            <a:r>
              <a:rPr lang="en-US" sz="6600" dirty="0" smtClean="0">
                <a:solidFill>
                  <a:schemeClr val="tx1"/>
                </a:solidFill>
                <a:effectLst>
                  <a:outerShdw blurRad="38100" dist="101600" dir="2700000" algn="tl">
                    <a:srgbClr val="000000"/>
                  </a:outerShdw>
                </a:effectLst>
                <a:latin typeface="Jester" pitchFamily="2" charset="0"/>
              </a:rPr>
              <a:t>to Drink</a:t>
            </a:r>
            <a:endParaRPr lang="en-US" sz="6600" dirty="0">
              <a:solidFill>
                <a:schemeClr val="tx1"/>
              </a:solidFill>
              <a:effectLst>
                <a:outerShdw blurRad="38100" dist="101600" dir="2700000" algn="tl">
                  <a:srgbClr val="000000"/>
                </a:outerShdw>
              </a:effectLst>
              <a:latin typeface="Jester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1371600" y="4724400"/>
            <a:ext cx="6400800" cy="17526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effectLst>
                  <a:outerShdw blurRad="38100" dist="88900" dir="2700000" algn="tl">
                    <a:srgbClr val="000000"/>
                  </a:outerShdw>
                </a:effectLst>
                <a:latin typeface="Jester" pitchFamily="2" charset="0"/>
              </a:rPr>
              <a:t>by</a:t>
            </a:r>
          </a:p>
          <a:p>
            <a:r>
              <a:rPr lang="en-US" sz="4000" dirty="0" smtClean="0">
                <a:solidFill>
                  <a:schemeClr val="tx1"/>
                </a:solidFill>
                <a:effectLst>
                  <a:outerShdw blurRad="38100" dist="88900" dir="2700000" algn="tl">
                    <a:srgbClr val="000000"/>
                  </a:outerShdw>
                </a:effectLst>
                <a:latin typeface="Jester" pitchFamily="2" charset="0"/>
              </a:rPr>
              <a:t>Jim Kelley</a:t>
            </a:r>
            <a:endParaRPr lang="en-US" sz="4000" dirty="0">
              <a:solidFill>
                <a:schemeClr val="tx1"/>
              </a:solidFill>
              <a:effectLst>
                <a:outerShdw blurRad="38100" dist="88900" dir="2700000" algn="tl">
                  <a:srgbClr val="000000"/>
                </a:outerShdw>
              </a:effectLst>
              <a:latin typeface="Jester" pitchFamily="2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CEF6-A398-46B9-A4F4-55DC7B5AF6AA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43669" y="2133600"/>
            <a:ext cx="630493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By the Middle Ages.</a:t>
            </a:r>
          </a:p>
          <a:p>
            <a:pPr algn="ctr"/>
            <a:r>
              <a:rPr lang="en-US" sz="54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Spices Began to </a:t>
            </a:r>
          </a:p>
          <a:p>
            <a:pPr algn="ctr"/>
            <a:r>
              <a:rPr lang="en-US" sz="54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Drive Global Politics</a:t>
            </a:r>
            <a:endParaRPr lang="en-US" sz="5400" dirty="0"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1CB50-A114-4FF5-98A2-178635477726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pic>
        <p:nvPicPr>
          <p:cNvPr id="4" name="Picture 3" descr="spice market morocc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1" y="878634"/>
            <a:ext cx="7619999" cy="5598366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286000" y="228600"/>
            <a:ext cx="4846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Spice Market--Morocco</a:t>
            </a:r>
            <a:endParaRPr lang="en-US" sz="3600" b="1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CEF6-A398-46B9-A4F4-55DC7B5AF6AA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pic>
        <p:nvPicPr>
          <p:cNvPr id="5" name="Picture 4" descr="250px-Republic_of_Venice_179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1327862"/>
            <a:ext cx="4923108" cy="4844338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6" name="Picture 5" descr="070125_venice_main_vmed_3p.wide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667000"/>
            <a:ext cx="3001580" cy="350520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57200" y="457200"/>
            <a:ext cx="26645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Marco Polo Helped</a:t>
            </a:r>
          </a:p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Venice Rise to </a:t>
            </a:r>
          </a:p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Dominance with</a:t>
            </a:r>
          </a:p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Its  Control of the </a:t>
            </a:r>
          </a:p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Spice Routes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 descr="Marco_Polo_-_costume_tartar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58000" y="457200"/>
            <a:ext cx="1970140" cy="274920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912207" y="5257800"/>
            <a:ext cx="2707793" cy="830997"/>
          </a:xfrm>
          <a:prstGeom prst="rect">
            <a:avLst/>
          </a:prstGeom>
          <a:solidFill>
            <a:schemeClr val="tx1"/>
          </a:solidFill>
          <a:ln w="5715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66"/>
                </a:solidFill>
                <a:effectLst>
                  <a:outerShdw blurRad="50800" dist="25400" algn="ctr" rotWithShape="0">
                    <a:schemeClr val="accent1"/>
                  </a:outerShdw>
                </a:effectLst>
              </a:rPr>
              <a:t>Polo’s Trip to</a:t>
            </a:r>
          </a:p>
          <a:p>
            <a:pPr algn="ctr"/>
            <a:r>
              <a:rPr lang="en-US" sz="2400" b="1" dirty="0" smtClean="0">
                <a:solidFill>
                  <a:srgbClr val="000066"/>
                </a:solidFill>
                <a:effectLst>
                  <a:outerShdw blurRad="50800" dist="25400" algn="ctr" rotWithShape="0">
                    <a:schemeClr val="accent1"/>
                  </a:outerShdw>
                </a:effectLst>
              </a:rPr>
              <a:t>Cathay--1274-1291</a:t>
            </a:r>
            <a:endParaRPr lang="en-US" sz="2400" b="1" dirty="0">
              <a:solidFill>
                <a:srgbClr val="000066"/>
              </a:solidFill>
              <a:effectLst>
                <a:outerShdw blurRad="50800" dist="25400" algn="ctr" rotWithShape="0">
                  <a:schemeClr val="accent1"/>
                </a:outerShdw>
              </a:effectLst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world-map.gif"/>
          <p:cNvPicPr>
            <a:picLocks noChangeAspect="1"/>
          </p:cNvPicPr>
          <p:nvPr/>
        </p:nvPicPr>
        <p:blipFill>
          <a:blip r:embed="rId3"/>
          <a:srcRect l="38021" t="29231" r="3622" b="7692"/>
          <a:stretch>
            <a:fillRect/>
          </a:stretch>
        </p:blipFill>
        <p:spPr>
          <a:xfrm>
            <a:off x="915620" y="1129352"/>
            <a:ext cx="7605132" cy="472440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CEF6-A398-46B9-A4F4-55DC7B5AF6AA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2057400" y="4114800"/>
            <a:ext cx="3048000" cy="1295400"/>
            <a:chOff x="3810000" y="4114800"/>
            <a:chExt cx="3048000" cy="1295400"/>
          </a:xfrm>
        </p:grpSpPr>
        <p:sp>
          <p:nvSpPr>
            <p:cNvPr id="22" name="Rectangle 21"/>
            <p:cNvSpPr/>
            <p:nvPr/>
          </p:nvSpPr>
          <p:spPr bwMode="auto">
            <a:xfrm>
              <a:off x="3810000" y="4114800"/>
              <a:ext cx="3048000" cy="1295400"/>
            </a:xfrm>
            <a:prstGeom prst="rect">
              <a:avLst/>
            </a:prstGeom>
            <a:solidFill>
              <a:schemeClr val="tx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62400" y="4343400"/>
              <a:ext cx="2778325" cy="646331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chemeClr val="bg1">
                      <a:lumMod val="50000"/>
                    </a:schemeClr>
                  </a:solidFill>
                </a:rPr>
                <a:t>Spice Routes</a:t>
              </a:r>
              <a:endParaRPr lang="en-US" sz="36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 rot="10800000">
              <a:off x="4572000" y="5029200"/>
              <a:ext cx="1524000" cy="1588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7" name="Freeform 16"/>
          <p:cNvSpPr/>
          <p:nvPr/>
        </p:nvSpPr>
        <p:spPr bwMode="auto">
          <a:xfrm>
            <a:off x="2690190" y="1802296"/>
            <a:ext cx="4118113" cy="2261704"/>
          </a:xfrm>
          <a:custGeom>
            <a:avLst/>
            <a:gdLst>
              <a:gd name="connsiteX0" fmla="*/ 4359966 w 4359966"/>
              <a:gd name="connsiteY0" fmla="*/ 2040834 h 2261704"/>
              <a:gd name="connsiteX1" fmla="*/ 4002157 w 4359966"/>
              <a:gd name="connsiteY1" fmla="*/ 2213113 h 2261704"/>
              <a:gd name="connsiteX2" fmla="*/ 3591339 w 4359966"/>
              <a:gd name="connsiteY2" fmla="*/ 2213113 h 2261704"/>
              <a:gd name="connsiteX3" fmla="*/ 3352800 w 4359966"/>
              <a:gd name="connsiteY3" fmla="*/ 1921565 h 2261704"/>
              <a:gd name="connsiteX4" fmla="*/ 3114261 w 4359966"/>
              <a:gd name="connsiteY4" fmla="*/ 1749287 h 2261704"/>
              <a:gd name="connsiteX5" fmla="*/ 2517913 w 4359966"/>
              <a:gd name="connsiteY5" fmla="*/ 1775791 h 2261704"/>
              <a:gd name="connsiteX6" fmla="*/ 2160105 w 4359966"/>
              <a:gd name="connsiteY6" fmla="*/ 1577008 h 2261704"/>
              <a:gd name="connsiteX7" fmla="*/ 1789044 w 4359966"/>
              <a:gd name="connsiteY7" fmla="*/ 980661 h 2261704"/>
              <a:gd name="connsiteX8" fmla="*/ 1325218 w 4359966"/>
              <a:gd name="connsiteY8" fmla="*/ 821634 h 2261704"/>
              <a:gd name="connsiteX9" fmla="*/ 1007166 w 4359966"/>
              <a:gd name="connsiteY9" fmla="*/ 609600 h 2261704"/>
              <a:gd name="connsiteX10" fmla="*/ 821635 w 4359966"/>
              <a:gd name="connsiteY10" fmla="*/ 583095 h 2261704"/>
              <a:gd name="connsiteX11" fmla="*/ 278296 w 4359966"/>
              <a:gd name="connsiteY11" fmla="*/ 477078 h 2261704"/>
              <a:gd name="connsiteX12" fmla="*/ 212035 w 4359966"/>
              <a:gd name="connsiteY12" fmla="*/ 251791 h 2261704"/>
              <a:gd name="connsiteX13" fmla="*/ 0 w 4359966"/>
              <a:gd name="connsiteY13" fmla="*/ 0 h 2261704"/>
              <a:gd name="connsiteX0" fmla="*/ 4359966 w 4359966"/>
              <a:gd name="connsiteY0" fmla="*/ 2040834 h 2261704"/>
              <a:gd name="connsiteX1" fmla="*/ 4118113 w 4359966"/>
              <a:gd name="connsiteY1" fmla="*/ 2027582 h 2261704"/>
              <a:gd name="connsiteX2" fmla="*/ 4002157 w 4359966"/>
              <a:gd name="connsiteY2" fmla="*/ 2213113 h 2261704"/>
              <a:gd name="connsiteX3" fmla="*/ 3591339 w 4359966"/>
              <a:gd name="connsiteY3" fmla="*/ 2213113 h 2261704"/>
              <a:gd name="connsiteX4" fmla="*/ 3352800 w 4359966"/>
              <a:gd name="connsiteY4" fmla="*/ 1921565 h 2261704"/>
              <a:gd name="connsiteX5" fmla="*/ 3114261 w 4359966"/>
              <a:gd name="connsiteY5" fmla="*/ 1749287 h 2261704"/>
              <a:gd name="connsiteX6" fmla="*/ 2517913 w 4359966"/>
              <a:gd name="connsiteY6" fmla="*/ 1775791 h 2261704"/>
              <a:gd name="connsiteX7" fmla="*/ 2160105 w 4359966"/>
              <a:gd name="connsiteY7" fmla="*/ 1577008 h 2261704"/>
              <a:gd name="connsiteX8" fmla="*/ 1789044 w 4359966"/>
              <a:gd name="connsiteY8" fmla="*/ 980661 h 2261704"/>
              <a:gd name="connsiteX9" fmla="*/ 1325218 w 4359966"/>
              <a:gd name="connsiteY9" fmla="*/ 821634 h 2261704"/>
              <a:gd name="connsiteX10" fmla="*/ 1007166 w 4359966"/>
              <a:gd name="connsiteY10" fmla="*/ 609600 h 2261704"/>
              <a:gd name="connsiteX11" fmla="*/ 821635 w 4359966"/>
              <a:gd name="connsiteY11" fmla="*/ 583095 h 2261704"/>
              <a:gd name="connsiteX12" fmla="*/ 278296 w 4359966"/>
              <a:gd name="connsiteY12" fmla="*/ 477078 h 2261704"/>
              <a:gd name="connsiteX13" fmla="*/ 212035 w 4359966"/>
              <a:gd name="connsiteY13" fmla="*/ 251791 h 2261704"/>
              <a:gd name="connsiteX14" fmla="*/ 0 w 4359966"/>
              <a:gd name="connsiteY14" fmla="*/ 0 h 2261704"/>
              <a:gd name="connsiteX0" fmla="*/ 4118113 w 4118113"/>
              <a:gd name="connsiteY0" fmla="*/ 2027582 h 2261704"/>
              <a:gd name="connsiteX1" fmla="*/ 4002157 w 4118113"/>
              <a:gd name="connsiteY1" fmla="*/ 2213113 h 2261704"/>
              <a:gd name="connsiteX2" fmla="*/ 3591339 w 4118113"/>
              <a:gd name="connsiteY2" fmla="*/ 2213113 h 2261704"/>
              <a:gd name="connsiteX3" fmla="*/ 3352800 w 4118113"/>
              <a:gd name="connsiteY3" fmla="*/ 1921565 h 2261704"/>
              <a:gd name="connsiteX4" fmla="*/ 3114261 w 4118113"/>
              <a:gd name="connsiteY4" fmla="*/ 1749287 h 2261704"/>
              <a:gd name="connsiteX5" fmla="*/ 2517913 w 4118113"/>
              <a:gd name="connsiteY5" fmla="*/ 1775791 h 2261704"/>
              <a:gd name="connsiteX6" fmla="*/ 2160105 w 4118113"/>
              <a:gd name="connsiteY6" fmla="*/ 1577008 h 2261704"/>
              <a:gd name="connsiteX7" fmla="*/ 1789044 w 4118113"/>
              <a:gd name="connsiteY7" fmla="*/ 980661 h 2261704"/>
              <a:gd name="connsiteX8" fmla="*/ 1325218 w 4118113"/>
              <a:gd name="connsiteY8" fmla="*/ 821634 h 2261704"/>
              <a:gd name="connsiteX9" fmla="*/ 1007166 w 4118113"/>
              <a:gd name="connsiteY9" fmla="*/ 609600 h 2261704"/>
              <a:gd name="connsiteX10" fmla="*/ 821635 w 4118113"/>
              <a:gd name="connsiteY10" fmla="*/ 583095 h 2261704"/>
              <a:gd name="connsiteX11" fmla="*/ 278296 w 4118113"/>
              <a:gd name="connsiteY11" fmla="*/ 477078 h 2261704"/>
              <a:gd name="connsiteX12" fmla="*/ 212035 w 4118113"/>
              <a:gd name="connsiteY12" fmla="*/ 251791 h 2261704"/>
              <a:gd name="connsiteX13" fmla="*/ 0 w 4118113"/>
              <a:gd name="connsiteY13" fmla="*/ 0 h 2261704"/>
              <a:gd name="connsiteX0" fmla="*/ 4118113 w 4118113"/>
              <a:gd name="connsiteY0" fmla="*/ 2027582 h 2261704"/>
              <a:gd name="connsiteX1" fmla="*/ 4002157 w 4118113"/>
              <a:gd name="connsiteY1" fmla="*/ 2213113 h 2261704"/>
              <a:gd name="connsiteX2" fmla="*/ 3591339 w 4118113"/>
              <a:gd name="connsiteY2" fmla="*/ 2213113 h 2261704"/>
              <a:gd name="connsiteX3" fmla="*/ 3352800 w 4118113"/>
              <a:gd name="connsiteY3" fmla="*/ 1921565 h 2261704"/>
              <a:gd name="connsiteX4" fmla="*/ 3114261 w 4118113"/>
              <a:gd name="connsiteY4" fmla="*/ 1749287 h 2261704"/>
              <a:gd name="connsiteX5" fmla="*/ 2517913 w 4118113"/>
              <a:gd name="connsiteY5" fmla="*/ 1775791 h 2261704"/>
              <a:gd name="connsiteX6" fmla="*/ 2160105 w 4118113"/>
              <a:gd name="connsiteY6" fmla="*/ 1577008 h 2261704"/>
              <a:gd name="connsiteX7" fmla="*/ 1789044 w 4118113"/>
              <a:gd name="connsiteY7" fmla="*/ 980661 h 2261704"/>
              <a:gd name="connsiteX8" fmla="*/ 1325218 w 4118113"/>
              <a:gd name="connsiteY8" fmla="*/ 821634 h 2261704"/>
              <a:gd name="connsiteX9" fmla="*/ 1007166 w 4118113"/>
              <a:gd name="connsiteY9" fmla="*/ 609600 h 2261704"/>
              <a:gd name="connsiteX10" fmla="*/ 1298714 w 4118113"/>
              <a:gd name="connsiteY10" fmla="*/ 596347 h 2261704"/>
              <a:gd name="connsiteX11" fmla="*/ 821635 w 4118113"/>
              <a:gd name="connsiteY11" fmla="*/ 583095 h 2261704"/>
              <a:gd name="connsiteX12" fmla="*/ 278296 w 4118113"/>
              <a:gd name="connsiteY12" fmla="*/ 477078 h 2261704"/>
              <a:gd name="connsiteX13" fmla="*/ 212035 w 4118113"/>
              <a:gd name="connsiteY13" fmla="*/ 251791 h 2261704"/>
              <a:gd name="connsiteX14" fmla="*/ 0 w 4118113"/>
              <a:gd name="connsiteY14" fmla="*/ 0 h 2261704"/>
              <a:gd name="connsiteX0" fmla="*/ 4118113 w 4118113"/>
              <a:gd name="connsiteY0" fmla="*/ 2027582 h 2261704"/>
              <a:gd name="connsiteX1" fmla="*/ 4002157 w 4118113"/>
              <a:gd name="connsiteY1" fmla="*/ 2213113 h 2261704"/>
              <a:gd name="connsiteX2" fmla="*/ 3591339 w 4118113"/>
              <a:gd name="connsiteY2" fmla="*/ 2213113 h 2261704"/>
              <a:gd name="connsiteX3" fmla="*/ 3352800 w 4118113"/>
              <a:gd name="connsiteY3" fmla="*/ 1921565 h 2261704"/>
              <a:gd name="connsiteX4" fmla="*/ 3114261 w 4118113"/>
              <a:gd name="connsiteY4" fmla="*/ 1749287 h 2261704"/>
              <a:gd name="connsiteX5" fmla="*/ 2517913 w 4118113"/>
              <a:gd name="connsiteY5" fmla="*/ 1775791 h 2261704"/>
              <a:gd name="connsiteX6" fmla="*/ 2160105 w 4118113"/>
              <a:gd name="connsiteY6" fmla="*/ 1577008 h 2261704"/>
              <a:gd name="connsiteX7" fmla="*/ 1789044 w 4118113"/>
              <a:gd name="connsiteY7" fmla="*/ 980661 h 2261704"/>
              <a:gd name="connsiteX8" fmla="*/ 1325218 w 4118113"/>
              <a:gd name="connsiteY8" fmla="*/ 821634 h 2261704"/>
              <a:gd name="connsiteX9" fmla="*/ 1298714 w 4118113"/>
              <a:gd name="connsiteY9" fmla="*/ 596347 h 2261704"/>
              <a:gd name="connsiteX10" fmla="*/ 821635 w 4118113"/>
              <a:gd name="connsiteY10" fmla="*/ 583095 h 2261704"/>
              <a:gd name="connsiteX11" fmla="*/ 278296 w 4118113"/>
              <a:gd name="connsiteY11" fmla="*/ 477078 h 2261704"/>
              <a:gd name="connsiteX12" fmla="*/ 212035 w 4118113"/>
              <a:gd name="connsiteY12" fmla="*/ 251791 h 2261704"/>
              <a:gd name="connsiteX13" fmla="*/ 0 w 4118113"/>
              <a:gd name="connsiteY13" fmla="*/ 0 h 2261704"/>
              <a:gd name="connsiteX0" fmla="*/ 4118113 w 4118113"/>
              <a:gd name="connsiteY0" fmla="*/ 2027582 h 2261704"/>
              <a:gd name="connsiteX1" fmla="*/ 4002157 w 4118113"/>
              <a:gd name="connsiteY1" fmla="*/ 2213113 h 2261704"/>
              <a:gd name="connsiteX2" fmla="*/ 3591339 w 4118113"/>
              <a:gd name="connsiteY2" fmla="*/ 2213113 h 2261704"/>
              <a:gd name="connsiteX3" fmla="*/ 3352800 w 4118113"/>
              <a:gd name="connsiteY3" fmla="*/ 1921565 h 2261704"/>
              <a:gd name="connsiteX4" fmla="*/ 3114261 w 4118113"/>
              <a:gd name="connsiteY4" fmla="*/ 1749287 h 2261704"/>
              <a:gd name="connsiteX5" fmla="*/ 2517913 w 4118113"/>
              <a:gd name="connsiteY5" fmla="*/ 1775791 h 2261704"/>
              <a:gd name="connsiteX6" fmla="*/ 2160105 w 4118113"/>
              <a:gd name="connsiteY6" fmla="*/ 1577008 h 2261704"/>
              <a:gd name="connsiteX7" fmla="*/ 1789044 w 4118113"/>
              <a:gd name="connsiteY7" fmla="*/ 980661 h 2261704"/>
              <a:gd name="connsiteX8" fmla="*/ 1325218 w 4118113"/>
              <a:gd name="connsiteY8" fmla="*/ 821634 h 2261704"/>
              <a:gd name="connsiteX9" fmla="*/ 1298714 w 4118113"/>
              <a:gd name="connsiteY9" fmla="*/ 596347 h 2261704"/>
              <a:gd name="connsiteX10" fmla="*/ 1146314 w 4118113"/>
              <a:gd name="connsiteY10" fmla="*/ 583095 h 2261704"/>
              <a:gd name="connsiteX11" fmla="*/ 821635 w 4118113"/>
              <a:gd name="connsiteY11" fmla="*/ 583095 h 2261704"/>
              <a:gd name="connsiteX12" fmla="*/ 278296 w 4118113"/>
              <a:gd name="connsiteY12" fmla="*/ 477078 h 2261704"/>
              <a:gd name="connsiteX13" fmla="*/ 212035 w 4118113"/>
              <a:gd name="connsiteY13" fmla="*/ 251791 h 2261704"/>
              <a:gd name="connsiteX14" fmla="*/ 0 w 4118113"/>
              <a:gd name="connsiteY14" fmla="*/ 0 h 2261704"/>
              <a:gd name="connsiteX0" fmla="*/ 4118113 w 4118113"/>
              <a:gd name="connsiteY0" fmla="*/ 2027582 h 2261704"/>
              <a:gd name="connsiteX1" fmla="*/ 4002157 w 4118113"/>
              <a:gd name="connsiteY1" fmla="*/ 2213113 h 2261704"/>
              <a:gd name="connsiteX2" fmla="*/ 3591339 w 4118113"/>
              <a:gd name="connsiteY2" fmla="*/ 2213113 h 2261704"/>
              <a:gd name="connsiteX3" fmla="*/ 3352800 w 4118113"/>
              <a:gd name="connsiteY3" fmla="*/ 1921565 h 2261704"/>
              <a:gd name="connsiteX4" fmla="*/ 3114261 w 4118113"/>
              <a:gd name="connsiteY4" fmla="*/ 1749287 h 2261704"/>
              <a:gd name="connsiteX5" fmla="*/ 2517913 w 4118113"/>
              <a:gd name="connsiteY5" fmla="*/ 1775791 h 2261704"/>
              <a:gd name="connsiteX6" fmla="*/ 2160105 w 4118113"/>
              <a:gd name="connsiteY6" fmla="*/ 1577008 h 2261704"/>
              <a:gd name="connsiteX7" fmla="*/ 1789044 w 4118113"/>
              <a:gd name="connsiteY7" fmla="*/ 980661 h 2261704"/>
              <a:gd name="connsiteX8" fmla="*/ 1325218 w 4118113"/>
              <a:gd name="connsiteY8" fmla="*/ 821634 h 2261704"/>
              <a:gd name="connsiteX9" fmla="*/ 1146314 w 4118113"/>
              <a:gd name="connsiteY9" fmla="*/ 583095 h 2261704"/>
              <a:gd name="connsiteX10" fmla="*/ 821635 w 4118113"/>
              <a:gd name="connsiteY10" fmla="*/ 583095 h 2261704"/>
              <a:gd name="connsiteX11" fmla="*/ 278296 w 4118113"/>
              <a:gd name="connsiteY11" fmla="*/ 477078 h 2261704"/>
              <a:gd name="connsiteX12" fmla="*/ 212035 w 4118113"/>
              <a:gd name="connsiteY12" fmla="*/ 251791 h 2261704"/>
              <a:gd name="connsiteX13" fmla="*/ 0 w 4118113"/>
              <a:gd name="connsiteY13" fmla="*/ 0 h 2261704"/>
              <a:gd name="connsiteX0" fmla="*/ 4118113 w 4118113"/>
              <a:gd name="connsiteY0" fmla="*/ 2027582 h 2261704"/>
              <a:gd name="connsiteX1" fmla="*/ 4002157 w 4118113"/>
              <a:gd name="connsiteY1" fmla="*/ 2213113 h 2261704"/>
              <a:gd name="connsiteX2" fmla="*/ 3591339 w 4118113"/>
              <a:gd name="connsiteY2" fmla="*/ 2213113 h 2261704"/>
              <a:gd name="connsiteX3" fmla="*/ 3352800 w 4118113"/>
              <a:gd name="connsiteY3" fmla="*/ 1921565 h 2261704"/>
              <a:gd name="connsiteX4" fmla="*/ 3114261 w 4118113"/>
              <a:gd name="connsiteY4" fmla="*/ 1749287 h 2261704"/>
              <a:gd name="connsiteX5" fmla="*/ 2517913 w 4118113"/>
              <a:gd name="connsiteY5" fmla="*/ 1775791 h 2261704"/>
              <a:gd name="connsiteX6" fmla="*/ 2160105 w 4118113"/>
              <a:gd name="connsiteY6" fmla="*/ 1577008 h 2261704"/>
              <a:gd name="connsiteX7" fmla="*/ 1789044 w 4118113"/>
              <a:gd name="connsiteY7" fmla="*/ 980661 h 2261704"/>
              <a:gd name="connsiteX8" fmla="*/ 1325218 w 4118113"/>
              <a:gd name="connsiteY8" fmla="*/ 821634 h 2261704"/>
              <a:gd name="connsiteX9" fmla="*/ 1146314 w 4118113"/>
              <a:gd name="connsiteY9" fmla="*/ 583095 h 2261704"/>
              <a:gd name="connsiteX10" fmla="*/ 821635 w 4118113"/>
              <a:gd name="connsiteY10" fmla="*/ 583095 h 2261704"/>
              <a:gd name="connsiteX11" fmla="*/ 795132 w 4118113"/>
              <a:gd name="connsiteY11" fmla="*/ 583095 h 2261704"/>
              <a:gd name="connsiteX12" fmla="*/ 278296 w 4118113"/>
              <a:gd name="connsiteY12" fmla="*/ 477078 h 2261704"/>
              <a:gd name="connsiteX13" fmla="*/ 212035 w 4118113"/>
              <a:gd name="connsiteY13" fmla="*/ 251791 h 2261704"/>
              <a:gd name="connsiteX14" fmla="*/ 0 w 4118113"/>
              <a:gd name="connsiteY14" fmla="*/ 0 h 2261704"/>
              <a:gd name="connsiteX0" fmla="*/ 4118113 w 4118113"/>
              <a:gd name="connsiteY0" fmla="*/ 2027582 h 2261704"/>
              <a:gd name="connsiteX1" fmla="*/ 4002157 w 4118113"/>
              <a:gd name="connsiteY1" fmla="*/ 2213113 h 2261704"/>
              <a:gd name="connsiteX2" fmla="*/ 3591339 w 4118113"/>
              <a:gd name="connsiteY2" fmla="*/ 2213113 h 2261704"/>
              <a:gd name="connsiteX3" fmla="*/ 3352800 w 4118113"/>
              <a:gd name="connsiteY3" fmla="*/ 1921565 h 2261704"/>
              <a:gd name="connsiteX4" fmla="*/ 3114261 w 4118113"/>
              <a:gd name="connsiteY4" fmla="*/ 1749287 h 2261704"/>
              <a:gd name="connsiteX5" fmla="*/ 2517913 w 4118113"/>
              <a:gd name="connsiteY5" fmla="*/ 1775791 h 2261704"/>
              <a:gd name="connsiteX6" fmla="*/ 2160105 w 4118113"/>
              <a:gd name="connsiteY6" fmla="*/ 1577008 h 2261704"/>
              <a:gd name="connsiteX7" fmla="*/ 1789044 w 4118113"/>
              <a:gd name="connsiteY7" fmla="*/ 980661 h 2261704"/>
              <a:gd name="connsiteX8" fmla="*/ 1325218 w 4118113"/>
              <a:gd name="connsiteY8" fmla="*/ 821634 h 2261704"/>
              <a:gd name="connsiteX9" fmla="*/ 1146314 w 4118113"/>
              <a:gd name="connsiteY9" fmla="*/ 583095 h 2261704"/>
              <a:gd name="connsiteX10" fmla="*/ 821635 w 4118113"/>
              <a:gd name="connsiteY10" fmla="*/ 583095 h 2261704"/>
              <a:gd name="connsiteX11" fmla="*/ 795132 w 4118113"/>
              <a:gd name="connsiteY11" fmla="*/ 583095 h 2261704"/>
              <a:gd name="connsiteX12" fmla="*/ 278296 w 4118113"/>
              <a:gd name="connsiteY12" fmla="*/ 477078 h 2261704"/>
              <a:gd name="connsiteX13" fmla="*/ 212035 w 4118113"/>
              <a:gd name="connsiteY13" fmla="*/ 251791 h 2261704"/>
              <a:gd name="connsiteX14" fmla="*/ 0 w 4118113"/>
              <a:gd name="connsiteY14" fmla="*/ 0 h 2261704"/>
              <a:gd name="connsiteX0" fmla="*/ 4118113 w 4118113"/>
              <a:gd name="connsiteY0" fmla="*/ 2027582 h 2261704"/>
              <a:gd name="connsiteX1" fmla="*/ 4002157 w 4118113"/>
              <a:gd name="connsiteY1" fmla="*/ 2213113 h 2261704"/>
              <a:gd name="connsiteX2" fmla="*/ 3591339 w 4118113"/>
              <a:gd name="connsiteY2" fmla="*/ 2213113 h 2261704"/>
              <a:gd name="connsiteX3" fmla="*/ 3352800 w 4118113"/>
              <a:gd name="connsiteY3" fmla="*/ 1921565 h 2261704"/>
              <a:gd name="connsiteX4" fmla="*/ 3114261 w 4118113"/>
              <a:gd name="connsiteY4" fmla="*/ 1749287 h 2261704"/>
              <a:gd name="connsiteX5" fmla="*/ 2517913 w 4118113"/>
              <a:gd name="connsiteY5" fmla="*/ 1775791 h 2261704"/>
              <a:gd name="connsiteX6" fmla="*/ 2160105 w 4118113"/>
              <a:gd name="connsiteY6" fmla="*/ 1577008 h 2261704"/>
              <a:gd name="connsiteX7" fmla="*/ 1789044 w 4118113"/>
              <a:gd name="connsiteY7" fmla="*/ 980661 h 2261704"/>
              <a:gd name="connsiteX8" fmla="*/ 1325218 w 4118113"/>
              <a:gd name="connsiteY8" fmla="*/ 821634 h 2261704"/>
              <a:gd name="connsiteX9" fmla="*/ 1146314 w 4118113"/>
              <a:gd name="connsiteY9" fmla="*/ 583095 h 2261704"/>
              <a:gd name="connsiteX10" fmla="*/ 821635 w 4118113"/>
              <a:gd name="connsiteY10" fmla="*/ 583095 h 2261704"/>
              <a:gd name="connsiteX11" fmla="*/ 278296 w 4118113"/>
              <a:gd name="connsiteY11" fmla="*/ 477078 h 2261704"/>
              <a:gd name="connsiteX12" fmla="*/ 212035 w 4118113"/>
              <a:gd name="connsiteY12" fmla="*/ 251791 h 2261704"/>
              <a:gd name="connsiteX13" fmla="*/ 0 w 4118113"/>
              <a:gd name="connsiteY13" fmla="*/ 0 h 2261704"/>
              <a:gd name="connsiteX0" fmla="*/ 4118113 w 4118113"/>
              <a:gd name="connsiteY0" fmla="*/ 2027582 h 2261704"/>
              <a:gd name="connsiteX1" fmla="*/ 4002157 w 4118113"/>
              <a:gd name="connsiteY1" fmla="*/ 2213113 h 2261704"/>
              <a:gd name="connsiteX2" fmla="*/ 3591339 w 4118113"/>
              <a:gd name="connsiteY2" fmla="*/ 2213113 h 2261704"/>
              <a:gd name="connsiteX3" fmla="*/ 3352800 w 4118113"/>
              <a:gd name="connsiteY3" fmla="*/ 1921565 h 2261704"/>
              <a:gd name="connsiteX4" fmla="*/ 3114261 w 4118113"/>
              <a:gd name="connsiteY4" fmla="*/ 1749287 h 2261704"/>
              <a:gd name="connsiteX5" fmla="*/ 2517913 w 4118113"/>
              <a:gd name="connsiteY5" fmla="*/ 1775791 h 2261704"/>
              <a:gd name="connsiteX6" fmla="*/ 2160105 w 4118113"/>
              <a:gd name="connsiteY6" fmla="*/ 1577008 h 2261704"/>
              <a:gd name="connsiteX7" fmla="*/ 1789044 w 4118113"/>
              <a:gd name="connsiteY7" fmla="*/ 980661 h 2261704"/>
              <a:gd name="connsiteX8" fmla="*/ 1325218 w 4118113"/>
              <a:gd name="connsiteY8" fmla="*/ 821634 h 2261704"/>
              <a:gd name="connsiteX9" fmla="*/ 1146314 w 4118113"/>
              <a:gd name="connsiteY9" fmla="*/ 583095 h 2261704"/>
              <a:gd name="connsiteX10" fmla="*/ 821635 w 4118113"/>
              <a:gd name="connsiteY10" fmla="*/ 583095 h 2261704"/>
              <a:gd name="connsiteX11" fmla="*/ 808384 w 4118113"/>
              <a:gd name="connsiteY11" fmla="*/ 583095 h 2261704"/>
              <a:gd name="connsiteX12" fmla="*/ 278296 w 4118113"/>
              <a:gd name="connsiteY12" fmla="*/ 477078 h 2261704"/>
              <a:gd name="connsiteX13" fmla="*/ 212035 w 4118113"/>
              <a:gd name="connsiteY13" fmla="*/ 251791 h 2261704"/>
              <a:gd name="connsiteX14" fmla="*/ 0 w 4118113"/>
              <a:gd name="connsiteY14" fmla="*/ 0 h 2261704"/>
              <a:gd name="connsiteX0" fmla="*/ 4118113 w 4118113"/>
              <a:gd name="connsiteY0" fmla="*/ 2027582 h 2261704"/>
              <a:gd name="connsiteX1" fmla="*/ 4002157 w 4118113"/>
              <a:gd name="connsiteY1" fmla="*/ 2213113 h 2261704"/>
              <a:gd name="connsiteX2" fmla="*/ 3591339 w 4118113"/>
              <a:gd name="connsiteY2" fmla="*/ 2213113 h 2261704"/>
              <a:gd name="connsiteX3" fmla="*/ 3352800 w 4118113"/>
              <a:gd name="connsiteY3" fmla="*/ 1921565 h 2261704"/>
              <a:gd name="connsiteX4" fmla="*/ 3114261 w 4118113"/>
              <a:gd name="connsiteY4" fmla="*/ 1749287 h 2261704"/>
              <a:gd name="connsiteX5" fmla="*/ 2517913 w 4118113"/>
              <a:gd name="connsiteY5" fmla="*/ 1775791 h 2261704"/>
              <a:gd name="connsiteX6" fmla="*/ 2160105 w 4118113"/>
              <a:gd name="connsiteY6" fmla="*/ 1577008 h 2261704"/>
              <a:gd name="connsiteX7" fmla="*/ 1789044 w 4118113"/>
              <a:gd name="connsiteY7" fmla="*/ 980661 h 2261704"/>
              <a:gd name="connsiteX8" fmla="*/ 1325218 w 4118113"/>
              <a:gd name="connsiteY8" fmla="*/ 821634 h 2261704"/>
              <a:gd name="connsiteX9" fmla="*/ 1146314 w 4118113"/>
              <a:gd name="connsiteY9" fmla="*/ 583095 h 2261704"/>
              <a:gd name="connsiteX10" fmla="*/ 821635 w 4118113"/>
              <a:gd name="connsiteY10" fmla="*/ 583095 h 2261704"/>
              <a:gd name="connsiteX11" fmla="*/ 808384 w 4118113"/>
              <a:gd name="connsiteY11" fmla="*/ 583095 h 2261704"/>
              <a:gd name="connsiteX12" fmla="*/ 795132 w 4118113"/>
              <a:gd name="connsiteY12" fmla="*/ 583095 h 2261704"/>
              <a:gd name="connsiteX13" fmla="*/ 278296 w 4118113"/>
              <a:gd name="connsiteY13" fmla="*/ 477078 h 2261704"/>
              <a:gd name="connsiteX14" fmla="*/ 212035 w 4118113"/>
              <a:gd name="connsiteY14" fmla="*/ 251791 h 2261704"/>
              <a:gd name="connsiteX15" fmla="*/ 0 w 4118113"/>
              <a:gd name="connsiteY15" fmla="*/ 0 h 2261704"/>
              <a:gd name="connsiteX0" fmla="*/ 4118113 w 4118113"/>
              <a:gd name="connsiteY0" fmla="*/ 2027582 h 2261704"/>
              <a:gd name="connsiteX1" fmla="*/ 4002157 w 4118113"/>
              <a:gd name="connsiteY1" fmla="*/ 2213113 h 2261704"/>
              <a:gd name="connsiteX2" fmla="*/ 3591339 w 4118113"/>
              <a:gd name="connsiteY2" fmla="*/ 2213113 h 2261704"/>
              <a:gd name="connsiteX3" fmla="*/ 3352800 w 4118113"/>
              <a:gd name="connsiteY3" fmla="*/ 1921565 h 2261704"/>
              <a:gd name="connsiteX4" fmla="*/ 3114261 w 4118113"/>
              <a:gd name="connsiteY4" fmla="*/ 1749287 h 2261704"/>
              <a:gd name="connsiteX5" fmla="*/ 2517913 w 4118113"/>
              <a:gd name="connsiteY5" fmla="*/ 1775791 h 2261704"/>
              <a:gd name="connsiteX6" fmla="*/ 2160105 w 4118113"/>
              <a:gd name="connsiteY6" fmla="*/ 1577008 h 2261704"/>
              <a:gd name="connsiteX7" fmla="*/ 1789044 w 4118113"/>
              <a:gd name="connsiteY7" fmla="*/ 980661 h 2261704"/>
              <a:gd name="connsiteX8" fmla="*/ 1325218 w 4118113"/>
              <a:gd name="connsiteY8" fmla="*/ 821634 h 2261704"/>
              <a:gd name="connsiteX9" fmla="*/ 1146314 w 4118113"/>
              <a:gd name="connsiteY9" fmla="*/ 583095 h 2261704"/>
              <a:gd name="connsiteX10" fmla="*/ 821635 w 4118113"/>
              <a:gd name="connsiteY10" fmla="*/ 583095 h 2261704"/>
              <a:gd name="connsiteX11" fmla="*/ 808384 w 4118113"/>
              <a:gd name="connsiteY11" fmla="*/ 583095 h 2261704"/>
              <a:gd name="connsiteX12" fmla="*/ 278296 w 4118113"/>
              <a:gd name="connsiteY12" fmla="*/ 477078 h 2261704"/>
              <a:gd name="connsiteX13" fmla="*/ 212035 w 4118113"/>
              <a:gd name="connsiteY13" fmla="*/ 251791 h 2261704"/>
              <a:gd name="connsiteX14" fmla="*/ 0 w 4118113"/>
              <a:gd name="connsiteY14" fmla="*/ 0 h 2261704"/>
              <a:gd name="connsiteX0" fmla="*/ 4118113 w 4118113"/>
              <a:gd name="connsiteY0" fmla="*/ 2027582 h 2261704"/>
              <a:gd name="connsiteX1" fmla="*/ 4002157 w 4118113"/>
              <a:gd name="connsiteY1" fmla="*/ 2213113 h 2261704"/>
              <a:gd name="connsiteX2" fmla="*/ 3591339 w 4118113"/>
              <a:gd name="connsiteY2" fmla="*/ 2213113 h 2261704"/>
              <a:gd name="connsiteX3" fmla="*/ 3352800 w 4118113"/>
              <a:gd name="connsiteY3" fmla="*/ 1921565 h 2261704"/>
              <a:gd name="connsiteX4" fmla="*/ 3114261 w 4118113"/>
              <a:gd name="connsiteY4" fmla="*/ 1749287 h 2261704"/>
              <a:gd name="connsiteX5" fmla="*/ 2517913 w 4118113"/>
              <a:gd name="connsiteY5" fmla="*/ 1775791 h 2261704"/>
              <a:gd name="connsiteX6" fmla="*/ 2160105 w 4118113"/>
              <a:gd name="connsiteY6" fmla="*/ 1577008 h 2261704"/>
              <a:gd name="connsiteX7" fmla="*/ 1789044 w 4118113"/>
              <a:gd name="connsiteY7" fmla="*/ 980661 h 2261704"/>
              <a:gd name="connsiteX8" fmla="*/ 1325218 w 4118113"/>
              <a:gd name="connsiteY8" fmla="*/ 821634 h 2261704"/>
              <a:gd name="connsiteX9" fmla="*/ 1146314 w 4118113"/>
              <a:gd name="connsiteY9" fmla="*/ 583095 h 2261704"/>
              <a:gd name="connsiteX10" fmla="*/ 821635 w 4118113"/>
              <a:gd name="connsiteY10" fmla="*/ 583095 h 2261704"/>
              <a:gd name="connsiteX11" fmla="*/ 278296 w 4118113"/>
              <a:gd name="connsiteY11" fmla="*/ 477078 h 2261704"/>
              <a:gd name="connsiteX12" fmla="*/ 212035 w 4118113"/>
              <a:gd name="connsiteY12" fmla="*/ 251791 h 2261704"/>
              <a:gd name="connsiteX13" fmla="*/ 0 w 4118113"/>
              <a:gd name="connsiteY13" fmla="*/ 0 h 2261704"/>
              <a:gd name="connsiteX0" fmla="*/ 4118113 w 4118113"/>
              <a:gd name="connsiteY0" fmla="*/ 2027582 h 2261704"/>
              <a:gd name="connsiteX1" fmla="*/ 4002157 w 4118113"/>
              <a:gd name="connsiteY1" fmla="*/ 2213113 h 2261704"/>
              <a:gd name="connsiteX2" fmla="*/ 3591339 w 4118113"/>
              <a:gd name="connsiteY2" fmla="*/ 2213113 h 2261704"/>
              <a:gd name="connsiteX3" fmla="*/ 3352800 w 4118113"/>
              <a:gd name="connsiteY3" fmla="*/ 1921565 h 2261704"/>
              <a:gd name="connsiteX4" fmla="*/ 3114261 w 4118113"/>
              <a:gd name="connsiteY4" fmla="*/ 1749287 h 2261704"/>
              <a:gd name="connsiteX5" fmla="*/ 2517913 w 4118113"/>
              <a:gd name="connsiteY5" fmla="*/ 1775791 h 2261704"/>
              <a:gd name="connsiteX6" fmla="*/ 2160105 w 4118113"/>
              <a:gd name="connsiteY6" fmla="*/ 1577008 h 2261704"/>
              <a:gd name="connsiteX7" fmla="*/ 1789044 w 4118113"/>
              <a:gd name="connsiteY7" fmla="*/ 980661 h 2261704"/>
              <a:gd name="connsiteX8" fmla="*/ 1325218 w 4118113"/>
              <a:gd name="connsiteY8" fmla="*/ 821634 h 2261704"/>
              <a:gd name="connsiteX9" fmla="*/ 1146314 w 4118113"/>
              <a:gd name="connsiteY9" fmla="*/ 583095 h 2261704"/>
              <a:gd name="connsiteX10" fmla="*/ 821635 w 4118113"/>
              <a:gd name="connsiteY10" fmla="*/ 506895 h 2261704"/>
              <a:gd name="connsiteX11" fmla="*/ 278296 w 4118113"/>
              <a:gd name="connsiteY11" fmla="*/ 477078 h 2261704"/>
              <a:gd name="connsiteX12" fmla="*/ 212035 w 4118113"/>
              <a:gd name="connsiteY12" fmla="*/ 251791 h 2261704"/>
              <a:gd name="connsiteX13" fmla="*/ 0 w 4118113"/>
              <a:gd name="connsiteY13" fmla="*/ 0 h 2261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8113" h="2261704">
                <a:moveTo>
                  <a:pt x="4118113" y="2027582"/>
                </a:moveTo>
                <a:cubicBezTo>
                  <a:pt x="4058478" y="2056295"/>
                  <a:pt x="4089953" y="2182191"/>
                  <a:pt x="4002157" y="2213113"/>
                </a:cubicBezTo>
                <a:cubicBezTo>
                  <a:pt x="3914361" y="2244035"/>
                  <a:pt x="3699565" y="2261704"/>
                  <a:pt x="3591339" y="2213113"/>
                </a:cubicBezTo>
                <a:cubicBezTo>
                  <a:pt x="3483113" y="2164522"/>
                  <a:pt x="3432313" y="1998869"/>
                  <a:pt x="3352800" y="1921565"/>
                </a:cubicBezTo>
                <a:cubicBezTo>
                  <a:pt x="3273287" y="1844261"/>
                  <a:pt x="3253409" y="1773583"/>
                  <a:pt x="3114261" y="1749287"/>
                </a:cubicBezTo>
                <a:cubicBezTo>
                  <a:pt x="2975113" y="1724991"/>
                  <a:pt x="2676939" y="1804504"/>
                  <a:pt x="2517913" y="1775791"/>
                </a:cubicBezTo>
                <a:cubicBezTo>
                  <a:pt x="2358887" y="1747078"/>
                  <a:pt x="2281583" y="1709530"/>
                  <a:pt x="2160105" y="1577008"/>
                </a:cubicBezTo>
                <a:cubicBezTo>
                  <a:pt x="2038627" y="1444486"/>
                  <a:pt x="1928192" y="1106557"/>
                  <a:pt x="1789044" y="980661"/>
                </a:cubicBezTo>
                <a:cubicBezTo>
                  <a:pt x="1649896" y="854765"/>
                  <a:pt x="1432340" y="887895"/>
                  <a:pt x="1325218" y="821634"/>
                </a:cubicBezTo>
                <a:cubicBezTo>
                  <a:pt x="1218096" y="755373"/>
                  <a:pt x="1230245" y="635552"/>
                  <a:pt x="1146314" y="583095"/>
                </a:cubicBezTo>
                <a:cubicBezTo>
                  <a:pt x="1062383" y="530638"/>
                  <a:pt x="877957" y="506895"/>
                  <a:pt x="821635" y="506895"/>
                </a:cubicBezTo>
                <a:cubicBezTo>
                  <a:pt x="676965" y="489226"/>
                  <a:pt x="379896" y="519595"/>
                  <a:pt x="278296" y="477078"/>
                </a:cubicBezTo>
                <a:cubicBezTo>
                  <a:pt x="176696" y="434561"/>
                  <a:pt x="258418" y="331304"/>
                  <a:pt x="212035" y="251791"/>
                </a:cubicBezTo>
                <a:cubicBezTo>
                  <a:pt x="165652" y="172278"/>
                  <a:pt x="82826" y="86139"/>
                  <a:pt x="0" y="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18" name="Freeform 17"/>
          <p:cNvSpPr/>
          <p:nvPr/>
        </p:nvSpPr>
        <p:spPr bwMode="auto">
          <a:xfrm>
            <a:off x="2557670" y="1842052"/>
            <a:ext cx="1747078" cy="2054087"/>
          </a:xfrm>
          <a:custGeom>
            <a:avLst/>
            <a:gdLst>
              <a:gd name="connsiteX0" fmla="*/ 1245704 w 1747078"/>
              <a:gd name="connsiteY0" fmla="*/ 2054087 h 2054087"/>
              <a:gd name="connsiteX1" fmla="*/ 1683026 w 1747078"/>
              <a:gd name="connsiteY1" fmla="*/ 1749287 h 2054087"/>
              <a:gd name="connsiteX2" fmla="*/ 1630017 w 1747078"/>
              <a:gd name="connsiteY2" fmla="*/ 1404731 h 2054087"/>
              <a:gd name="connsiteX3" fmla="*/ 1338469 w 1747078"/>
              <a:gd name="connsiteY3" fmla="*/ 1470991 h 2054087"/>
              <a:gd name="connsiteX4" fmla="*/ 1166191 w 1747078"/>
              <a:gd name="connsiteY4" fmla="*/ 1232452 h 2054087"/>
              <a:gd name="connsiteX5" fmla="*/ 967408 w 1747078"/>
              <a:gd name="connsiteY5" fmla="*/ 834887 h 2054087"/>
              <a:gd name="connsiteX6" fmla="*/ 795130 w 1747078"/>
              <a:gd name="connsiteY6" fmla="*/ 556591 h 2054087"/>
              <a:gd name="connsiteX7" fmla="*/ 344556 w 1747078"/>
              <a:gd name="connsiteY7" fmla="*/ 437322 h 2054087"/>
              <a:gd name="connsiteX8" fmla="*/ 119269 w 1747078"/>
              <a:gd name="connsiteY8" fmla="*/ 318052 h 2054087"/>
              <a:gd name="connsiteX9" fmla="*/ 0 w 1747078"/>
              <a:gd name="connsiteY9" fmla="*/ 0 h 2054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47078" h="2054087">
                <a:moveTo>
                  <a:pt x="1245704" y="2054087"/>
                </a:moveTo>
                <a:cubicBezTo>
                  <a:pt x="1432339" y="1955800"/>
                  <a:pt x="1618974" y="1857513"/>
                  <a:pt x="1683026" y="1749287"/>
                </a:cubicBezTo>
                <a:cubicBezTo>
                  <a:pt x="1747078" y="1641061"/>
                  <a:pt x="1687443" y="1451114"/>
                  <a:pt x="1630017" y="1404731"/>
                </a:cubicBezTo>
                <a:cubicBezTo>
                  <a:pt x="1572591" y="1358348"/>
                  <a:pt x="1415773" y="1499704"/>
                  <a:pt x="1338469" y="1470991"/>
                </a:cubicBezTo>
                <a:cubicBezTo>
                  <a:pt x="1261165" y="1442278"/>
                  <a:pt x="1228035" y="1338469"/>
                  <a:pt x="1166191" y="1232452"/>
                </a:cubicBezTo>
                <a:cubicBezTo>
                  <a:pt x="1104348" y="1126435"/>
                  <a:pt x="1029251" y="947530"/>
                  <a:pt x="967408" y="834887"/>
                </a:cubicBezTo>
                <a:cubicBezTo>
                  <a:pt x="905565" y="722244"/>
                  <a:pt x="898939" y="622852"/>
                  <a:pt x="795130" y="556591"/>
                </a:cubicBezTo>
                <a:cubicBezTo>
                  <a:pt x="691321" y="490330"/>
                  <a:pt x="457199" y="477078"/>
                  <a:pt x="344556" y="437322"/>
                </a:cubicBezTo>
                <a:cubicBezTo>
                  <a:pt x="231913" y="397566"/>
                  <a:pt x="176695" y="390939"/>
                  <a:pt x="119269" y="318052"/>
                </a:cubicBezTo>
                <a:cubicBezTo>
                  <a:pt x="61843" y="245165"/>
                  <a:pt x="30921" y="122582"/>
                  <a:pt x="0" y="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20" name="Freeform 19"/>
          <p:cNvSpPr/>
          <p:nvPr/>
        </p:nvSpPr>
        <p:spPr bwMode="auto">
          <a:xfrm>
            <a:off x="6122504" y="2802835"/>
            <a:ext cx="432905" cy="960782"/>
          </a:xfrm>
          <a:custGeom>
            <a:avLst/>
            <a:gdLst>
              <a:gd name="connsiteX0" fmla="*/ 490331 w 490331"/>
              <a:gd name="connsiteY0" fmla="*/ 0 h 1155148"/>
              <a:gd name="connsiteX1" fmla="*/ 331305 w 490331"/>
              <a:gd name="connsiteY1" fmla="*/ 516835 h 1155148"/>
              <a:gd name="connsiteX2" fmla="*/ 185531 w 490331"/>
              <a:gd name="connsiteY2" fmla="*/ 1020417 h 1155148"/>
              <a:gd name="connsiteX3" fmla="*/ 53009 w 490331"/>
              <a:gd name="connsiteY3" fmla="*/ 1139687 h 1155148"/>
              <a:gd name="connsiteX4" fmla="*/ 0 w 490331"/>
              <a:gd name="connsiteY4" fmla="*/ 1113182 h 1155148"/>
              <a:gd name="connsiteX0" fmla="*/ 490331 w 490331"/>
              <a:gd name="connsiteY0" fmla="*/ 0 h 1155148"/>
              <a:gd name="connsiteX1" fmla="*/ 331305 w 490331"/>
              <a:gd name="connsiteY1" fmla="*/ 516835 h 1155148"/>
              <a:gd name="connsiteX2" fmla="*/ 185531 w 490331"/>
              <a:gd name="connsiteY2" fmla="*/ 1020417 h 1155148"/>
              <a:gd name="connsiteX3" fmla="*/ 53009 w 490331"/>
              <a:gd name="connsiteY3" fmla="*/ 1139687 h 1155148"/>
              <a:gd name="connsiteX4" fmla="*/ 0 w 490331"/>
              <a:gd name="connsiteY4" fmla="*/ 1113182 h 1155148"/>
              <a:gd name="connsiteX0" fmla="*/ 490331 w 490331"/>
              <a:gd name="connsiteY0" fmla="*/ 0 h 1155148"/>
              <a:gd name="connsiteX1" fmla="*/ 407505 w 490331"/>
              <a:gd name="connsiteY1" fmla="*/ 593035 h 1155148"/>
              <a:gd name="connsiteX2" fmla="*/ 185531 w 490331"/>
              <a:gd name="connsiteY2" fmla="*/ 1020417 h 1155148"/>
              <a:gd name="connsiteX3" fmla="*/ 53009 w 490331"/>
              <a:gd name="connsiteY3" fmla="*/ 1139687 h 1155148"/>
              <a:gd name="connsiteX4" fmla="*/ 0 w 490331"/>
              <a:gd name="connsiteY4" fmla="*/ 1113182 h 1155148"/>
              <a:gd name="connsiteX0" fmla="*/ 337931 w 432905"/>
              <a:gd name="connsiteY0" fmla="*/ 0 h 1002748"/>
              <a:gd name="connsiteX1" fmla="*/ 407505 w 432905"/>
              <a:gd name="connsiteY1" fmla="*/ 440635 h 1002748"/>
              <a:gd name="connsiteX2" fmla="*/ 185531 w 432905"/>
              <a:gd name="connsiteY2" fmla="*/ 868017 h 1002748"/>
              <a:gd name="connsiteX3" fmla="*/ 53009 w 432905"/>
              <a:gd name="connsiteY3" fmla="*/ 987287 h 1002748"/>
              <a:gd name="connsiteX4" fmla="*/ 0 w 432905"/>
              <a:gd name="connsiteY4" fmla="*/ 960782 h 1002748"/>
              <a:gd name="connsiteX0" fmla="*/ 337931 w 432905"/>
              <a:gd name="connsiteY0" fmla="*/ 0 h 960782"/>
              <a:gd name="connsiteX1" fmla="*/ 407505 w 432905"/>
              <a:gd name="connsiteY1" fmla="*/ 440635 h 960782"/>
              <a:gd name="connsiteX2" fmla="*/ 185531 w 432905"/>
              <a:gd name="connsiteY2" fmla="*/ 868017 h 960782"/>
              <a:gd name="connsiteX3" fmla="*/ 0 w 432905"/>
              <a:gd name="connsiteY3" fmla="*/ 960782 h 960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905" h="960782">
                <a:moveTo>
                  <a:pt x="337931" y="0"/>
                </a:moveTo>
                <a:cubicBezTo>
                  <a:pt x="283818" y="173383"/>
                  <a:pt x="432905" y="295966"/>
                  <a:pt x="407505" y="440635"/>
                </a:cubicBezTo>
                <a:cubicBezTo>
                  <a:pt x="382105" y="585304"/>
                  <a:pt x="253449" y="781326"/>
                  <a:pt x="185531" y="868017"/>
                </a:cubicBezTo>
                <a:cubicBezTo>
                  <a:pt x="117613" y="954708"/>
                  <a:pt x="38652" y="941456"/>
                  <a:pt x="0" y="960782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21" name="Freeform 20"/>
          <p:cNvSpPr/>
          <p:nvPr/>
        </p:nvSpPr>
        <p:spPr bwMode="auto">
          <a:xfrm>
            <a:off x="4174435" y="3224696"/>
            <a:ext cx="887895" cy="313634"/>
          </a:xfrm>
          <a:custGeom>
            <a:avLst/>
            <a:gdLst>
              <a:gd name="connsiteX0" fmla="*/ 887895 w 887895"/>
              <a:gd name="connsiteY0" fmla="*/ 313634 h 313634"/>
              <a:gd name="connsiteX1" fmla="*/ 384313 w 887895"/>
              <a:gd name="connsiteY1" fmla="*/ 48591 h 313634"/>
              <a:gd name="connsiteX2" fmla="*/ 0 w 887895"/>
              <a:gd name="connsiteY2" fmla="*/ 22087 h 313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7895" h="313634">
                <a:moveTo>
                  <a:pt x="887895" y="313634"/>
                </a:moveTo>
                <a:cubicBezTo>
                  <a:pt x="710095" y="205408"/>
                  <a:pt x="532295" y="97182"/>
                  <a:pt x="384313" y="48591"/>
                </a:cubicBezTo>
                <a:cubicBezTo>
                  <a:pt x="236331" y="0"/>
                  <a:pt x="118165" y="11043"/>
                  <a:pt x="0" y="22087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CEF6-A398-46B9-A4F4-55DC7B5AF6AA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 dirty="0"/>
          </a:p>
        </p:txBody>
      </p:sp>
      <p:pic>
        <p:nvPicPr>
          <p:cNvPr id="9" name="Picture 8" descr="ottoman empire  and portug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62100"/>
            <a:ext cx="7429500" cy="476250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8" name="Picture 7" descr="ottoman empire 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562100"/>
            <a:ext cx="7429500" cy="476250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447800" y="457200"/>
            <a:ext cx="64828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By the Fifteenth Century, The Ottoman Empire </a:t>
            </a:r>
          </a:p>
          <a:p>
            <a:pPr algn="ctr"/>
            <a:r>
              <a:rPr lang="en-US" sz="2400" dirty="0" smtClean="0"/>
              <a:t>Had Taken Control of the Spice Routes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2971800"/>
            <a:ext cx="1314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Portugal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486400" y="1752600"/>
            <a:ext cx="27655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Ottoman Empire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In the 16</a:t>
            </a:r>
            <a:r>
              <a:rPr lang="en-US" sz="2400" b="1" baseline="30000" dirty="0" smtClean="0">
                <a:solidFill>
                  <a:srgbClr val="002060"/>
                </a:solidFill>
              </a:rPr>
              <a:t>th</a:t>
            </a:r>
            <a:r>
              <a:rPr lang="en-US" sz="2400" b="1" dirty="0" smtClean="0">
                <a:solidFill>
                  <a:srgbClr val="002060"/>
                </a:solidFill>
              </a:rPr>
              <a:t> Century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CEF6-A398-46B9-A4F4-55DC7B5AF6AA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pic>
        <p:nvPicPr>
          <p:cNvPr id="4" name="Picture 3" descr="infante henr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831850"/>
            <a:ext cx="4191000" cy="495935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651322" y="609600"/>
            <a:ext cx="4568878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effectLst>
                  <a:outerShdw blurRad="50800" dist="63500" dir="4140000" algn="ctr" rotWithShape="0">
                    <a:schemeClr val="bg2"/>
                  </a:outerShdw>
                </a:effectLst>
              </a:rPr>
              <a:t>This Led</a:t>
            </a:r>
          </a:p>
          <a:p>
            <a:pPr algn="ctr"/>
            <a:r>
              <a:rPr lang="en-US" sz="3600" dirty="0" smtClean="0">
                <a:effectLst>
                  <a:outerShdw blurRad="50800" dist="63500" dir="4140000" algn="ctr" rotWithShape="0">
                    <a:schemeClr val="bg2"/>
                  </a:outerShdw>
                </a:effectLst>
              </a:rPr>
              <a:t>Prince Henry </a:t>
            </a:r>
          </a:p>
          <a:p>
            <a:pPr algn="ctr"/>
            <a:r>
              <a:rPr lang="en-US" sz="3600" dirty="0" smtClean="0">
                <a:effectLst>
                  <a:outerShdw blurRad="50800" dist="63500" dir="4140000" algn="ctr" rotWithShape="0">
                    <a:schemeClr val="bg2"/>
                  </a:outerShdw>
                </a:effectLst>
              </a:rPr>
              <a:t>The Navigator</a:t>
            </a:r>
          </a:p>
          <a:p>
            <a:pPr algn="ctr"/>
            <a:r>
              <a:rPr lang="en-US" sz="3600" dirty="0" smtClean="0">
                <a:effectLst>
                  <a:outerShdw blurRad="50800" dist="63500" dir="4140000" algn="ctr" rotWithShape="0">
                    <a:schemeClr val="bg2"/>
                  </a:outerShdw>
                </a:effectLst>
              </a:rPr>
              <a:t>To Send</a:t>
            </a:r>
          </a:p>
          <a:p>
            <a:pPr algn="ctr"/>
            <a:r>
              <a:rPr lang="en-US" sz="3600" dirty="0" smtClean="0">
                <a:effectLst>
                  <a:outerShdw blurRad="50800" dist="63500" dir="4140000" algn="ctr" rotWithShape="0">
                    <a:schemeClr val="bg2"/>
                  </a:outerShdw>
                </a:effectLst>
              </a:rPr>
              <a:t>Portuguese Explorers </a:t>
            </a:r>
          </a:p>
          <a:p>
            <a:pPr algn="ctr"/>
            <a:r>
              <a:rPr lang="en-US" sz="3600" dirty="0" smtClean="0">
                <a:effectLst>
                  <a:outerShdw blurRad="50800" dist="63500" dir="4140000" algn="ctr" rotWithShape="0">
                    <a:schemeClr val="bg2"/>
                  </a:outerShdw>
                </a:effectLst>
              </a:rPr>
              <a:t>Around Africa </a:t>
            </a:r>
          </a:p>
          <a:p>
            <a:pPr algn="ctr"/>
            <a:r>
              <a:rPr lang="en-US" sz="3600" dirty="0" smtClean="0">
                <a:effectLst>
                  <a:outerShdw blurRad="50800" dist="63500" dir="4140000" algn="ctr" rotWithShape="0">
                    <a:schemeClr val="bg2"/>
                  </a:outerShdw>
                </a:effectLst>
              </a:rPr>
              <a:t>To the Spice Islands, </a:t>
            </a:r>
          </a:p>
          <a:p>
            <a:pPr algn="ctr"/>
            <a:r>
              <a:rPr lang="en-US" sz="3600" dirty="0" smtClean="0">
                <a:effectLst>
                  <a:outerShdw blurRad="50800" dist="63500" dir="4140000" algn="ctr" rotWithShape="0">
                    <a:schemeClr val="bg2"/>
                  </a:outerShdw>
                </a:effectLst>
              </a:rPr>
              <a:t>Changing</a:t>
            </a:r>
          </a:p>
          <a:p>
            <a:pPr algn="ctr"/>
            <a:r>
              <a:rPr lang="en-US" sz="3600" dirty="0" smtClean="0">
                <a:effectLst>
                  <a:outerShdw blurRad="50800" dist="63500" dir="4140000" algn="ctr" rotWithShape="0">
                    <a:schemeClr val="bg2"/>
                  </a:outerShdw>
                </a:effectLst>
              </a:rPr>
              <a:t>The Map of </a:t>
            </a:r>
          </a:p>
          <a:p>
            <a:pPr algn="ctr"/>
            <a:r>
              <a:rPr lang="en-US" sz="3600" dirty="0" smtClean="0">
                <a:effectLst>
                  <a:outerShdw blurRad="50800" dist="63500" dir="4140000" algn="ctr" rotWithShape="0">
                    <a:schemeClr val="bg2"/>
                  </a:outerShdw>
                </a:effectLst>
              </a:rPr>
              <a:t>the World</a:t>
            </a:r>
            <a:endParaRPr lang="en-US" sz="3600" dirty="0">
              <a:effectLst>
                <a:outerShdw blurRad="50800" dist="63500" dir="4140000" algn="ctr" rotWithShape="0">
                  <a:schemeClr val="bg2"/>
                </a:outerShdw>
              </a:effectLst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CEF6-A398-46B9-A4F4-55DC7B5AF6AA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pic>
        <p:nvPicPr>
          <p:cNvPr id="5" name="Picture 4" descr="bartolomeu dia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447800"/>
            <a:ext cx="2422873" cy="4236789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352800" y="609600"/>
            <a:ext cx="540244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Bartolomeu Dias Sailed to</a:t>
            </a:r>
          </a:p>
          <a:p>
            <a:pPr algn="ctr"/>
            <a:r>
              <a:rPr lang="en-US" sz="3600" dirty="0" smtClean="0"/>
              <a:t>The Cape of Good Hope, </a:t>
            </a:r>
          </a:p>
          <a:p>
            <a:pPr algn="ctr"/>
            <a:r>
              <a:rPr lang="en-US" sz="3600" dirty="0" smtClean="0"/>
              <a:t>1487-1488</a:t>
            </a:r>
            <a:endParaRPr lang="en-US" sz="3600" dirty="0"/>
          </a:p>
        </p:txBody>
      </p:sp>
      <p:pic>
        <p:nvPicPr>
          <p:cNvPr id="7" name="Picture 6" descr="world-map.gif"/>
          <p:cNvPicPr>
            <a:picLocks noChangeAspect="1"/>
          </p:cNvPicPr>
          <p:nvPr/>
        </p:nvPicPr>
        <p:blipFill>
          <a:blip r:embed="rId4"/>
          <a:srcRect l="34342" t="1887" r="594" b="3774"/>
          <a:stretch>
            <a:fillRect/>
          </a:stretch>
        </p:blipFill>
        <p:spPr>
          <a:xfrm>
            <a:off x="3810000" y="2514600"/>
            <a:ext cx="4572000" cy="381000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11" name="Freeform 10"/>
          <p:cNvSpPr/>
          <p:nvPr/>
        </p:nvSpPr>
        <p:spPr bwMode="auto">
          <a:xfrm>
            <a:off x="4298621" y="4114799"/>
            <a:ext cx="934474" cy="1787013"/>
          </a:xfrm>
          <a:custGeom>
            <a:avLst/>
            <a:gdLst>
              <a:gd name="connsiteX0" fmla="*/ 258096 w 953729"/>
              <a:gd name="connsiteY0" fmla="*/ 0 h 1838632"/>
              <a:gd name="connsiteX1" fmla="*/ 22122 w 953729"/>
              <a:gd name="connsiteY1" fmla="*/ 294968 h 1838632"/>
              <a:gd name="connsiteX2" fmla="*/ 125361 w 953729"/>
              <a:gd name="connsiteY2" fmla="*/ 604684 h 1838632"/>
              <a:gd name="connsiteX3" fmla="*/ 258096 w 953729"/>
              <a:gd name="connsiteY3" fmla="*/ 1032387 h 1838632"/>
              <a:gd name="connsiteX4" fmla="*/ 715296 w 953729"/>
              <a:gd name="connsiteY4" fmla="*/ 1209368 h 1838632"/>
              <a:gd name="connsiteX5" fmla="*/ 656303 w 953729"/>
              <a:gd name="connsiteY5" fmla="*/ 1445342 h 1838632"/>
              <a:gd name="connsiteX6" fmla="*/ 730045 w 953729"/>
              <a:gd name="connsiteY6" fmla="*/ 1769807 h 1838632"/>
              <a:gd name="connsiteX7" fmla="*/ 921774 w 953729"/>
              <a:gd name="connsiteY7" fmla="*/ 1828800 h 1838632"/>
              <a:gd name="connsiteX8" fmla="*/ 921774 w 953729"/>
              <a:gd name="connsiteY8" fmla="*/ 1710813 h 1838632"/>
              <a:gd name="connsiteX9" fmla="*/ 921774 w 953729"/>
              <a:gd name="connsiteY9" fmla="*/ 1710813 h 1838632"/>
              <a:gd name="connsiteX10" fmla="*/ 921774 w 953729"/>
              <a:gd name="connsiteY10" fmla="*/ 1710813 h 1838632"/>
              <a:gd name="connsiteX0" fmla="*/ 258096 w 953729"/>
              <a:gd name="connsiteY0" fmla="*/ 0 h 1838632"/>
              <a:gd name="connsiteX1" fmla="*/ 22122 w 953729"/>
              <a:gd name="connsiteY1" fmla="*/ 294968 h 1838632"/>
              <a:gd name="connsiteX2" fmla="*/ 125361 w 953729"/>
              <a:gd name="connsiteY2" fmla="*/ 604684 h 1838632"/>
              <a:gd name="connsiteX3" fmla="*/ 140109 w 953729"/>
              <a:gd name="connsiteY3" fmla="*/ 796413 h 1838632"/>
              <a:gd name="connsiteX4" fmla="*/ 258096 w 953729"/>
              <a:gd name="connsiteY4" fmla="*/ 1032387 h 1838632"/>
              <a:gd name="connsiteX5" fmla="*/ 715296 w 953729"/>
              <a:gd name="connsiteY5" fmla="*/ 1209368 h 1838632"/>
              <a:gd name="connsiteX6" fmla="*/ 656303 w 953729"/>
              <a:gd name="connsiteY6" fmla="*/ 1445342 h 1838632"/>
              <a:gd name="connsiteX7" fmla="*/ 730045 w 953729"/>
              <a:gd name="connsiteY7" fmla="*/ 1769807 h 1838632"/>
              <a:gd name="connsiteX8" fmla="*/ 921774 w 953729"/>
              <a:gd name="connsiteY8" fmla="*/ 1828800 h 1838632"/>
              <a:gd name="connsiteX9" fmla="*/ 921774 w 953729"/>
              <a:gd name="connsiteY9" fmla="*/ 1710813 h 1838632"/>
              <a:gd name="connsiteX10" fmla="*/ 921774 w 953729"/>
              <a:gd name="connsiteY10" fmla="*/ 1710813 h 1838632"/>
              <a:gd name="connsiteX11" fmla="*/ 921774 w 953729"/>
              <a:gd name="connsiteY11" fmla="*/ 1710813 h 1838632"/>
              <a:gd name="connsiteX0" fmla="*/ 258096 w 953729"/>
              <a:gd name="connsiteY0" fmla="*/ 0 h 1838632"/>
              <a:gd name="connsiteX1" fmla="*/ 22122 w 953729"/>
              <a:gd name="connsiteY1" fmla="*/ 294968 h 1838632"/>
              <a:gd name="connsiteX2" fmla="*/ 125361 w 953729"/>
              <a:gd name="connsiteY2" fmla="*/ 604684 h 1838632"/>
              <a:gd name="connsiteX3" fmla="*/ 140109 w 953729"/>
              <a:gd name="connsiteY3" fmla="*/ 796413 h 1838632"/>
              <a:gd name="connsiteX4" fmla="*/ 258096 w 953729"/>
              <a:gd name="connsiteY4" fmla="*/ 1032387 h 1838632"/>
              <a:gd name="connsiteX5" fmla="*/ 715296 w 953729"/>
              <a:gd name="connsiteY5" fmla="*/ 1209368 h 1838632"/>
              <a:gd name="connsiteX6" fmla="*/ 656303 w 953729"/>
              <a:gd name="connsiteY6" fmla="*/ 1445342 h 1838632"/>
              <a:gd name="connsiteX7" fmla="*/ 730045 w 953729"/>
              <a:gd name="connsiteY7" fmla="*/ 1769807 h 1838632"/>
              <a:gd name="connsiteX8" fmla="*/ 921774 w 953729"/>
              <a:gd name="connsiteY8" fmla="*/ 1828800 h 1838632"/>
              <a:gd name="connsiteX9" fmla="*/ 921774 w 953729"/>
              <a:gd name="connsiteY9" fmla="*/ 1710813 h 1838632"/>
              <a:gd name="connsiteX10" fmla="*/ 921774 w 953729"/>
              <a:gd name="connsiteY10" fmla="*/ 1710813 h 1838632"/>
              <a:gd name="connsiteX11" fmla="*/ 921774 w 953729"/>
              <a:gd name="connsiteY11" fmla="*/ 1710813 h 1838632"/>
              <a:gd name="connsiteX0" fmla="*/ 258096 w 953729"/>
              <a:gd name="connsiteY0" fmla="*/ 0 h 1838632"/>
              <a:gd name="connsiteX1" fmla="*/ 22122 w 953729"/>
              <a:gd name="connsiteY1" fmla="*/ 294968 h 1838632"/>
              <a:gd name="connsiteX2" fmla="*/ 125361 w 953729"/>
              <a:gd name="connsiteY2" fmla="*/ 604684 h 1838632"/>
              <a:gd name="connsiteX3" fmla="*/ 258096 w 953729"/>
              <a:gd name="connsiteY3" fmla="*/ 1032387 h 1838632"/>
              <a:gd name="connsiteX4" fmla="*/ 715296 w 953729"/>
              <a:gd name="connsiteY4" fmla="*/ 1209368 h 1838632"/>
              <a:gd name="connsiteX5" fmla="*/ 656303 w 953729"/>
              <a:gd name="connsiteY5" fmla="*/ 1445342 h 1838632"/>
              <a:gd name="connsiteX6" fmla="*/ 730045 w 953729"/>
              <a:gd name="connsiteY6" fmla="*/ 1769807 h 1838632"/>
              <a:gd name="connsiteX7" fmla="*/ 921774 w 953729"/>
              <a:gd name="connsiteY7" fmla="*/ 1828800 h 1838632"/>
              <a:gd name="connsiteX8" fmla="*/ 921774 w 953729"/>
              <a:gd name="connsiteY8" fmla="*/ 1710813 h 1838632"/>
              <a:gd name="connsiteX9" fmla="*/ 921774 w 953729"/>
              <a:gd name="connsiteY9" fmla="*/ 1710813 h 1838632"/>
              <a:gd name="connsiteX10" fmla="*/ 921774 w 953729"/>
              <a:gd name="connsiteY10" fmla="*/ 1710813 h 1838632"/>
              <a:gd name="connsiteX0" fmla="*/ 258096 w 953729"/>
              <a:gd name="connsiteY0" fmla="*/ 0 h 1838632"/>
              <a:gd name="connsiteX1" fmla="*/ 22122 w 953729"/>
              <a:gd name="connsiteY1" fmla="*/ 294968 h 1838632"/>
              <a:gd name="connsiteX2" fmla="*/ 125361 w 953729"/>
              <a:gd name="connsiteY2" fmla="*/ 604684 h 1838632"/>
              <a:gd name="connsiteX3" fmla="*/ 184354 w 953729"/>
              <a:gd name="connsiteY3" fmla="*/ 840658 h 1838632"/>
              <a:gd name="connsiteX4" fmla="*/ 258096 w 953729"/>
              <a:gd name="connsiteY4" fmla="*/ 1032387 h 1838632"/>
              <a:gd name="connsiteX5" fmla="*/ 715296 w 953729"/>
              <a:gd name="connsiteY5" fmla="*/ 1209368 h 1838632"/>
              <a:gd name="connsiteX6" fmla="*/ 656303 w 953729"/>
              <a:gd name="connsiteY6" fmla="*/ 1445342 h 1838632"/>
              <a:gd name="connsiteX7" fmla="*/ 730045 w 953729"/>
              <a:gd name="connsiteY7" fmla="*/ 1769807 h 1838632"/>
              <a:gd name="connsiteX8" fmla="*/ 921774 w 953729"/>
              <a:gd name="connsiteY8" fmla="*/ 1828800 h 1838632"/>
              <a:gd name="connsiteX9" fmla="*/ 921774 w 953729"/>
              <a:gd name="connsiteY9" fmla="*/ 1710813 h 1838632"/>
              <a:gd name="connsiteX10" fmla="*/ 921774 w 953729"/>
              <a:gd name="connsiteY10" fmla="*/ 1710813 h 1838632"/>
              <a:gd name="connsiteX11" fmla="*/ 921774 w 953729"/>
              <a:gd name="connsiteY11" fmla="*/ 1710813 h 1838632"/>
              <a:gd name="connsiteX0" fmla="*/ 258096 w 953729"/>
              <a:gd name="connsiteY0" fmla="*/ 0 h 1838632"/>
              <a:gd name="connsiteX1" fmla="*/ 22122 w 953729"/>
              <a:gd name="connsiteY1" fmla="*/ 294968 h 1838632"/>
              <a:gd name="connsiteX2" fmla="*/ 125361 w 953729"/>
              <a:gd name="connsiteY2" fmla="*/ 604684 h 1838632"/>
              <a:gd name="connsiteX3" fmla="*/ 184354 w 953729"/>
              <a:gd name="connsiteY3" fmla="*/ 840658 h 1838632"/>
              <a:gd name="connsiteX4" fmla="*/ 258096 w 953729"/>
              <a:gd name="connsiteY4" fmla="*/ 1032387 h 1838632"/>
              <a:gd name="connsiteX5" fmla="*/ 715296 w 953729"/>
              <a:gd name="connsiteY5" fmla="*/ 1209368 h 1838632"/>
              <a:gd name="connsiteX6" fmla="*/ 656303 w 953729"/>
              <a:gd name="connsiteY6" fmla="*/ 1445342 h 1838632"/>
              <a:gd name="connsiteX7" fmla="*/ 730045 w 953729"/>
              <a:gd name="connsiteY7" fmla="*/ 1769807 h 1838632"/>
              <a:gd name="connsiteX8" fmla="*/ 921774 w 953729"/>
              <a:gd name="connsiteY8" fmla="*/ 1828800 h 1838632"/>
              <a:gd name="connsiteX9" fmla="*/ 921774 w 953729"/>
              <a:gd name="connsiteY9" fmla="*/ 1710813 h 1838632"/>
              <a:gd name="connsiteX10" fmla="*/ 921774 w 953729"/>
              <a:gd name="connsiteY10" fmla="*/ 1710813 h 1838632"/>
              <a:gd name="connsiteX11" fmla="*/ 921774 w 953729"/>
              <a:gd name="connsiteY11" fmla="*/ 1710813 h 1838632"/>
              <a:gd name="connsiteX0" fmla="*/ 258096 w 953729"/>
              <a:gd name="connsiteY0" fmla="*/ 0 h 1838632"/>
              <a:gd name="connsiteX1" fmla="*/ 22122 w 953729"/>
              <a:gd name="connsiteY1" fmla="*/ 294968 h 1838632"/>
              <a:gd name="connsiteX2" fmla="*/ 125361 w 953729"/>
              <a:gd name="connsiteY2" fmla="*/ 604684 h 1838632"/>
              <a:gd name="connsiteX3" fmla="*/ 184354 w 953729"/>
              <a:gd name="connsiteY3" fmla="*/ 840658 h 1838632"/>
              <a:gd name="connsiteX4" fmla="*/ 258096 w 953729"/>
              <a:gd name="connsiteY4" fmla="*/ 1032387 h 1838632"/>
              <a:gd name="connsiteX5" fmla="*/ 715296 w 953729"/>
              <a:gd name="connsiteY5" fmla="*/ 1209368 h 1838632"/>
              <a:gd name="connsiteX6" fmla="*/ 656303 w 953729"/>
              <a:gd name="connsiteY6" fmla="*/ 1445342 h 1838632"/>
              <a:gd name="connsiteX7" fmla="*/ 730045 w 953729"/>
              <a:gd name="connsiteY7" fmla="*/ 1769807 h 1838632"/>
              <a:gd name="connsiteX8" fmla="*/ 921774 w 953729"/>
              <a:gd name="connsiteY8" fmla="*/ 1828800 h 1838632"/>
              <a:gd name="connsiteX9" fmla="*/ 921774 w 953729"/>
              <a:gd name="connsiteY9" fmla="*/ 1710813 h 1838632"/>
              <a:gd name="connsiteX10" fmla="*/ 921774 w 953729"/>
              <a:gd name="connsiteY10" fmla="*/ 1710813 h 1838632"/>
              <a:gd name="connsiteX11" fmla="*/ 921774 w 953729"/>
              <a:gd name="connsiteY11" fmla="*/ 1710813 h 1838632"/>
              <a:gd name="connsiteX0" fmla="*/ 258096 w 953729"/>
              <a:gd name="connsiteY0" fmla="*/ 0 h 1838632"/>
              <a:gd name="connsiteX1" fmla="*/ 22122 w 953729"/>
              <a:gd name="connsiteY1" fmla="*/ 294968 h 1838632"/>
              <a:gd name="connsiteX2" fmla="*/ 125361 w 953729"/>
              <a:gd name="connsiteY2" fmla="*/ 604684 h 1838632"/>
              <a:gd name="connsiteX3" fmla="*/ 184354 w 953729"/>
              <a:gd name="connsiteY3" fmla="*/ 840658 h 1838632"/>
              <a:gd name="connsiteX4" fmla="*/ 258096 w 953729"/>
              <a:gd name="connsiteY4" fmla="*/ 1032387 h 1838632"/>
              <a:gd name="connsiteX5" fmla="*/ 715296 w 953729"/>
              <a:gd name="connsiteY5" fmla="*/ 1209368 h 1838632"/>
              <a:gd name="connsiteX6" fmla="*/ 656303 w 953729"/>
              <a:gd name="connsiteY6" fmla="*/ 1445342 h 1838632"/>
              <a:gd name="connsiteX7" fmla="*/ 730045 w 953729"/>
              <a:gd name="connsiteY7" fmla="*/ 1769807 h 1838632"/>
              <a:gd name="connsiteX8" fmla="*/ 921774 w 953729"/>
              <a:gd name="connsiteY8" fmla="*/ 1828800 h 1838632"/>
              <a:gd name="connsiteX9" fmla="*/ 921774 w 953729"/>
              <a:gd name="connsiteY9" fmla="*/ 1710813 h 1838632"/>
              <a:gd name="connsiteX10" fmla="*/ 921774 w 953729"/>
              <a:gd name="connsiteY10" fmla="*/ 1710813 h 1838632"/>
              <a:gd name="connsiteX11" fmla="*/ 921774 w 953729"/>
              <a:gd name="connsiteY11" fmla="*/ 1710813 h 1838632"/>
              <a:gd name="connsiteX0" fmla="*/ 258096 w 953729"/>
              <a:gd name="connsiteY0" fmla="*/ 0 h 1838632"/>
              <a:gd name="connsiteX1" fmla="*/ 22122 w 953729"/>
              <a:gd name="connsiteY1" fmla="*/ 294968 h 1838632"/>
              <a:gd name="connsiteX2" fmla="*/ 125361 w 953729"/>
              <a:gd name="connsiteY2" fmla="*/ 604684 h 1838632"/>
              <a:gd name="connsiteX3" fmla="*/ 184354 w 953729"/>
              <a:gd name="connsiteY3" fmla="*/ 916858 h 1838632"/>
              <a:gd name="connsiteX4" fmla="*/ 258096 w 953729"/>
              <a:gd name="connsiteY4" fmla="*/ 1032387 h 1838632"/>
              <a:gd name="connsiteX5" fmla="*/ 715296 w 953729"/>
              <a:gd name="connsiteY5" fmla="*/ 1209368 h 1838632"/>
              <a:gd name="connsiteX6" fmla="*/ 656303 w 953729"/>
              <a:gd name="connsiteY6" fmla="*/ 1445342 h 1838632"/>
              <a:gd name="connsiteX7" fmla="*/ 730045 w 953729"/>
              <a:gd name="connsiteY7" fmla="*/ 1769807 h 1838632"/>
              <a:gd name="connsiteX8" fmla="*/ 921774 w 953729"/>
              <a:gd name="connsiteY8" fmla="*/ 1828800 h 1838632"/>
              <a:gd name="connsiteX9" fmla="*/ 921774 w 953729"/>
              <a:gd name="connsiteY9" fmla="*/ 1710813 h 1838632"/>
              <a:gd name="connsiteX10" fmla="*/ 921774 w 953729"/>
              <a:gd name="connsiteY10" fmla="*/ 1710813 h 1838632"/>
              <a:gd name="connsiteX11" fmla="*/ 921774 w 953729"/>
              <a:gd name="connsiteY11" fmla="*/ 1710813 h 1838632"/>
              <a:gd name="connsiteX0" fmla="*/ 258096 w 953729"/>
              <a:gd name="connsiteY0" fmla="*/ 0 h 1838632"/>
              <a:gd name="connsiteX1" fmla="*/ 22122 w 953729"/>
              <a:gd name="connsiteY1" fmla="*/ 294968 h 1838632"/>
              <a:gd name="connsiteX2" fmla="*/ 125361 w 953729"/>
              <a:gd name="connsiteY2" fmla="*/ 604684 h 1838632"/>
              <a:gd name="connsiteX3" fmla="*/ 184354 w 953729"/>
              <a:gd name="connsiteY3" fmla="*/ 993058 h 1838632"/>
              <a:gd name="connsiteX4" fmla="*/ 258096 w 953729"/>
              <a:gd name="connsiteY4" fmla="*/ 1032387 h 1838632"/>
              <a:gd name="connsiteX5" fmla="*/ 715296 w 953729"/>
              <a:gd name="connsiteY5" fmla="*/ 1209368 h 1838632"/>
              <a:gd name="connsiteX6" fmla="*/ 656303 w 953729"/>
              <a:gd name="connsiteY6" fmla="*/ 1445342 h 1838632"/>
              <a:gd name="connsiteX7" fmla="*/ 730045 w 953729"/>
              <a:gd name="connsiteY7" fmla="*/ 1769807 h 1838632"/>
              <a:gd name="connsiteX8" fmla="*/ 921774 w 953729"/>
              <a:gd name="connsiteY8" fmla="*/ 1828800 h 1838632"/>
              <a:gd name="connsiteX9" fmla="*/ 921774 w 953729"/>
              <a:gd name="connsiteY9" fmla="*/ 1710813 h 1838632"/>
              <a:gd name="connsiteX10" fmla="*/ 921774 w 953729"/>
              <a:gd name="connsiteY10" fmla="*/ 1710813 h 1838632"/>
              <a:gd name="connsiteX11" fmla="*/ 921774 w 953729"/>
              <a:gd name="connsiteY11" fmla="*/ 1710813 h 1838632"/>
              <a:gd name="connsiteX0" fmla="*/ 258096 w 953729"/>
              <a:gd name="connsiteY0" fmla="*/ 0 h 1838632"/>
              <a:gd name="connsiteX1" fmla="*/ 22122 w 953729"/>
              <a:gd name="connsiteY1" fmla="*/ 294968 h 1838632"/>
              <a:gd name="connsiteX2" fmla="*/ 125361 w 953729"/>
              <a:gd name="connsiteY2" fmla="*/ 604684 h 1838632"/>
              <a:gd name="connsiteX3" fmla="*/ 184354 w 953729"/>
              <a:gd name="connsiteY3" fmla="*/ 993058 h 1838632"/>
              <a:gd name="connsiteX4" fmla="*/ 715296 w 953729"/>
              <a:gd name="connsiteY4" fmla="*/ 1209368 h 1838632"/>
              <a:gd name="connsiteX5" fmla="*/ 656303 w 953729"/>
              <a:gd name="connsiteY5" fmla="*/ 1445342 h 1838632"/>
              <a:gd name="connsiteX6" fmla="*/ 730045 w 953729"/>
              <a:gd name="connsiteY6" fmla="*/ 1769807 h 1838632"/>
              <a:gd name="connsiteX7" fmla="*/ 921774 w 953729"/>
              <a:gd name="connsiteY7" fmla="*/ 1828800 h 1838632"/>
              <a:gd name="connsiteX8" fmla="*/ 921774 w 953729"/>
              <a:gd name="connsiteY8" fmla="*/ 1710813 h 1838632"/>
              <a:gd name="connsiteX9" fmla="*/ 921774 w 953729"/>
              <a:gd name="connsiteY9" fmla="*/ 1710813 h 1838632"/>
              <a:gd name="connsiteX10" fmla="*/ 921774 w 953729"/>
              <a:gd name="connsiteY10" fmla="*/ 1710813 h 1838632"/>
              <a:gd name="connsiteX0" fmla="*/ 258096 w 953729"/>
              <a:gd name="connsiteY0" fmla="*/ 0 h 1838632"/>
              <a:gd name="connsiteX1" fmla="*/ 22122 w 953729"/>
              <a:gd name="connsiteY1" fmla="*/ 294968 h 1838632"/>
              <a:gd name="connsiteX2" fmla="*/ 125361 w 953729"/>
              <a:gd name="connsiteY2" fmla="*/ 604684 h 1838632"/>
              <a:gd name="connsiteX3" fmla="*/ 184354 w 953729"/>
              <a:gd name="connsiteY3" fmla="*/ 993058 h 1838632"/>
              <a:gd name="connsiteX4" fmla="*/ 715296 w 953729"/>
              <a:gd name="connsiteY4" fmla="*/ 1209368 h 1838632"/>
              <a:gd name="connsiteX5" fmla="*/ 653711 w 953729"/>
              <a:gd name="connsiteY5" fmla="*/ 1331495 h 1838632"/>
              <a:gd name="connsiteX6" fmla="*/ 656303 w 953729"/>
              <a:gd name="connsiteY6" fmla="*/ 1445342 h 1838632"/>
              <a:gd name="connsiteX7" fmla="*/ 730045 w 953729"/>
              <a:gd name="connsiteY7" fmla="*/ 1769807 h 1838632"/>
              <a:gd name="connsiteX8" fmla="*/ 921774 w 953729"/>
              <a:gd name="connsiteY8" fmla="*/ 1828800 h 1838632"/>
              <a:gd name="connsiteX9" fmla="*/ 921774 w 953729"/>
              <a:gd name="connsiteY9" fmla="*/ 1710813 h 1838632"/>
              <a:gd name="connsiteX10" fmla="*/ 921774 w 953729"/>
              <a:gd name="connsiteY10" fmla="*/ 1710813 h 1838632"/>
              <a:gd name="connsiteX11" fmla="*/ 921774 w 953729"/>
              <a:gd name="connsiteY11" fmla="*/ 1710813 h 1838632"/>
              <a:gd name="connsiteX0" fmla="*/ 258096 w 921774"/>
              <a:gd name="connsiteY0" fmla="*/ 0 h 1838632"/>
              <a:gd name="connsiteX1" fmla="*/ 22122 w 921774"/>
              <a:gd name="connsiteY1" fmla="*/ 294968 h 1838632"/>
              <a:gd name="connsiteX2" fmla="*/ 125361 w 921774"/>
              <a:gd name="connsiteY2" fmla="*/ 604684 h 1838632"/>
              <a:gd name="connsiteX3" fmla="*/ 184354 w 921774"/>
              <a:gd name="connsiteY3" fmla="*/ 993058 h 1838632"/>
              <a:gd name="connsiteX4" fmla="*/ 715296 w 921774"/>
              <a:gd name="connsiteY4" fmla="*/ 1209368 h 1838632"/>
              <a:gd name="connsiteX5" fmla="*/ 653711 w 921774"/>
              <a:gd name="connsiteY5" fmla="*/ 1331495 h 1838632"/>
              <a:gd name="connsiteX6" fmla="*/ 656303 w 921774"/>
              <a:gd name="connsiteY6" fmla="*/ 1445342 h 1838632"/>
              <a:gd name="connsiteX7" fmla="*/ 730045 w 921774"/>
              <a:gd name="connsiteY7" fmla="*/ 1769807 h 1838632"/>
              <a:gd name="connsiteX8" fmla="*/ 845574 w 921774"/>
              <a:gd name="connsiteY8" fmla="*/ 1828800 h 1838632"/>
              <a:gd name="connsiteX9" fmla="*/ 921774 w 921774"/>
              <a:gd name="connsiteY9" fmla="*/ 1710813 h 1838632"/>
              <a:gd name="connsiteX10" fmla="*/ 921774 w 921774"/>
              <a:gd name="connsiteY10" fmla="*/ 1710813 h 1838632"/>
              <a:gd name="connsiteX11" fmla="*/ 921774 w 921774"/>
              <a:gd name="connsiteY11" fmla="*/ 1710813 h 1838632"/>
              <a:gd name="connsiteX0" fmla="*/ 258096 w 921774"/>
              <a:gd name="connsiteY0" fmla="*/ 0 h 1838632"/>
              <a:gd name="connsiteX1" fmla="*/ 22122 w 921774"/>
              <a:gd name="connsiteY1" fmla="*/ 294968 h 1838632"/>
              <a:gd name="connsiteX2" fmla="*/ 125361 w 921774"/>
              <a:gd name="connsiteY2" fmla="*/ 604684 h 1838632"/>
              <a:gd name="connsiteX3" fmla="*/ 184354 w 921774"/>
              <a:gd name="connsiteY3" fmla="*/ 993058 h 1838632"/>
              <a:gd name="connsiteX4" fmla="*/ 715296 w 921774"/>
              <a:gd name="connsiteY4" fmla="*/ 1209368 h 1838632"/>
              <a:gd name="connsiteX5" fmla="*/ 653711 w 921774"/>
              <a:gd name="connsiteY5" fmla="*/ 1331495 h 1838632"/>
              <a:gd name="connsiteX6" fmla="*/ 656303 w 921774"/>
              <a:gd name="connsiteY6" fmla="*/ 1445342 h 1838632"/>
              <a:gd name="connsiteX7" fmla="*/ 730045 w 921774"/>
              <a:gd name="connsiteY7" fmla="*/ 1769807 h 1838632"/>
              <a:gd name="connsiteX8" fmla="*/ 845574 w 921774"/>
              <a:gd name="connsiteY8" fmla="*/ 1828800 h 1838632"/>
              <a:gd name="connsiteX9" fmla="*/ 921774 w 921774"/>
              <a:gd name="connsiteY9" fmla="*/ 1710813 h 1838632"/>
              <a:gd name="connsiteX10" fmla="*/ 921774 w 921774"/>
              <a:gd name="connsiteY10" fmla="*/ 1710813 h 1838632"/>
              <a:gd name="connsiteX11" fmla="*/ 921774 w 921774"/>
              <a:gd name="connsiteY11" fmla="*/ 1787013 h 1838632"/>
              <a:gd name="connsiteX0" fmla="*/ 258096 w 921774"/>
              <a:gd name="connsiteY0" fmla="*/ 0 h 1838632"/>
              <a:gd name="connsiteX1" fmla="*/ 22122 w 921774"/>
              <a:gd name="connsiteY1" fmla="*/ 294968 h 1838632"/>
              <a:gd name="connsiteX2" fmla="*/ 125361 w 921774"/>
              <a:gd name="connsiteY2" fmla="*/ 604684 h 1838632"/>
              <a:gd name="connsiteX3" fmla="*/ 184354 w 921774"/>
              <a:gd name="connsiteY3" fmla="*/ 993058 h 1838632"/>
              <a:gd name="connsiteX4" fmla="*/ 715296 w 921774"/>
              <a:gd name="connsiteY4" fmla="*/ 1209368 h 1838632"/>
              <a:gd name="connsiteX5" fmla="*/ 653711 w 921774"/>
              <a:gd name="connsiteY5" fmla="*/ 1331495 h 1838632"/>
              <a:gd name="connsiteX6" fmla="*/ 656303 w 921774"/>
              <a:gd name="connsiteY6" fmla="*/ 1445342 h 1838632"/>
              <a:gd name="connsiteX7" fmla="*/ 730045 w 921774"/>
              <a:gd name="connsiteY7" fmla="*/ 1769807 h 1838632"/>
              <a:gd name="connsiteX8" fmla="*/ 845574 w 921774"/>
              <a:gd name="connsiteY8" fmla="*/ 1828800 h 1838632"/>
              <a:gd name="connsiteX9" fmla="*/ 921774 w 921774"/>
              <a:gd name="connsiteY9" fmla="*/ 1710813 h 1838632"/>
              <a:gd name="connsiteX10" fmla="*/ 921774 w 921774"/>
              <a:gd name="connsiteY10" fmla="*/ 1787013 h 1838632"/>
              <a:gd name="connsiteX0" fmla="*/ 258096 w 921774"/>
              <a:gd name="connsiteY0" fmla="*/ 0 h 1833717"/>
              <a:gd name="connsiteX1" fmla="*/ 22122 w 921774"/>
              <a:gd name="connsiteY1" fmla="*/ 294968 h 1833717"/>
              <a:gd name="connsiteX2" fmla="*/ 125361 w 921774"/>
              <a:gd name="connsiteY2" fmla="*/ 604684 h 1833717"/>
              <a:gd name="connsiteX3" fmla="*/ 184354 w 921774"/>
              <a:gd name="connsiteY3" fmla="*/ 993058 h 1833717"/>
              <a:gd name="connsiteX4" fmla="*/ 715296 w 921774"/>
              <a:gd name="connsiteY4" fmla="*/ 1209368 h 1833717"/>
              <a:gd name="connsiteX5" fmla="*/ 653711 w 921774"/>
              <a:gd name="connsiteY5" fmla="*/ 1331495 h 1833717"/>
              <a:gd name="connsiteX6" fmla="*/ 656303 w 921774"/>
              <a:gd name="connsiteY6" fmla="*/ 1445342 h 1833717"/>
              <a:gd name="connsiteX7" fmla="*/ 730045 w 921774"/>
              <a:gd name="connsiteY7" fmla="*/ 1769807 h 1833717"/>
              <a:gd name="connsiteX8" fmla="*/ 845574 w 921774"/>
              <a:gd name="connsiteY8" fmla="*/ 1828800 h 1833717"/>
              <a:gd name="connsiteX9" fmla="*/ 921774 w 921774"/>
              <a:gd name="connsiteY9" fmla="*/ 1787013 h 1833717"/>
              <a:gd name="connsiteX0" fmla="*/ 258096 w 921774"/>
              <a:gd name="connsiteY0" fmla="*/ 0 h 1838632"/>
              <a:gd name="connsiteX1" fmla="*/ 22122 w 921774"/>
              <a:gd name="connsiteY1" fmla="*/ 294968 h 1838632"/>
              <a:gd name="connsiteX2" fmla="*/ 125361 w 921774"/>
              <a:gd name="connsiteY2" fmla="*/ 604684 h 1838632"/>
              <a:gd name="connsiteX3" fmla="*/ 184354 w 921774"/>
              <a:gd name="connsiteY3" fmla="*/ 993058 h 1838632"/>
              <a:gd name="connsiteX4" fmla="*/ 715296 w 921774"/>
              <a:gd name="connsiteY4" fmla="*/ 1209368 h 1838632"/>
              <a:gd name="connsiteX5" fmla="*/ 653711 w 921774"/>
              <a:gd name="connsiteY5" fmla="*/ 1331495 h 1838632"/>
              <a:gd name="connsiteX6" fmla="*/ 656303 w 921774"/>
              <a:gd name="connsiteY6" fmla="*/ 1445342 h 1838632"/>
              <a:gd name="connsiteX7" fmla="*/ 730045 w 921774"/>
              <a:gd name="connsiteY7" fmla="*/ 1769807 h 1838632"/>
              <a:gd name="connsiteX8" fmla="*/ 845574 w 921774"/>
              <a:gd name="connsiteY8" fmla="*/ 1828800 h 1838632"/>
              <a:gd name="connsiteX9" fmla="*/ 921774 w 921774"/>
              <a:gd name="connsiteY9" fmla="*/ 1710813 h 1838632"/>
              <a:gd name="connsiteX0" fmla="*/ 346996 w 934474"/>
              <a:gd name="connsiteY0" fmla="*/ 0 h 1838632"/>
              <a:gd name="connsiteX1" fmla="*/ 34822 w 934474"/>
              <a:gd name="connsiteY1" fmla="*/ 294968 h 1838632"/>
              <a:gd name="connsiteX2" fmla="*/ 138061 w 934474"/>
              <a:gd name="connsiteY2" fmla="*/ 604684 h 1838632"/>
              <a:gd name="connsiteX3" fmla="*/ 197054 w 934474"/>
              <a:gd name="connsiteY3" fmla="*/ 993058 h 1838632"/>
              <a:gd name="connsiteX4" fmla="*/ 727996 w 934474"/>
              <a:gd name="connsiteY4" fmla="*/ 1209368 h 1838632"/>
              <a:gd name="connsiteX5" fmla="*/ 666411 w 934474"/>
              <a:gd name="connsiteY5" fmla="*/ 1331495 h 1838632"/>
              <a:gd name="connsiteX6" fmla="*/ 669003 w 934474"/>
              <a:gd name="connsiteY6" fmla="*/ 1445342 h 1838632"/>
              <a:gd name="connsiteX7" fmla="*/ 742745 w 934474"/>
              <a:gd name="connsiteY7" fmla="*/ 1769807 h 1838632"/>
              <a:gd name="connsiteX8" fmla="*/ 858274 w 934474"/>
              <a:gd name="connsiteY8" fmla="*/ 1828800 h 1838632"/>
              <a:gd name="connsiteX9" fmla="*/ 934474 w 934474"/>
              <a:gd name="connsiteY9" fmla="*/ 1710813 h 1838632"/>
              <a:gd name="connsiteX0" fmla="*/ 346996 w 934474"/>
              <a:gd name="connsiteY0" fmla="*/ 0 h 1814052"/>
              <a:gd name="connsiteX1" fmla="*/ 34822 w 934474"/>
              <a:gd name="connsiteY1" fmla="*/ 294968 h 1814052"/>
              <a:gd name="connsiteX2" fmla="*/ 138061 w 934474"/>
              <a:gd name="connsiteY2" fmla="*/ 604684 h 1814052"/>
              <a:gd name="connsiteX3" fmla="*/ 197054 w 934474"/>
              <a:gd name="connsiteY3" fmla="*/ 993058 h 1814052"/>
              <a:gd name="connsiteX4" fmla="*/ 727996 w 934474"/>
              <a:gd name="connsiteY4" fmla="*/ 1209368 h 1814052"/>
              <a:gd name="connsiteX5" fmla="*/ 666411 w 934474"/>
              <a:gd name="connsiteY5" fmla="*/ 1331495 h 1814052"/>
              <a:gd name="connsiteX6" fmla="*/ 669003 w 934474"/>
              <a:gd name="connsiteY6" fmla="*/ 1445342 h 1814052"/>
              <a:gd name="connsiteX7" fmla="*/ 742745 w 934474"/>
              <a:gd name="connsiteY7" fmla="*/ 1769807 h 1814052"/>
              <a:gd name="connsiteX8" fmla="*/ 934474 w 934474"/>
              <a:gd name="connsiteY8" fmla="*/ 1710813 h 1814052"/>
              <a:gd name="connsiteX0" fmla="*/ 346996 w 934474"/>
              <a:gd name="connsiteY0" fmla="*/ 0 h 1814052"/>
              <a:gd name="connsiteX1" fmla="*/ 34822 w 934474"/>
              <a:gd name="connsiteY1" fmla="*/ 294968 h 1814052"/>
              <a:gd name="connsiteX2" fmla="*/ 138061 w 934474"/>
              <a:gd name="connsiteY2" fmla="*/ 604684 h 1814052"/>
              <a:gd name="connsiteX3" fmla="*/ 197054 w 934474"/>
              <a:gd name="connsiteY3" fmla="*/ 993058 h 1814052"/>
              <a:gd name="connsiteX4" fmla="*/ 727996 w 934474"/>
              <a:gd name="connsiteY4" fmla="*/ 1209368 h 1814052"/>
              <a:gd name="connsiteX5" fmla="*/ 666411 w 934474"/>
              <a:gd name="connsiteY5" fmla="*/ 1331495 h 1814052"/>
              <a:gd name="connsiteX6" fmla="*/ 669003 w 934474"/>
              <a:gd name="connsiteY6" fmla="*/ 1445342 h 1814052"/>
              <a:gd name="connsiteX7" fmla="*/ 742745 w 934474"/>
              <a:gd name="connsiteY7" fmla="*/ 1769807 h 1814052"/>
              <a:gd name="connsiteX8" fmla="*/ 934474 w 934474"/>
              <a:gd name="connsiteY8" fmla="*/ 1710813 h 1814052"/>
              <a:gd name="connsiteX0" fmla="*/ 346996 w 934474"/>
              <a:gd name="connsiteY0" fmla="*/ 0 h 1811002"/>
              <a:gd name="connsiteX1" fmla="*/ 34822 w 934474"/>
              <a:gd name="connsiteY1" fmla="*/ 294968 h 1811002"/>
              <a:gd name="connsiteX2" fmla="*/ 138061 w 934474"/>
              <a:gd name="connsiteY2" fmla="*/ 604684 h 1811002"/>
              <a:gd name="connsiteX3" fmla="*/ 197054 w 934474"/>
              <a:gd name="connsiteY3" fmla="*/ 993058 h 1811002"/>
              <a:gd name="connsiteX4" fmla="*/ 727996 w 934474"/>
              <a:gd name="connsiteY4" fmla="*/ 1209368 h 1811002"/>
              <a:gd name="connsiteX5" fmla="*/ 666411 w 934474"/>
              <a:gd name="connsiteY5" fmla="*/ 1331495 h 1811002"/>
              <a:gd name="connsiteX6" fmla="*/ 669003 w 934474"/>
              <a:gd name="connsiteY6" fmla="*/ 1445342 h 1811002"/>
              <a:gd name="connsiteX7" fmla="*/ 742745 w 934474"/>
              <a:gd name="connsiteY7" fmla="*/ 1769807 h 1811002"/>
              <a:gd name="connsiteX8" fmla="*/ 748867 w 934474"/>
              <a:gd name="connsiteY8" fmla="*/ 1692511 h 1811002"/>
              <a:gd name="connsiteX9" fmla="*/ 934474 w 934474"/>
              <a:gd name="connsiteY9" fmla="*/ 1710813 h 1811002"/>
              <a:gd name="connsiteX0" fmla="*/ 346996 w 934474"/>
              <a:gd name="connsiteY0" fmla="*/ 0 h 1710813"/>
              <a:gd name="connsiteX1" fmla="*/ 34822 w 934474"/>
              <a:gd name="connsiteY1" fmla="*/ 294968 h 1710813"/>
              <a:gd name="connsiteX2" fmla="*/ 138061 w 934474"/>
              <a:gd name="connsiteY2" fmla="*/ 604684 h 1710813"/>
              <a:gd name="connsiteX3" fmla="*/ 197054 w 934474"/>
              <a:gd name="connsiteY3" fmla="*/ 993058 h 1710813"/>
              <a:gd name="connsiteX4" fmla="*/ 727996 w 934474"/>
              <a:gd name="connsiteY4" fmla="*/ 1209368 h 1710813"/>
              <a:gd name="connsiteX5" fmla="*/ 666411 w 934474"/>
              <a:gd name="connsiteY5" fmla="*/ 1331495 h 1710813"/>
              <a:gd name="connsiteX6" fmla="*/ 669003 w 934474"/>
              <a:gd name="connsiteY6" fmla="*/ 1445342 h 1710813"/>
              <a:gd name="connsiteX7" fmla="*/ 748867 w 934474"/>
              <a:gd name="connsiteY7" fmla="*/ 1692511 h 1710813"/>
              <a:gd name="connsiteX8" fmla="*/ 934474 w 934474"/>
              <a:gd name="connsiteY8" fmla="*/ 1710813 h 1710813"/>
              <a:gd name="connsiteX0" fmla="*/ 346996 w 934474"/>
              <a:gd name="connsiteY0" fmla="*/ 0 h 1776985"/>
              <a:gd name="connsiteX1" fmla="*/ 34822 w 934474"/>
              <a:gd name="connsiteY1" fmla="*/ 294968 h 1776985"/>
              <a:gd name="connsiteX2" fmla="*/ 138061 w 934474"/>
              <a:gd name="connsiteY2" fmla="*/ 604684 h 1776985"/>
              <a:gd name="connsiteX3" fmla="*/ 197054 w 934474"/>
              <a:gd name="connsiteY3" fmla="*/ 993058 h 1776985"/>
              <a:gd name="connsiteX4" fmla="*/ 727996 w 934474"/>
              <a:gd name="connsiteY4" fmla="*/ 1209368 h 1776985"/>
              <a:gd name="connsiteX5" fmla="*/ 666411 w 934474"/>
              <a:gd name="connsiteY5" fmla="*/ 1331495 h 1776985"/>
              <a:gd name="connsiteX6" fmla="*/ 669003 w 934474"/>
              <a:gd name="connsiteY6" fmla="*/ 1445342 h 1776985"/>
              <a:gd name="connsiteX7" fmla="*/ 748867 w 934474"/>
              <a:gd name="connsiteY7" fmla="*/ 1692511 h 1776985"/>
              <a:gd name="connsiteX8" fmla="*/ 832469 w 934474"/>
              <a:gd name="connsiteY8" fmla="*/ 1776985 h 1776985"/>
              <a:gd name="connsiteX9" fmla="*/ 934474 w 934474"/>
              <a:gd name="connsiteY9" fmla="*/ 1710813 h 1776985"/>
              <a:gd name="connsiteX0" fmla="*/ 346996 w 934474"/>
              <a:gd name="connsiteY0" fmla="*/ 0 h 1787013"/>
              <a:gd name="connsiteX1" fmla="*/ 34822 w 934474"/>
              <a:gd name="connsiteY1" fmla="*/ 294968 h 1787013"/>
              <a:gd name="connsiteX2" fmla="*/ 138061 w 934474"/>
              <a:gd name="connsiteY2" fmla="*/ 604684 h 1787013"/>
              <a:gd name="connsiteX3" fmla="*/ 197054 w 934474"/>
              <a:gd name="connsiteY3" fmla="*/ 993058 h 1787013"/>
              <a:gd name="connsiteX4" fmla="*/ 727996 w 934474"/>
              <a:gd name="connsiteY4" fmla="*/ 1209368 h 1787013"/>
              <a:gd name="connsiteX5" fmla="*/ 666411 w 934474"/>
              <a:gd name="connsiteY5" fmla="*/ 1331495 h 1787013"/>
              <a:gd name="connsiteX6" fmla="*/ 669003 w 934474"/>
              <a:gd name="connsiteY6" fmla="*/ 1445342 h 1787013"/>
              <a:gd name="connsiteX7" fmla="*/ 748867 w 934474"/>
              <a:gd name="connsiteY7" fmla="*/ 1692511 h 1787013"/>
              <a:gd name="connsiteX8" fmla="*/ 832469 w 934474"/>
              <a:gd name="connsiteY8" fmla="*/ 1776985 h 1787013"/>
              <a:gd name="connsiteX9" fmla="*/ 934474 w 934474"/>
              <a:gd name="connsiteY9" fmla="*/ 1787013 h 1787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4474" h="1787013">
                <a:moveTo>
                  <a:pt x="346996" y="0"/>
                </a:moveTo>
                <a:cubicBezTo>
                  <a:pt x="240070" y="97093"/>
                  <a:pt x="69644" y="194187"/>
                  <a:pt x="34822" y="294968"/>
                </a:cubicBezTo>
                <a:cubicBezTo>
                  <a:pt x="0" y="395749"/>
                  <a:pt x="111022" y="488336"/>
                  <a:pt x="138061" y="604684"/>
                </a:cubicBezTo>
                <a:cubicBezTo>
                  <a:pt x="165100" y="721032"/>
                  <a:pt x="74151" y="941439"/>
                  <a:pt x="197054" y="993058"/>
                </a:cubicBezTo>
                <a:cubicBezTo>
                  <a:pt x="295376" y="1093839"/>
                  <a:pt x="649338" y="1133987"/>
                  <a:pt x="727996" y="1209368"/>
                </a:cubicBezTo>
                <a:cubicBezTo>
                  <a:pt x="818922" y="1253074"/>
                  <a:pt x="676243" y="1292166"/>
                  <a:pt x="666411" y="1331495"/>
                </a:cubicBezTo>
                <a:cubicBezTo>
                  <a:pt x="656579" y="1370824"/>
                  <a:pt x="655260" y="1385173"/>
                  <a:pt x="669003" y="1445342"/>
                </a:cubicBezTo>
                <a:cubicBezTo>
                  <a:pt x="682746" y="1505511"/>
                  <a:pt x="721623" y="1649937"/>
                  <a:pt x="748867" y="1692511"/>
                </a:cubicBezTo>
                <a:lnTo>
                  <a:pt x="832469" y="1776985"/>
                </a:lnTo>
                <a:lnTo>
                  <a:pt x="934474" y="1787013"/>
                </a:ln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CEF6-A398-46B9-A4F4-55DC7B5AF6AA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pic>
        <p:nvPicPr>
          <p:cNvPr id="5" name="Picture 4" descr="da gam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562563"/>
            <a:ext cx="3162886" cy="5076237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189312" y="933271"/>
            <a:ext cx="45736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Vasco da Gama Sailed to</a:t>
            </a:r>
          </a:p>
          <a:p>
            <a:pPr algn="ctr"/>
            <a:r>
              <a:rPr lang="en-US" sz="3200" dirty="0" smtClean="0"/>
              <a:t>Calicut in 1497-1499</a:t>
            </a:r>
            <a:endParaRPr lang="en-US" sz="3200" dirty="0"/>
          </a:p>
        </p:txBody>
      </p:sp>
      <p:pic>
        <p:nvPicPr>
          <p:cNvPr id="11" name="Picture 10" descr="world-map.gif"/>
          <p:cNvPicPr>
            <a:picLocks noChangeAspect="1"/>
          </p:cNvPicPr>
          <p:nvPr/>
        </p:nvPicPr>
        <p:blipFill>
          <a:blip r:embed="rId4"/>
          <a:srcRect l="34342" t="1887" r="594" b="3774"/>
          <a:stretch>
            <a:fillRect/>
          </a:stretch>
        </p:blipFill>
        <p:spPr>
          <a:xfrm>
            <a:off x="3810000" y="2514600"/>
            <a:ext cx="4572000" cy="381000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14" name="Freeform 13"/>
          <p:cNvSpPr/>
          <p:nvPr/>
        </p:nvSpPr>
        <p:spPr bwMode="auto">
          <a:xfrm>
            <a:off x="4215581" y="4159045"/>
            <a:ext cx="1086464" cy="1885335"/>
          </a:xfrm>
          <a:custGeom>
            <a:avLst/>
            <a:gdLst>
              <a:gd name="connsiteX0" fmla="*/ 400664 w 2096729"/>
              <a:gd name="connsiteY0" fmla="*/ 0 h 1885335"/>
              <a:gd name="connsiteX1" fmla="*/ 149942 w 2096729"/>
              <a:gd name="connsiteY1" fmla="*/ 250723 h 1885335"/>
              <a:gd name="connsiteX2" fmla="*/ 90948 w 2096729"/>
              <a:gd name="connsiteY2" fmla="*/ 648929 h 1885335"/>
              <a:gd name="connsiteX3" fmla="*/ 120445 w 2096729"/>
              <a:gd name="connsiteY3" fmla="*/ 899652 h 1885335"/>
              <a:gd name="connsiteX4" fmla="*/ 813619 w 2096729"/>
              <a:gd name="connsiteY4" fmla="*/ 1002890 h 1885335"/>
              <a:gd name="connsiteX5" fmla="*/ 607142 w 2096729"/>
              <a:gd name="connsiteY5" fmla="*/ 1150374 h 1885335"/>
              <a:gd name="connsiteX6" fmla="*/ 857864 w 2096729"/>
              <a:gd name="connsiteY6" fmla="*/ 1238865 h 1885335"/>
              <a:gd name="connsiteX7" fmla="*/ 710380 w 2096729"/>
              <a:gd name="connsiteY7" fmla="*/ 1445342 h 1885335"/>
              <a:gd name="connsiteX8" fmla="*/ 931606 w 2096729"/>
              <a:gd name="connsiteY8" fmla="*/ 1651820 h 1885335"/>
              <a:gd name="connsiteX9" fmla="*/ 857864 w 2096729"/>
              <a:gd name="connsiteY9" fmla="*/ 1873045 h 1885335"/>
              <a:gd name="connsiteX10" fmla="*/ 1403554 w 2096729"/>
              <a:gd name="connsiteY10" fmla="*/ 1578078 h 1885335"/>
              <a:gd name="connsiteX11" fmla="*/ 1447800 w 2096729"/>
              <a:gd name="connsiteY11" fmla="*/ 1165123 h 1885335"/>
              <a:gd name="connsiteX12" fmla="*/ 1388806 w 2096729"/>
              <a:gd name="connsiteY12" fmla="*/ 929149 h 1885335"/>
              <a:gd name="connsiteX13" fmla="*/ 2096729 w 2096729"/>
              <a:gd name="connsiteY13" fmla="*/ 604684 h 1885335"/>
              <a:gd name="connsiteX14" fmla="*/ 2096729 w 2096729"/>
              <a:gd name="connsiteY14" fmla="*/ 604684 h 1885335"/>
              <a:gd name="connsiteX0" fmla="*/ 400664 w 2096729"/>
              <a:gd name="connsiteY0" fmla="*/ 0 h 1885335"/>
              <a:gd name="connsiteX1" fmla="*/ 149942 w 2096729"/>
              <a:gd name="connsiteY1" fmla="*/ 250723 h 1885335"/>
              <a:gd name="connsiteX2" fmla="*/ 90948 w 2096729"/>
              <a:gd name="connsiteY2" fmla="*/ 648929 h 1885335"/>
              <a:gd name="connsiteX3" fmla="*/ 120445 w 2096729"/>
              <a:gd name="connsiteY3" fmla="*/ 899652 h 1885335"/>
              <a:gd name="connsiteX4" fmla="*/ 813619 w 2096729"/>
              <a:gd name="connsiteY4" fmla="*/ 1002890 h 1885335"/>
              <a:gd name="connsiteX5" fmla="*/ 607142 w 2096729"/>
              <a:gd name="connsiteY5" fmla="*/ 1150374 h 1885335"/>
              <a:gd name="connsiteX6" fmla="*/ 857864 w 2096729"/>
              <a:gd name="connsiteY6" fmla="*/ 1238865 h 1885335"/>
              <a:gd name="connsiteX7" fmla="*/ 710380 w 2096729"/>
              <a:gd name="connsiteY7" fmla="*/ 1445342 h 1885335"/>
              <a:gd name="connsiteX8" fmla="*/ 931606 w 2096729"/>
              <a:gd name="connsiteY8" fmla="*/ 1651820 h 1885335"/>
              <a:gd name="connsiteX9" fmla="*/ 857864 w 2096729"/>
              <a:gd name="connsiteY9" fmla="*/ 1873045 h 1885335"/>
              <a:gd name="connsiteX10" fmla="*/ 1403554 w 2096729"/>
              <a:gd name="connsiteY10" fmla="*/ 1578078 h 1885335"/>
              <a:gd name="connsiteX11" fmla="*/ 1447800 w 2096729"/>
              <a:gd name="connsiteY11" fmla="*/ 1165123 h 1885335"/>
              <a:gd name="connsiteX12" fmla="*/ 1388806 w 2096729"/>
              <a:gd name="connsiteY12" fmla="*/ 929149 h 1885335"/>
              <a:gd name="connsiteX13" fmla="*/ 2096729 w 2096729"/>
              <a:gd name="connsiteY13" fmla="*/ 604684 h 1885335"/>
              <a:gd name="connsiteX0" fmla="*/ 400664 w 1501877"/>
              <a:gd name="connsiteY0" fmla="*/ 0 h 1885335"/>
              <a:gd name="connsiteX1" fmla="*/ 149942 w 1501877"/>
              <a:gd name="connsiteY1" fmla="*/ 250723 h 1885335"/>
              <a:gd name="connsiteX2" fmla="*/ 90948 w 1501877"/>
              <a:gd name="connsiteY2" fmla="*/ 648929 h 1885335"/>
              <a:gd name="connsiteX3" fmla="*/ 120445 w 1501877"/>
              <a:gd name="connsiteY3" fmla="*/ 899652 h 1885335"/>
              <a:gd name="connsiteX4" fmla="*/ 813619 w 1501877"/>
              <a:gd name="connsiteY4" fmla="*/ 1002890 h 1885335"/>
              <a:gd name="connsiteX5" fmla="*/ 607142 w 1501877"/>
              <a:gd name="connsiteY5" fmla="*/ 1150374 h 1885335"/>
              <a:gd name="connsiteX6" fmla="*/ 857864 w 1501877"/>
              <a:gd name="connsiteY6" fmla="*/ 1238865 h 1885335"/>
              <a:gd name="connsiteX7" fmla="*/ 710380 w 1501877"/>
              <a:gd name="connsiteY7" fmla="*/ 1445342 h 1885335"/>
              <a:gd name="connsiteX8" fmla="*/ 931606 w 1501877"/>
              <a:gd name="connsiteY8" fmla="*/ 1651820 h 1885335"/>
              <a:gd name="connsiteX9" fmla="*/ 857864 w 1501877"/>
              <a:gd name="connsiteY9" fmla="*/ 1873045 h 1885335"/>
              <a:gd name="connsiteX10" fmla="*/ 1403554 w 1501877"/>
              <a:gd name="connsiteY10" fmla="*/ 1578078 h 1885335"/>
              <a:gd name="connsiteX11" fmla="*/ 1447800 w 1501877"/>
              <a:gd name="connsiteY11" fmla="*/ 1165123 h 1885335"/>
              <a:gd name="connsiteX12" fmla="*/ 1388806 w 1501877"/>
              <a:gd name="connsiteY12" fmla="*/ 929149 h 1885335"/>
              <a:gd name="connsiteX0" fmla="*/ 400664 w 1501877"/>
              <a:gd name="connsiteY0" fmla="*/ 0 h 1885335"/>
              <a:gd name="connsiteX1" fmla="*/ 149942 w 1501877"/>
              <a:gd name="connsiteY1" fmla="*/ 250723 h 1885335"/>
              <a:gd name="connsiteX2" fmla="*/ 90948 w 1501877"/>
              <a:gd name="connsiteY2" fmla="*/ 648929 h 1885335"/>
              <a:gd name="connsiteX3" fmla="*/ 120445 w 1501877"/>
              <a:gd name="connsiteY3" fmla="*/ 899652 h 1885335"/>
              <a:gd name="connsiteX4" fmla="*/ 813619 w 1501877"/>
              <a:gd name="connsiteY4" fmla="*/ 1002890 h 1885335"/>
              <a:gd name="connsiteX5" fmla="*/ 607142 w 1501877"/>
              <a:gd name="connsiteY5" fmla="*/ 1150374 h 1885335"/>
              <a:gd name="connsiteX6" fmla="*/ 857864 w 1501877"/>
              <a:gd name="connsiteY6" fmla="*/ 1238865 h 1885335"/>
              <a:gd name="connsiteX7" fmla="*/ 710380 w 1501877"/>
              <a:gd name="connsiteY7" fmla="*/ 1445342 h 1885335"/>
              <a:gd name="connsiteX8" fmla="*/ 931606 w 1501877"/>
              <a:gd name="connsiteY8" fmla="*/ 1651820 h 1885335"/>
              <a:gd name="connsiteX9" fmla="*/ 857864 w 1501877"/>
              <a:gd name="connsiteY9" fmla="*/ 1873045 h 1885335"/>
              <a:gd name="connsiteX10" fmla="*/ 1403554 w 1501877"/>
              <a:gd name="connsiteY10" fmla="*/ 1578078 h 1885335"/>
              <a:gd name="connsiteX11" fmla="*/ 1447800 w 1501877"/>
              <a:gd name="connsiteY11" fmla="*/ 1165123 h 1885335"/>
              <a:gd name="connsiteX0" fmla="*/ 400664 w 1403554"/>
              <a:gd name="connsiteY0" fmla="*/ 0 h 1885335"/>
              <a:gd name="connsiteX1" fmla="*/ 149942 w 1403554"/>
              <a:gd name="connsiteY1" fmla="*/ 250723 h 1885335"/>
              <a:gd name="connsiteX2" fmla="*/ 90948 w 1403554"/>
              <a:gd name="connsiteY2" fmla="*/ 648929 h 1885335"/>
              <a:gd name="connsiteX3" fmla="*/ 120445 w 1403554"/>
              <a:gd name="connsiteY3" fmla="*/ 899652 h 1885335"/>
              <a:gd name="connsiteX4" fmla="*/ 813619 w 1403554"/>
              <a:gd name="connsiteY4" fmla="*/ 1002890 h 1885335"/>
              <a:gd name="connsiteX5" fmla="*/ 607142 w 1403554"/>
              <a:gd name="connsiteY5" fmla="*/ 1150374 h 1885335"/>
              <a:gd name="connsiteX6" fmla="*/ 857864 w 1403554"/>
              <a:gd name="connsiteY6" fmla="*/ 1238865 h 1885335"/>
              <a:gd name="connsiteX7" fmla="*/ 710380 w 1403554"/>
              <a:gd name="connsiteY7" fmla="*/ 1445342 h 1885335"/>
              <a:gd name="connsiteX8" fmla="*/ 931606 w 1403554"/>
              <a:gd name="connsiteY8" fmla="*/ 1651820 h 1885335"/>
              <a:gd name="connsiteX9" fmla="*/ 857864 w 1403554"/>
              <a:gd name="connsiteY9" fmla="*/ 1873045 h 1885335"/>
              <a:gd name="connsiteX10" fmla="*/ 1403554 w 1403554"/>
              <a:gd name="connsiteY10" fmla="*/ 1578078 h 1885335"/>
              <a:gd name="connsiteX0" fmla="*/ 400664 w 956187"/>
              <a:gd name="connsiteY0" fmla="*/ 0 h 1885335"/>
              <a:gd name="connsiteX1" fmla="*/ 149942 w 956187"/>
              <a:gd name="connsiteY1" fmla="*/ 250723 h 1885335"/>
              <a:gd name="connsiteX2" fmla="*/ 90948 w 956187"/>
              <a:gd name="connsiteY2" fmla="*/ 648929 h 1885335"/>
              <a:gd name="connsiteX3" fmla="*/ 120445 w 956187"/>
              <a:gd name="connsiteY3" fmla="*/ 899652 h 1885335"/>
              <a:gd name="connsiteX4" fmla="*/ 813619 w 956187"/>
              <a:gd name="connsiteY4" fmla="*/ 1002890 h 1885335"/>
              <a:gd name="connsiteX5" fmla="*/ 607142 w 956187"/>
              <a:gd name="connsiteY5" fmla="*/ 1150374 h 1885335"/>
              <a:gd name="connsiteX6" fmla="*/ 857864 w 956187"/>
              <a:gd name="connsiteY6" fmla="*/ 1238865 h 1885335"/>
              <a:gd name="connsiteX7" fmla="*/ 710380 w 956187"/>
              <a:gd name="connsiteY7" fmla="*/ 1445342 h 1885335"/>
              <a:gd name="connsiteX8" fmla="*/ 931606 w 956187"/>
              <a:gd name="connsiteY8" fmla="*/ 1651820 h 1885335"/>
              <a:gd name="connsiteX9" fmla="*/ 857864 w 956187"/>
              <a:gd name="connsiteY9" fmla="*/ 1873045 h 1885335"/>
              <a:gd name="connsiteX0" fmla="*/ 400664 w 1010264"/>
              <a:gd name="connsiteY0" fmla="*/ 0 h 1885335"/>
              <a:gd name="connsiteX1" fmla="*/ 149942 w 1010264"/>
              <a:gd name="connsiteY1" fmla="*/ 250723 h 1885335"/>
              <a:gd name="connsiteX2" fmla="*/ 90948 w 1010264"/>
              <a:gd name="connsiteY2" fmla="*/ 648929 h 1885335"/>
              <a:gd name="connsiteX3" fmla="*/ 120445 w 1010264"/>
              <a:gd name="connsiteY3" fmla="*/ 899652 h 1885335"/>
              <a:gd name="connsiteX4" fmla="*/ 813619 w 1010264"/>
              <a:gd name="connsiteY4" fmla="*/ 1002890 h 1885335"/>
              <a:gd name="connsiteX5" fmla="*/ 607142 w 1010264"/>
              <a:gd name="connsiteY5" fmla="*/ 1150374 h 1885335"/>
              <a:gd name="connsiteX6" fmla="*/ 857864 w 1010264"/>
              <a:gd name="connsiteY6" fmla="*/ 1238865 h 1885335"/>
              <a:gd name="connsiteX7" fmla="*/ 710380 w 1010264"/>
              <a:gd name="connsiteY7" fmla="*/ 1445342 h 1885335"/>
              <a:gd name="connsiteX8" fmla="*/ 931606 w 1010264"/>
              <a:gd name="connsiteY8" fmla="*/ 1651820 h 1885335"/>
              <a:gd name="connsiteX9" fmla="*/ 1010264 w 1010264"/>
              <a:gd name="connsiteY9" fmla="*/ 1873045 h 1885335"/>
              <a:gd name="connsiteX0" fmla="*/ 400664 w 1010264"/>
              <a:gd name="connsiteY0" fmla="*/ 0 h 1885335"/>
              <a:gd name="connsiteX1" fmla="*/ 149942 w 1010264"/>
              <a:gd name="connsiteY1" fmla="*/ 250723 h 1885335"/>
              <a:gd name="connsiteX2" fmla="*/ 90948 w 1010264"/>
              <a:gd name="connsiteY2" fmla="*/ 648929 h 1885335"/>
              <a:gd name="connsiteX3" fmla="*/ 120445 w 1010264"/>
              <a:gd name="connsiteY3" fmla="*/ 899652 h 1885335"/>
              <a:gd name="connsiteX4" fmla="*/ 813619 w 1010264"/>
              <a:gd name="connsiteY4" fmla="*/ 1002890 h 1885335"/>
              <a:gd name="connsiteX5" fmla="*/ 607142 w 1010264"/>
              <a:gd name="connsiteY5" fmla="*/ 1150374 h 1885335"/>
              <a:gd name="connsiteX6" fmla="*/ 857864 w 1010264"/>
              <a:gd name="connsiteY6" fmla="*/ 1238865 h 1885335"/>
              <a:gd name="connsiteX7" fmla="*/ 710380 w 1010264"/>
              <a:gd name="connsiteY7" fmla="*/ 1445342 h 1885335"/>
              <a:gd name="connsiteX8" fmla="*/ 931606 w 1010264"/>
              <a:gd name="connsiteY8" fmla="*/ 1651820 h 1885335"/>
              <a:gd name="connsiteX9" fmla="*/ 1010264 w 1010264"/>
              <a:gd name="connsiteY9" fmla="*/ 1873045 h 1885335"/>
              <a:gd name="connsiteX0" fmla="*/ 400664 w 1010264"/>
              <a:gd name="connsiteY0" fmla="*/ 0 h 1809135"/>
              <a:gd name="connsiteX1" fmla="*/ 149942 w 1010264"/>
              <a:gd name="connsiteY1" fmla="*/ 250723 h 1809135"/>
              <a:gd name="connsiteX2" fmla="*/ 90948 w 1010264"/>
              <a:gd name="connsiteY2" fmla="*/ 648929 h 1809135"/>
              <a:gd name="connsiteX3" fmla="*/ 120445 w 1010264"/>
              <a:gd name="connsiteY3" fmla="*/ 899652 h 1809135"/>
              <a:gd name="connsiteX4" fmla="*/ 813619 w 1010264"/>
              <a:gd name="connsiteY4" fmla="*/ 1002890 h 1809135"/>
              <a:gd name="connsiteX5" fmla="*/ 607142 w 1010264"/>
              <a:gd name="connsiteY5" fmla="*/ 1150374 h 1809135"/>
              <a:gd name="connsiteX6" fmla="*/ 857864 w 1010264"/>
              <a:gd name="connsiteY6" fmla="*/ 1238865 h 1809135"/>
              <a:gd name="connsiteX7" fmla="*/ 710380 w 1010264"/>
              <a:gd name="connsiteY7" fmla="*/ 1445342 h 1809135"/>
              <a:gd name="connsiteX8" fmla="*/ 931606 w 1010264"/>
              <a:gd name="connsiteY8" fmla="*/ 1651820 h 1809135"/>
              <a:gd name="connsiteX9" fmla="*/ 1010264 w 1010264"/>
              <a:gd name="connsiteY9" fmla="*/ 1796845 h 1809135"/>
              <a:gd name="connsiteX0" fmla="*/ 400664 w 1010264"/>
              <a:gd name="connsiteY0" fmla="*/ 0 h 1885335"/>
              <a:gd name="connsiteX1" fmla="*/ 149942 w 1010264"/>
              <a:gd name="connsiteY1" fmla="*/ 250723 h 1885335"/>
              <a:gd name="connsiteX2" fmla="*/ 90948 w 1010264"/>
              <a:gd name="connsiteY2" fmla="*/ 648929 h 1885335"/>
              <a:gd name="connsiteX3" fmla="*/ 120445 w 1010264"/>
              <a:gd name="connsiteY3" fmla="*/ 899652 h 1885335"/>
              <a:gd name="connsiteX4" fmla="*/ 813619 w 1010264"/>
              <a:gd name="connsiteY4" fmla="*/ 1002890 h 1885335"/>
              <a:gd name="connsiteX5" fmla="*/ 607142 w 1010264"/>
              <a:gd name="connsiteY5" fmla="*/ 1150374 h 1885335"/>
              <a:gd name="connsiteX6" fmla="*/ 857864 w 1010264"/>
              <a:gd name="connsiteY6" fmla="*/ 1238865 h 1885335"/>
              <a:gd name="connsiteX7" fmla="*/ 710380 w 1010264"/>
              <a:gd name="connsiteY7" fmla="*/ 1445342 h 1885335"/>
              <a:gd name="connsiteX8" fmla="*/ 931606 w 1010264"/>
              <a:gd name="connsiteY8" fmla="*/ 1651820 h 1885335"/>
              <a:gd name="connsiteX9" fmla="*/ 1010264 w 1010264"/>
              <a:gd name="connsiteY9" fmla="*/ 1873045 h 1885335"/>
              <a:gd name="connsiteX0" fmla="*/ 400664 w 1010264"/>
              <a:gd name="connsiteY0" fmla="*/ 0 h 1809135"/>
              <a:gd name="connsiteX1" fmla="*/ 149942 w 1010264"/>
              <a:gd name="connsiteY1" fmla="*/ 250723 h 1809135"/>
              <a:gd name="connsiteX2" fmla="*/ 90948 w 1010264"/>
              <a:gd name="connsiteY2" fmla="*/ 648929 h 1809135"/>
              <a:gd name="connsiteX3" fmla="*/ 120445 w 1010264"/>
              <a:gd name="connsiteY3" fmla="*/ 899652 h 1809135"/>
              <a:gd name="connsiteX4" fmla="*/ 813619 w 1010264"/>
              <a:gd name="connsiteY4" fmla="*/ 1002890 h 1809135"/>
              <a:gd name="connsiteX5" fmla="*/ 607142 w 1010264"/>
              <a:gd name="connsiteY5" fmla="*/ 1150374 h 1809135"/>
              <a:gd name="connsiteX6" fmla="*/ 857864 w 1010264"/>
              <a:gd name="connsiteY6" fmla="*/ 1238865 h 1809135"/>
              <a:gd name="connsiteX7" fmla="*/ 710380 w 1010264"/>
              <a:gd name="connsiteY7" fmla="*/ 1445342 h 1809135"/>
              <a:gd name="connsiteX8" fmla="*/ 931606 w 1010264"/>
              <a:gd name="connsiteY8" fmla="*/ 1651820 h 1809135"/>
              <a:gd name="connsiteX9" fmla="*/ 1010264 w 1010264"/>
              <a:gd name="connsiteY9" fmla="*/ 1796845 h 1809135"/>
              <a:gd name="connsiteX0" fmla="*/ 400664 w 1010264"/>
              <a:gd name="connsiteY0" fmla="*/ 0 h 1885335"/>
              <a:gd name="connsiteX1" fmla="*/ 149942 w 1010264"/>
              <a:gd name="connsiteY1" fmla="*/ 250723 h 1885335"/>
              <a:gd name="connsiteX2" fmla="*/ 90948 w 1010264"/>
              <a:gd name="connsiteY2" fmla="*/ 648929 h 1885335"/>
              <a:gd name="connsiteX3" fmla="*/ 120445 w 1010264"/>
              <a:gd name="connsiteY3" fmla="*/ 899652 h 1885335"/>
              <a:gd name="connsiteX4" fmla="*/ 813619 w 1010264"/>
              <a:gd name="connsiteY4" fmla="*/ 1002890 h 1885335"/>
              <a:gd name="connsiteX5" fmla="*/ 607142 w 1010264"/>
              <a:gd name="connsiteY5" fmla="*/ 1150374 h 1885335"/>
              <a:gd name="connsiteX6" fmla="*/ 857864 w 1010264"/>
              <a:gd name="connsiteY6" fmla="*/ 1238865 h 1885335"/>
              <a:gd name="connsiteX7" fmla="*/ 710380 w 1010264"/>
              <a:gd name="connsiteY7" fmla="*/ 1445342 h 1885335"/>
              <a:gd name="connsiteX8" fmla="*/ 931606 w 1010264"/>
              <a:gd name="connsiteY8" fmla="*/ 1651820 h 1885335"/>
              <a:gd name="connsiteX9" fmla="*/ 1010264 w 1010264"/>
              <a:gd name="connsiteY9" fmla="*/ 1873045 h 1885335"/>
              <a:gd name="connsiteX0" fmla="*/ 400664 w 1010264"/>
              <a:gd name="connsiteY0" fmla="*/ 0 h 1885335"/>
              <a:gd name="connsiteX1" fmla="*/ 149942 w 1010264"/>
              <a:gd name="connsiteY1" fmla="*/ 250723 h 1885335"/>
              <a:gd name="connsiteX2" fmla="*/ 90948 w 1010264"/>
              <a:gd name="connsiteY2" fmla="*/ 648929 h 1885335"/>
              <a:gd name="connsiteX3" fmla="*/ 120445 w 1010264"/>
              <a:gd name="connsiteY3" fmla="*/ 899652 h 1885335"/>
              <a:gd name="connsiteX4" fmla="*/ 813619 w 1010264"/>
              <a:gd name="connsiteY4" fmla="*/ 1002890 h 1885335"/>
              <a:gd name="connsiteX5" fmla="*/ 607142 w 1010264"/>
              <a:gd name="connsiteY5" fmla="*/ 1150374 h 1885335"/>
              <a:gd name="connsiteX6" fmla="*/ 857864 w 1010264"/>
              <a:gd name="connsiteY6" fmla="*/ 1238865 h 1885335"/>
              <a:gd name="connsiteX7" fmla="*/ 710380 w 1010264"/>
              <a:gd name="connsiteY7" fmla="*/ 1445342 h 1885335"/>
              <a:gd name="connsiteX8" fmla="*/ 931606 w 1010264"/>
              <a:gd name="connsiteY8" fmla="*/ 1651820 h 1885335"/>
              <a:gd name="connsiteX9" fmla="*/ 1010264 w 1010264"/>
              <a:gd name="connsiteY9" fmla="*/ 1873045 h 1885335"/>
              <a:gd name="connsiteX0" fmla="*/ 400664 w 1010264"/>
              <a:gd name="connsiteY0" fmla="*/ 0 h 1885335"/>
              <a:gd name="connsiteX1" fmla="*/ 149942 w 1010264"/>
              <a:gd name="connsiteY1" fmla="*/ 250723 h 1885335"/>
              <a:gd name="connsiteX2" fmla="*/ 90948 w 1010264"/>
              <a:gd name="connsiteY2" fmla="*/ 648929 h 1885335"/>
              <a:gd name="connsiteX3" fmla="*/ 120445 w 1010264"/>
              <a:gd name="connsiteY3" fmla="*/ 899652 h 1885335"/>
              <a:gd name="connsiteX4" fmla="*/ 813619 w 1010264"/>
              <a:gd name="connsiteY4" fmla="*/ 1002890 h 1885335"/>
              <a:gd name="connsiteX5" fmla="*/ 607142 w 1010264"/>
              <a:gd name="connsiteY5" fmla="*/ 1150374 h 1885335"/>
              <a:gd name="connsiteX6" fmla="*/ 857864 w 1010264"/>
              <a:gd name="connsiteY6" fmla="*/ 1238865 h 1885335"/>
              <a:gd name="connsiteX7" fmla="*/ 710380 w 1010264"/>
              <a:gd name="connsiteY7" fmla="*/ 1445342 h 1885335"/>
              <a:gd name="connsiteX8" fmla="*/ 931606 w 1010264"/>
              <a:gd name="connsiteY8" fmla="*/ 1651820 h 1885335"/>
              <a:gd name="connsiteX9" fmla="*/ 1010264 w 1010264"/>
              <a:gd name="connsiteY9" fmla="*/ 1873045 h 1885335"/>
              <a:gd name="connsiteX0" fmla="*/ 400664 w 1010264"/>
              <a:gd name="connsiteY0" fmla="*/ 0 h 1885335"/>
              <a:gd name="connsiteX1" fmla="*/ 149942 w 1010264"/>
              <a:gd name="connsiteY1" fmla="*/ 250723 h 1885335"/>
              <a:gd name="connsiteX2" fmla="*/ 90948 w 1010264"/>
              <a:gd name="connsiteY2" fmla="*/ 648929 h 1885335"/>
              <a:gd name="connsiteX3" fmla="*/ 120445 w 1010264"/>
              <a:gd name="connsiteY3" fmla="*/ 899652 h 1885335"/>
              <a:gd name="connsiteX4" fmla="*/ 813619 w 1010264"/>
              <a:gd name="connsiteY4" fmla="*/ 1002890 h 1885335"/>
              <a:gd name="connsiteX5" fmla="*/ 607142 w 1010264"/>
              <a:gd name="connsiteY5" fmla="*/ 1150374 h 1885335"/>
              <a:gd name="connsiteX6" fmla="*/ 857864 w 1010264"/>
              <a:gd name="connsiteY6" fmla="*/ 1238865 h 1885335"/>
              <a:gd name="connsiteX7" fmla="*/ 710380 w 1010264"/>
              <a:gd name="connsiteY7" fmla="*/ 1445342 h 1885335"/>
              <a:gd name="connsiteX8" fmla="*/ 931606 w 1010264"/>
              <a:gd name="connsiteY8" fmla="*/ 1651820 h 1885335"/>
              <a:gd name="connsiteX9" fmla="*/ 1010264 w 1010264"/>
              <a:gd name="connsiteY9" fmla="*/ 1873045 h 1885335"/>
              <a:gd name="connsiteX0" fmla="*/ 400664 w 1086464"/>
              <a:gd name="connsiteY0" fmla="*/ 0 h 1885335"/>
              <a:gd name="connsiteX1" fmla="*/ 149942 w 1086464"/>
              <a:gd name="connsiteY1" fmla="*/ 250723 h 1885335"/>
              <a:gd name="connsiteX2" fmla="*/ 90948 w 1086464"/>
              <a:gd name="connsiteY2" fmla="*/ 648929 h 1885335"/>
              <a:gd name="connsiteX3" fmla="*/ 120445 w 1086464"/>
              <a:gd name="connsiteY3" fmla="*/ 899652 h 1885335"/>
              <a:gd name="connsiteX4" fmla="*/ 813619 w 1086464"/>
              <a:gd name="connsiteY4" fmla="*/ 1002890 h 1885335"/>
              <a:gd name="connsiteX5" fmla="*/ 607142 w 1086464"/>
              <a:gd name="connsiteY5" fmla="*/ 1150374 h 1885335"/>
              <a:gd name="connsiteX6" fmla="*/ 857864 w 1086464"/>
              <a:gd name="connsiteY6" fmla="*/ 1238865 h 1885335"/>
              <a:gd name="connsiteX7" fmla="*/ 710380 w 1086464"/>
              <a:gd name="connsiteY7" fmla="*/ 1445342 h 1885335"/>
              <a:gd name="connsiteX8" fmla="*/ 931606 w 1086464"/>
              <a:gd name="connsiteY8" fmla="*/ 1651820 h 1885335"/>
              <a:gd name="connsiteX9" fmla="*/ 1086464 w 1086464"/>
              <a:gd name="connsiteY9" fmla="*/ 1873045 h 188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464" h="1885335">
                <a:moveTo>
                  <a:pt x="400664" y="0"/>
                </a:moveTo>
                <a:cubicBezTo>
                  <a:pt x="301112" y="71284"/>
                  <a:pt x="201561" y="142568"/>
                  <a:pt x="149942" y="250723"/>
                </a:cubicBezTo>
                <a:cubicBezTo>
                  <a:pt x="98323" y="358878"/>
                  <a:pt x="95864" y="540774"/>
                  <a:pt x="90948" y="648929"/>
                </a:cubicBezTo>
                <a:cubicBezTo>
                  <a:pt x="86032" y="757084"/>
                  <a:pt x="0" y="840659"/>
                  <a:pt x="120445" y="899652"/>
                </a:cubicBezTo>
                <a:cubicBezTo>
                  <a:pt x="240890" y="958646"/>
                  <a:pt x="732503" y="961103"/>
                  <a:pt x="813619" y="1002890"/>
                </a:cubicBezTo>
                <a:cubicBezTo>
                  <a:pt x="894735" y="1044677"/>
                  <a:pt x="599768" y="1111045"/>
                  <a:pt x="607142" y="1150374"/>
                </a:cubicBezTo>
                <a:cubicBezTo>
                  <a:pt x="614516" y="1189703"/>
                  <a:pt x="840658" y="1189704"/>
                  <a:pt x="857864" y="1238865"/>
                </a:cubicBezTo>
                <a:cubicBezTo>
                  <a:pt x="875070" y="1288026"/>
                  <a:pt x="698090" y="1376516"/>
                  <a:pt x="710380" y="1445342"/>
                </a:cubicBezTo>
                <a:cubicBezTo>
                  <a:pt x="722670" y="1514168"/>
                  <a:pt x="868925" y="1580536"/>
                  <a:pt x="931606" y="1651820"/>
                </a:cubicBezTo>
                <a:cubicBezTo>
                  <a:pt x="994287" y="1723104"/>
                  <a:pt x="1007806" y="1885335"/>
                  <a:pt x="1086464" y="1873045"/>
                </a:cubicBez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15" name="Freeform 14"/>
          <p:cNvSpPr/>
          <p:nvPr/>
        </p:nvSpPr>
        <p:spPr bwMode="auto">
          <a:xfrm>
            <a:off x="5229225" y="4772025"/>
            <a:ext cx="1028700" cy="1296987"/>
          </a:xfrm>
          <a:custGeom>
            <a:avLst/>
            <a:gdLst>
              <a:gd name="connsiteX0" fmla="*/ 0 w 1301750"/>
              <a:gd name="connsiteY0" fmla="*/ 1322387 h 1362074"/>
              <a:gd name="connsiteX1" fmla="*/ 333375 w 1301750"/>
              <a:gd name="connsiteY1" fmla="*/ 1293812 h 1362074"/>
              <a:gd name="connsiteX2" fmla="*/ 466725 w 1301750"/>
              <a:gd name="connsiteY2" fmla="*/ 912812 h 1362074"/>
              <a:gd name="connsiteX3" fmla="*/ 609600 w 1301750"/>
              <a:gd name="connsiteY3" fmla="*/ 655637 h 1362074"/>
              <a:gd name="connsiteX4" fmla="*/ 485775 w 1301750"/>
              <a:gd name="connsiteY4" fmla="*/ 455612 h 1362074"/>
              <a:gd name="connsiteX5" fmla="*/ 1181100 w 1301750"/>
              <a:gd name="connsiteY5" fmla="*/ 65087 h 1362074"/>
              <a:gd name="connsiteX6" fmla="*/ 1209675 w 1301750"/>
              <a:gd name="connsiteY6" fmla="*/ 65087 h 1362074"/>
              <a:gd name="connsiteX0" fmla="*/ 0 w 1181100"/>
              <a:gd name="connsiteY0" fmla="*/ 1257300 h 1296987"/>
              <a:gd name="connsiteX1" fmla="*/ 333375 w 1181100"/>
              <a:gd name="connsiteY1" fmla="*/ 1228725 h 1296987"/>
              <a:gd name="connsiteX2" fmla="*/ 466725 w 1181100"/>
              <a:gd name="connsiteY2" fmla="*/ 847725 h 1296987"/>
              <a:gd name="connsiteX3" fmla="*/ 609600 w 1181100"/>
              <a:gd name="connsiteY3" fmla="*/ 590550 h 1296987"/>
              <a:gd name="connsiteX4" fmla="*/ 485775 w 1181100"/>
              <a:gd name="connsiteY4" fmla="*/ 390525 h 1296987"/>
              <a:gd name="connsiteX5" fmla="*/ 1181100 w 1181100"/>
              <a:gd name="connsiteY5" fmla="*/ 0 h 1296987"/>
              <a:gd name="connsiteX0" fmla="*/ 0 w 1181100"/>
              <a:gd name="connsiteY0" fmla="*/ 1257300 h 1296987"/>
              <a:gd name="connsiteX1" fmla="*/ 333375 w 1181100"/>
              <a:gd name="connsiteY1" fmla="*/ 1228725 h 1296987"/>
              <a:gd name="connsiteX2" fmla="*/ 466725 w 1181100"/>
              <a:gd name="connsiteY2" fmla="*/ 847725 h 1296987"/>
              <a:gd name="connsiteX3" fmla="*/ 609600 w 1181100"/>
              <a:gd name="connsiteY3" fmla="*/ 590550 h 1296987"/>
              <a:gd name="connsiteX4" fmla="*/ 485775 w 1181100"/>
              <a:gd name="connsiteY4" fmla="*/ 390525 h 1296987"/>
              <a:gd name="connsiteX5" fmla="*/ 1181100 w 1181100"/>
              <a:gd name="connsiteY5" fmla="*/ 0 h 1296987"/>
              <a:gd name="connsiteX0" fmla="*/ 0 w 1181100"/>
              <a:gd name="connsiteY0" fmla="*/ 1257300 h 1296987"/>
              <a:gd name="connsiteX1" fmla="*/ 152400 w 1181100"/>
              <a:gd name="connsiteY1" fmla="*/ 1257300 h 1296987"/>
              <a:gd name="connsiteX2" fmla="*/ 333375 w 1181100"/>
              <a:gd name="connsiteY2" fmla="*/ 1228725 h 1296987"/>
              <a:gd name="connsiteX3" fmla="*/ 466725 w 1181100"/>
              <a:gd name="connsiteY3" fmla="*/ 847725 h 1296987"/>
              <a:gd name="connsiteX4" fmla="*/ 609600 w 1181100"/>
              <a:gd name="connsiteY4" fmla="*/ 590550 h 1296987"/>
              <a:gd name="connsiteX5" fmla="*/ 485775 w 1181100"/>
              <a:gd name="connsiteY5" fmla="*/ 390525 h 1296987"/>
              <a:gd name="connsiteX6" fmla="*/ 1181100 w 1181100"/>
              <a:gd name="connsiteY6" fmla="*/ 0 h 1296987"/>
              <a:gd name="connsiteX0" fmla="*/ 0 w 1028700"/>
              <a:gd name="connsiteY0" fmla="*/ 1257300 h 1296987"/>
              <a:gd name="connsiteX1" fmla="*/ 180975 w 1028700"/>
              <a:gd name="connsiteY1" fmla="*/ 1228725 h 1296987"/>
              <a:gd name="connsiteX2" fmla="*/ 314325 w 1028700"/>
              <a:gd name="connsiteY2" fmla="*/ 847725 h 1296987"/>
              <a:gd name="connsiteX3" fmla="*/ 457200 w 1028700"/>
              <a:gd name="connsiteY3" fmla="*/ 590550 h 1296987"/>
              <a:gd name="connsiteX4" fmla="*/ 333375 w 1028700"/>
              <a:gd name="connsiteY4" fmla="*/ 390525 h 1296987"/>
              <a:gd name="connsiteX5" fmla="*/ 1028700 w 1028700"/>
              <a:gd name="connsiteY5" fmla="*/ 0 h 1296987"/>
              <a:gd name="connsiteX0" fmla="*/ 0 w 1028700"/>
              <a:gd name="connsiteY0" fmla="*/ 1257300 h 1296987"/>
              <a:gd name="connsiteX1" fmla="*/ 180975 w 1028700"/>
              <a:gd name="connsiteY1" fmla="*/ 1228725 h 1296987"/>
              <a:gd name="connsiteX2" fmla="*/ 314325 w 1028700"/>
              <a:gd name="connsiteY2" fmla="*/ 847725 h 1296987"/>
              <a:gd name="connsiteX3" fmla="*/ 457200 w 1028700"/>
              <a:gd name="connsiteY3" fmla="*/ 590550 h 1296987"/>
              <a:gd name="connsiteX4" fmla="*/ 333375 w 1028700"/>
              <a:gd name="connsiteY4" fmla="*/ 390525 h 1296987"/>
              <a:gd name="connsiteX5" fmla="*/ 1028700 w 1028700"/>
              <a:gd name="connsiteY5" fmla="*/ 0 h 1296987"/>
              <a:gd name="connsiteX0" fmla="*/ 0 w 1028700"/>
              <a:gd name="connsiteY0" fmla="*/ 1257300 h 1296987"/>
              <a:gd name="connsiteX1" fmla="*/ 180975 w 1028700"/>
              <a:gd name="connsiteY1" fmla="*/ 1228725 h 1296987"/>
              <a:gd name="connsiteX2" fmla="*/ 314325 w 1028700"/>
              <a:gd name="connsiteY2" fmla="*/ 847725 h 1296987"/>
              <a:gd name="connsiteX3" fmla="*/ 457200 w 1028700"/>
              <a:gd name="connsiteY3" fmla="*/ 590550 h 1296987"/>
              <a:gd name="connsiteX4" fmla="*/ 333375 w 1028700"/>
              <a:gd name="connsiteY4" fmla="*/ 390525 h 1296987"/>
              <a:gd name="connsiteX5" fmla="*/ 1028700 w 1028700"/>
              <a:gd name="connsiteY5" fmla="*/ 0 h 1296987"/>
              <a:gd name="connsiteX0" fmla="*/ 0 w 1104900"/>
              <a:gd name="connsiteY0" fmla="*/ 1257300 h 1296987"/>
              <a:gd name="connsiteX1" fmla="*/ 257175 w 1104900"/>
              <a:gd name="connsiteY1" fmla="*/ 1228725 h 1296987"/>
              <a:gd name="connsiteX2" fmla="*/ 390525 w 1104900"/>
              <a:gd name="connsiteY2" fmla="*/ 847725 h 1296987"/>
              <a:gd name="connsiteX3" fmla="*/ 533400 w 1104900"/>
              <a:gd name="connsiteY3" fmla="*/ 590550 h 1296987"/>
              <a:gd name="connsiteX4" fmla="*/ 409575 w 1104900"/>
              <a:gd name="connsiteY4" fmla="*/ 390525 h 1296987"/>
              <a:gd name="connsiteX5" fmla="*/ 1104900 w 1104900"/>
              <a:gd name="connsiteY5" fmla="*/ 0 h 1296987"/>
              <a:gd name="connsiteX0" fmla="*/ 0 w 1028700"/>
              <a:gd name="connsiteY0" fmla="*/ 1257300 h 1296987"/>
              <a:gd name="connsiteX1" fmla="*/ 180975 w 1028700"/>
              <a:gd name="connsiteY1" fmla="*/ 1228725 h 1296987"/>
              <a:gd name="connsiteX2" fmla="*/ 314325 w 1028700"/>
              <a:gd name="connsiteY2" fmla="*/ 847725 h 1296987"/>
              <a:gd name="connsiteX3" fmla="*/ 457200 w 1028700"/>
              <a:gd name="connsiteY3" fmla="*/ 590550 h 1296987"/>
              <a:gd name="connsiteX4" fmla="*/ 333375 w 1028700"/>
              <a:gd name="connsiteY4" fmla="*/ 390525 h 1296987"/>
              <a:gd name="connsiteX5" fmla="*/ 1028700 w 1028700"/>
              <a:gd name="connsiteY5" fmla="*/ 0 h 1296987"/>
              <a:gd name="connsiteX0" fmla="*/ 21563 w 1050263"/>
              <a:gd name="connsiteY0" fmla="*/ 1257300 h 1296017"/>
              <a:gd name="connsiteX1" fmla="*/ 30163 w 1050263"/>
              <a:gd name="connsiteY1" fmla="*/ 1251474 h 1296017"/>
              <a:gd name="connsiteX2" fmla="*/ 202538 w 1050263"/>
              <a:gd name="connsiteY2" fmla="*/ 1228725 h 1296017"/>
              <a:gd name="connsiteX3" fmla="*/ 335888 w 1050263"/>
              <a:gd name="connsiteY3" fmla="*/ 847725 h 1296017"/>
              <a:gd name="connsiteX4" fmla="*/ 478763 w 1050263"/>
              <a:gd name="connsiteY4" fmla="*/ 590550 h 1296017"/>
              <a:gd name="connsiteX5" fmla="*/ 354938 w 1050263"/>
              <a:gd name="connsiteY5" fmla="*/ 390525 h 1296017"/>
              <a:gd name="connsiteX6" fmla="*/ 1050263 w 1050263"/>
              <a:gd name="connsiteY6" fmla="*/ 0 h 1296017"/>
              <a:gd name="connsiteX0" fmla="*/ 0 w 1028700"/>
              <a:gd name="connsiteY0" fmla="*/ 1257300 h 1296987"/>
              <a:gd name="connsiteX1" fmla="*/ 180975 w 1028700"/>
              <a:gd name="connsiteY1" fmla="*/ 1228725 h 1296987"/>
              <a:gd name="connsiteX2" fmla="*/ 314325 w 1028700"/>
              <a:gd name="connsiteY2" fmla="*/ 847725 h 1296987"/>
              <a:gd name="connsiteX3" fmla="*/ 457200 w 1028700"/>
              <a:gd name="connsiteY3" fmla="*/ 590550 h 1296987"/>
              <a:gd name="connsiteX4" fmla="*/ 333375 w 1028700"/>
              <a:gd name="connsiteY4" fmla="*/ 390525 h 1296987"/>
              <a:gd name="connsiteX5" fmla="*/ 1028700 w 1028700"/>
              <a:gd name="connsiteY5" fmla="*/ 0 h 1296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8700" h="1296987">
                <a:moveTo>
                  <a:pt x="0" y="1257300"/>
                </a:moveTo>
                <a:cubicBezTo>
                  <a:pt x="37703" y="1251347"/>
                  <a:pt x="128588" y="1296987"/>
                  <a:pt x="180975" y="1228725"/>
                </a:cubicBezTo>
                <a:cubicBezTo>
                  <a:pt x="233362" y="1160463"/>
                  <a:pt x="268287" y="954088"/>
                  <a:pt x="314325" y="847725"/>
                </a:cubicBezTo>
                <a:cubicBezTo>
                  <a:pt x="360363" y="741362"/>
                  <a:pt x="454025" y="666750"/>
                  <a:pt x="457200" y="590550"/>
                </a:cubicBezTo>
                <a:cubicBezTo>
                  <a:pt x="460375" y="514350"/>
                  <a:pt x="238125" y="488950"/>
                  <a:pt x="333375" y="390525"/>
                </a:cubicBezTo>
                <a:cubicBezTo>
                  <a:pt x="428625" y="292100"/>
                  <a:pt x="908050" y="65087"/>
                  <a:pt x="1028700" y="0"/>
                </a:cubicBez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79BD6-87CF-4F12-83E3-743A9777ECC9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pic>
        <p:nvPicPr>
          <p:cNvPr id="4" name="Picture 3" descr="brevity salt psychologist.tif"/>
          <p:cNvPicPr>
            <a:picLocks noChangeAspect="1"/>
          </p:cNvPicPr>
          <p:nvPr/>
        </p:nvPicPr>
        <p:blipFill>
          <a:blip r:embed="rId3"/>
          <a:srcRect l="1423" t="1297" r="10320" b="2755"/>
          <a:stretch>
            <a:fillRect/>
          </a:stretch>
        </p:blipFill>
        <p:spPr>
          <a:xfrm>
            <a:off x="3657600" y="457200"/>
            <a:ext cx="4724400" cy="563880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57200" y="838200"/>
            <a:ext cx="2853665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For Hundreds</a:t>
            </a:r>
          </a:p>
          <a:p>
            <a:pPr algn="ctr"/>
            <a:r>
              <a:rPr lang="en-US" sz="36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Of Years,</a:t>
            </a:r>
          </a:p>
          <a:p>
            <a:pPr algn="ctr"/>
            <a:r>
              <a:rPr lang="en-US" sz="36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Salt and </a:t>
            </a:r>
          </a:p>
          <a:p>
            <a:pPr algn="ctr"/>
            <a:r>
              <a:rPr lang="en-US" sz="36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Other Spices,</a:t>
            </a:r>
          </a:p>
          <a:p>
            <a:pPr algn="ctr"/>
            <a:r>
              <a:rPr lang="en-US" sz="36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Especially</a:t>
            </a:r>
          </a:p>
          <a:p>
            <a:pPr algn="ctr"/>
            <a:r>
              <a:rPr lang="en-US" sz="36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Pepper,</a:t>
            </a:r>
          </a:p>
          <a:p>
            <a:pPr algn="ctr"/>
            <a:r>
              <a:rPr lang="en-US" sz="36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 Drove</a:t>
            </a:r>
          </a:p>
          <a:p>
            <a:pPr algn="ctr"/>
            <a:r>
              <a:rPr lang="en-US" sz="36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Global </a:t>
            </a:r>
          </a:p>
          <a:p>
            <a:pPr algn="ctr"/>
            <a:r>
              <a:rPr lang="en-US" sz="36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Commerce</a:t>
            </a:r>
            <a:endParaRPr lang="en-US" sz="3600" dirty="0"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CEF6-A398-46B9-A4F4-55DC7B5AF6AA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533400"/>
            <a:ext cx="858440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In the 19</a:t>
            </a:r>
            <a:r>
              <a:rPr lang="en-US" sz="4400" baseline="300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th</a:t>
            </a:r>
            <a:r>
              <a:rPr lang="en-US" sz="44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 Century, Coal Began</a:t>
            </a:r>
          </a:p>
          <a:p>
            <a:pPr algn="ctr"/>
            <a:r>
              <a:rPr lang="en-US" sz="44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To Drive Global Politics</a:t>
            </a:r>
          </a:p>
          <a:p>
            <a:pPr algn="ctr"/>
            <a:r>
              <a:rPr lang="en-US" sz="44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Through the Industrial Revolution </a:t>
            </a:r>
          </a:p>
        </p:txBody>
      </p:sp>
      <p:pic>
        <p:nvPicPr>
          <p:cNvPr id="5" name="Picture 4" descr="Maquina_vapor_Wat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2971800"/>
            <a:ext cx="4495800" cy="266700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85800" y="4419600"/>
            <a:ext cx="20714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James  Watt’s</a:t>
            </a:r>
          </a:p>
          <a:p>
            <a:pPr algn="ctr"/>
            <a:r>
              <a:rPr lang="en-US" sz="24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Steam Engine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tx1"/>
                </a:solidFill>
              </a:rPr>
              <a:t>Humanity’s Top Ten Problems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for next 50 years </a:t>
            </a:r>
          </a:p>
        </p:txBody>
      </p:sp>
      <p:pic>
        <p:nvPicPr>
          <p:cNvPr id="246788" name="Picture 4" descr="EARTH from spac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096000" y="1600201"/>
            <a:ext cx="2819400" cy="2287776"/>
          </a:xfrm>
          <a:noFill/>
          <a:ln w="76200">
            <a:solidFill>
              <a:srgbClr val="00B0F0"/>
            </a:solidFill>
          </a:ln>
        </p:spPr>
      </p:pic>
      <p:sp>
        <p:nvSpPr>
          <p:cNvPr id="246789" name="Text Box 5"/>
          <p:cNvSpPr txBox="1">
            <a:spLocks noChangeArrowheads="1"/>
          </p:cNvSpPr>
          <p:nvPr/>
        </p:nvSpPr>
        <p:spPr bwMode="auto">
          <a:xfrm>
            <a:off x="4937125" y="5446713"/>
            <a:ext cx="3524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2004 	  6.5  	Billion People</a:t>
            </a:r>
          </a:p>
          <a:p>
            <a:r>
              <a:rPr lang="en-US" b="1">
                <a:solidFill>
                  <a:schemeClr val="bg1"/>
                </a:solidFill>
              </a:rPr>
              <a:t>2050	  ~ 10   	Billion People</a:t>
            </a:r>
          </a:p>
        </p:txBody>
      </p:sp>
      <p:pic>
        <p:nvPicPr>
          <p:cNvPr id="6" name="Picture 5" descr="225px-Richardsmalle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2667000"/>
            <a:ext cx="2495550" cy="3771053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784059" y="4114800"/>
            <a:ext cx="235994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101600" dir="5580000" algn="tl">
                    <a:schemeClr val="bg2">
                      <a:alpha val="43000"/>
                    </a:schemeClr>
                  </a:outerShdw>
                </a:effectLst>
              </a:rPr>
              <a:t>Richard Smalley</a:t>
            </a:r>
          </a:p>
          <a:p>
            <a:pPr algn="ctr"/>
            <a:r>
              <a:rPr lang="en-US" sz="2400" b="1" dirty="0" smtClean="0">
                <a:effectLst>
                  <a:outerShdw blurRad="38100" dist="101600" dir="5580000" algn="tl">
                    <a:schemeClr val="bg2">
                      <a:alpha val="43000"/>
                    </a:schemeClr>
                  </a:outerShdw>
                </a:effectLst>
              </a:rPr>
              <a:t>(1943-2005)</a:t>
            </a:r>
          </a:p>
          <a:p>
            <a:pPr algn="ctr"/>
            <a:r>
              <a:rPr lang="en-US" sz="2400" b="1" dirty="0" smtClean="0">
                <a:effectLst>
                  <a:outerShdw blurRad="38100" dist="101600" dir="5580000" algn="tl">
                    <a:schemeClr val="bg2">
                      <a:alpha val="43000"/>
                    </a:schemeClr>
                  </a:outerShdw>
                </a:effectLst>
              </a:rPr>
              <a:t>1996 Nobel </a:t>
            </a:r>
          </a:p>
          <a:p>
            <a:pPr algn="ctr"/>
            <a:r>
              <a:rPr lang="en-US" sz="2400" b="1" dirty="0" smtClean="0">
                <a:effectLst>
                  <a:outerShdw blurRad="38100" dist="101600" dir="5580000" algn="tl">
                    <a:schemeClr val="bg2">
                      <a:alpha val="43000"/>
                    </a:schemeClr>
                  </a:outerShdw>
                </a:effectLst>
              </a:rPr>
              <a:t>Laureate in </a:t>
            </a:r>
          </a:p>
          <a:p>
            <a:pPr algn="ctr"/>
            <a:r>
              <a:rPr lang="en-US" sz="2400" b="1" dirty="0" smtClean="0">
                <a:effectLst>
                  <a:outerShdw blurRad="38100" dist="101600" dir="5580000" algn="tl">
                    <a:schemeClr val="bg2">
                      <a:alpha val="43000"/>
                    </a:schemeClr>
                  </a:outerShdw>
                </a:effectLst>
              </a:rPr>
              <a:t>Chemistry</a:t>
            </a:r>
          </a:p>
          <a:p>
            <a:pPr algn="ctr"/>
            <a:r>
              <a:rPr lang="en-US" sz="2400" b="1" dirty="0" smtClean="0">
                <a:effectLst>
                  <a:outerShdw blurRad="38100" dist="101600" dir="5580000" algn="tl">
                    <a:schemeClr val="bg2">
                      <a:alpha val="43000"/>
                    </a:schemeClr>
                  </a:outerShdw>
                </a:effectLst>
              </a:rPr>
              <a:t>Rice University</a:t>
            </a:r>
            <a:endParaRPr lang="en-US" sz="2400" b="1" dirty="0">
              <a:effectLst>
                <a:outerShdw blurRad="38100" dist="101600" dir="5580000" algn="tl">
                  <a:schemeClr val="bg2">
                    <a:alpha val="43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00" y="2081748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533400" indent="-533400">
              <a:buFontTx/>
              <a:buAutoNum type="arabicPeriod"/>
            </a:pPr>
            <a:r>
              <a:rPr lang="en-US" sz="2400" b="1" dirty="0" smtClean="0">
                <a:effectLst>
                  <a:outerShdw blurRad="50800" dist="139700" dir="5400000" algn="ctr" rotWithShape="0">
                    <a:schemeClr val="bg2"/>
                  </a:outerShdw>
                </a:effectLst>
              </a:rPr>
              <a:t>ENERGY</a:t>
            </a:r>
          </a:p>
          <a:p>
            <a:pPr marL="533400" indent="-533400">
              <a:buFontTx/>
              <a:buAutoNum type="arabicPeriod"/>
            </a:pPr>
            <a:r>
              <a:rPr lang="en-US" sz="2400" b="1" dirty="0" smtClean="0">
                <a:effectLst>
                  <a:outerShdw blurRad="50800" dist="139700" dir="5400000" algn="ctr" rotWithShape="0">
                    <a:schemeClr val="bg2"/>
                  </a:outerShdw>
                </a:effectLst>
              </a:rPr>
              <a:t>WATER</a:t>
            </a:r>
          </a:p>
          <a:p>
            <a:pPr marL="533400" indent="-533400">
              <a:buFontTx/>
              <a:buAutoNum type="arabicPeriod"/>
            </a:pPr>
            <a:r>
              <a:rPr lang="en-US" sz="2400" b="1" dirty="0" smtClean="0">
                <a:effectLst>
                  <a:outerShdw blurRad="50800" dist="139700" dir="5400000" algn="ctr" rotWithShape="0">
                    <a:schemeClr val="bg2"/>
                  </a:outerShdw>
                </a:effectLst>
              </a:rPr>
              <a:t>FOOD</a:t>
            </a:r>
          </a:p>
          <a:p>
            <a:pPr marL="533400" indent="-533400">
              <a:buFontTx/>
              <a:buAutoNum type="arabicPeriod"/>
            </a:pPr>
            <a:r>
              <a:rPr lang="en-US" sz="2400" b="1" dirty="0" smtClean="0">
                <a:effectLst>
                  <a:outerShdw blurRad="50800" dist="139700" dir="5400000" algn="ctr" rotWithShape="0">
                    <a:schemeClr val="bg2"/>
                  </a:outerShdw>
                </a:effectLst>
              </a:rPr>
              <a:t>ENVIRONMENT </a:t>
            </a:r>
          </a:p>
          <a:p>
            <a:pPr marL="533400" indent="-533400">
              <a:buFontTx/>
              <a:buAutoNum type="arabicPeriod"/>
            </a:pPr>
            <a:r>
              <a:rPr lang="en-US" sz="2400" b="1" dirty="0" smtClean="0">
                <a:effectLst>
                  <a:outerShdw blurRad="50800" dist="139700" dir="5400000" algn="ctr" rotWithShape="0">
                    <a:schemeClr val="bg2"/>
                  </a:outerShdw>
                </a:effectLst>
              </a:rPr>
              <a:t>POVERTY</a:t>
            </a:r>
          </a:p>
          <a:p>
            <a:pPr marL="533400" indent="-533400">
              <a:buFontTx/>
              <a:buAutoNum type="arabicPeriod"/>
            </a:pPr>
            <a:r>
              <a:rPr lang="en-US" sz="2400" b="1" dirty="0" smtClean="0">
                <a:effectLst>
                  <a:outerShdw blurRad="50800" dist="139700" dir="5400000" algn="ctr" rotWithShape="0">
                    <a:schemeClr val="bg2"/>
                  </a:outerShdw>
                </a:effectLst>
              </a:rPr>
              <a:t>TERRORISM  &amp;  WAR</a:t>
            </a:r>
          </a:p>
          <a:p>
            <a:pPr marL="533400" indent="-533400">
              <a:buFontTx/>
              <a:buAutoNum type="arabicPeriod"/>
            </a:pPr>
            <a:r>
              <a:rPr lang="en-US" sz="2400" b="1" dirty="0" smtClean="0">
                <a:effectLst>
                  <a:outerShdw blurRad="50800" dist="139700" dir="5400000" algn="ctr" rotWithShape="0">
                    <a:schemeClr val="bg2"/>
                  </a:outerShdw>
                </a:effectLst>
              </a:rPr>
              <a:t>DISEASE</a:t>
            </a:r>
          </a:p>
          <a:p>
            <a:pPr marL="533400" indent="-533400">
              <a:buFontTx/>
              <a:buAutoNum type="arabicPeriod"/>
            </a:pPr>
            <a:r>
              <a:rPr lang="en-US" sz="2400" b="1" dirty="0" smtClean="0">
                <a:effectLst>
                  <a:outerShdw blurRad="50800" dist="139700" dir="5400000" algn="ctr" rotWithShape="0">
                    <a:schemeClr val="bg2"/>
                  </a:outerShdw>
                </a:effectLst>
              </a:rPr>
              <a:t>EDUCATION</a:t>
            </a:r>
          </a:p>
          <a:p>
            <a:pPr marL="533400" indent="-533400">
              <a:buFontTx/>
              <a:buAutoNum type="arabicPeriod"/>
            </a:pPr>
            <a:r>
              <a:rPr lang="en-US" sz="2400" b="1" dirty="0" smtClean="0">
                <a:effectLst>
                  <a:outerShdw blurRad="50800" dist="139700" dir="5400000" algn="ctr" rotWithShape="0">
                    <a:schemeClr val="bg2"/>
                  </a:outerShdw>
                </a:effectLst>
              </a:rPr>
              <a:t>DEMOCRACY</a:t>
            </a:r>
          </a:p>
          <a:p>
            <a:pPr marL="533400" indent="-533400">
              <a:buFontTx/>
              <a:buAutoNum type="arabicPeriod"/>
            </a:pPr>
            <a:r>
              <a:rPr lang="en-US" sz="2400" b="1" dirty="0" smtClean="0">
                <a:effectLst>
                  <a:outerShdw blurRad="50800" dist="139700" dir="5400000" algn="ctr" rotWithShape="0">
                    <a:schemeClr val="bg2"/>
                  </a:outerShdw>
                </a:effectLst>
              </a:rPr>
              <a:t> POPULATION</a:t>
            </a:r>
            <a:endParaRPr lang="en-US" sz="2400" b="1" dirty="0">
              <a:effectLst>
                <a:outerShdw blurRad="50800" dist="139700" dir="5400000" algn="ctr" rotWithShape="0">
                  <a:schemeClr val="bg2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3" presetClass="emph" presetSubtype="0" repeatCount="2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>
                                      <p:cBhvr>
                                        <p:cTn id="7" dur="2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" dur="5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3" presetClass="emph" presetSubtype="0" repeatCount="2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2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>
                                      <p:cBhvr>
                                        <p:cTn id="13" dur="2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4" dur="5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6" dur="2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CEF6-A398-46B9-A4F4-55DC7B5AF6AA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1143000"/>
            <a:ext cx="78133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Today, of course, Petroleum Drives</a:t>
            </a:r>
          </a:p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International Trade and Global Politics</a:t>
            </a:r>
          </a:p>
          <a:p>
            <a:endParaRPr lang="en-US" dirty="0"/>
          </a:p>
        </p:txBody>
      </p:sp>
      <p:pic>
        <p:nvPicPr>
          <p:cNvPr id="6" name="Picture 5" descr="world-map.gif"/>
          <p:cNvPicPr>
            <a:picLocks noChangeAspect="1"/>
          </p:cNvPicPr>
          <p:nvPr/>
        </p:nvPicPr>
        <p:blipFill>
          <a:blip r:embed="rId3"/>
          <a:srcRect l="1099" t="2500" r="1099" b="2500"/>
          <a:stretch>
            <a:fillRect/>
          </a:stretch>
        </p:blipFill>
        <p:spPr>
          <a:xfrm>
            <a:off x="1295400" y="2819400"/>
            <a:ext cx="6781800" cy="289560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7" name="Freeform 6"/>
          <p:cNvSpPr/>
          <p:nvPr/>
        </p:nvSpPr>
        <p:spPr bwMode="auto">
          <a:xfrm>
            <a:off x="4866861" y="3402496"/>
            <a:ext cx="1099930" cy="344556"/>
          </a:xfrm>
          <a:custGeom>
            <a:avLst/>
            <a:gdLst>
              <a:gd name="connsiteX0" fmla="*/ 1099930 w 1099930"/>
              <a:gd name="connsiteY0" fmla="*/ 0 h 344556"/>
              <a:gd name="connsiteX1" fmla="*/ 530087 w 1099930"/>
              <a:gd name="connsiteY1" fmla="*/ 92765 h 344556"/>
              <a:gd name="connsiteX2" fmla="*/ 0 w 1099930"/>
              <a:gd name="connsiteY2" fmla="*/ 344556 h 344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9930" h="344556">
                <a:moveTo>
                  <a:pt x="1099930" y="0"/>
                </a:moveTo>
                <a:cubicBezTo>
                  <a:pt x="906669" y="17669"/>
                  <a:pt x="713409" y="35339"/>
                  <a:pt x="530087" y="92765"/>
                </a:cubicBezTo>
                <a:cubicBezTo>
                  <a:pt x="346765" y="150191"/>
                  <a:pt x="173382" y="247373"/>
                  <a:pt x="0" y="344556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8" name="Freeform 7"/>
          <p:cNvSpPr/>
          <p:nvPr/>
        </p:nvSpPr>
        <p:spPr bwMode="auto">
          <a:xfrm rot="8269368" flipV="1">
            <a:off x="5452892" y="3601642"/>
            <a:ext cx="1634535" cy="1002886"/>
          </a:xfrm>
          <a:custGeom>
            <a:avLst/>
            <a:gdLst>
              <a:gd name="connsiteX0" fmla="*/ 1099930 w 1099930"/>
              <a:gd name="connsiteY0" fmla="*/ 0 h 344556"/>
              <a:gd name="connsiteX1" fmla="*/ 530087 w 1099930"/>
              <a:gd name="connsiteY1" fmla="*/ 92765 h 344556"/>
              <a:gd name="connsiteX2" fmla="*/ 0 w 1099930"/>
              <a:gd name="connsiteY2" fmla="*/ 344556 h 344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9930" h="344556">
                <a:moveTo>
                  <a:pt x="1099930" y="0"/>
                </a:moveTo>
                <a:cubicBezTo>
                  <a:pt x="906669" y="17669"/>
                  <a:pt x="713409" y="35339"/>
                  <a:pt x="530087" y="92765"/>
                </a:cubicBezTo>
                <a:cubicBezTo>
                  <a:pt x="346765" y="150191"/>
                  <a:pt x="173382" y="247373"/>
                  <a:pt x="0" y="344556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9" name="Freeform 8"/>
          <p:cNvSpPr/>
          <p:nvPr/>
        </p:nvSpPr>
        <p:spPr bwMode="auto">
          <a:xfrm rot="11037241">
            <a:off x="5388753" y="4162922"/>
            <a:ext cx="904285" cy="177916"/>
          </a:xfrm>
          <a:custGeom>
            <a:avLst/>
            <a:gdLst>
              <a:gd name="connsiteX0" fmla="*/ 1099930 w 1099930"/>
              <a:gd name="connsiteY0" fmla="*/ 0 h 344556"/>
              <a:gd name="connsiteX1" fmla="*/ 530087 w 1099930"/>
              <a:gd name="connsiteY1" fmla="*/ 92765 h 344556"/>
              <a:gd name="connsiteX2" fmla="*/ 0 w 1099930"/>
              <a:gd name="connsiteY2" fmla="*/ 344556 h 344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9930" h="344556">
                <a:moveTo>
                  <a:pt x="1099930" y="0"/>
                </a:moveTo>
                <a:cubicBezTo>
                  <a:pt x="906669" y="17669"/>
                  <a:pt x="713409" y="35339"/>
                  <a:pt x="530087" y="92765"/>
                </a:cubicBezTo>
                <a:cubicBezTo>
                  <a:pt x="346765" y="150191"/>
                  <a:pt x="173382" y="247373"/>
                  <a:pt x="0" y="344556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10" name="Freeform 9"/>
          <p:cNvSpPr/>
          <p:nvPr/>
        </p:nvSpPr>
        <p:spPr bwMode="auto">
          <a:xfrm flipV="1">
            <a:off x="2590800" y="4114800"/>
            <a:ext cx="2209800" cy="609600"/>
          </a:xfrm>
          <a:custGeom>
            <a:avLst/>
            <a:gdLst>
              <a:gd name="connsiteX0" fmla="*/ 1099930 w 1099930"/>
              <a:gd name="connsiteY0" fmla="*/ 0 h 344556"/>
              <a:gd name="connsiteX1" fmla="*/ 530087 w 1099930"/>
              <a:gd name="connsiteY1" fmla="*/ 92765 h 344556"/>
              <a:gd name="connsiteX2" fmla="*/ 0 w 1099930"/>
              <a:gd name="connsiteY2" fmla="*/ 344556 h 344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9930" h="344556">
                <a:moveTo>
                  <a:pt x="1099930" y="0"/>
                </a:moveTo>
                <a:cubicBezTo>
                  <a:pt x="906669" y="17669"/>
                  <a:pt x="713409" y="35339"/>
                  <a:pt x="530087" y="92765"/>
                </a:cubicBezTo>
                <a:cubicBezTo>
                  <a:pt x="346765" y="150191"/>
                  <a:pt x="173382" y="247373"/>
                  <a:pt x="0" y="344556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 flipV="1">
            <a:off x="2665000" y="3993900"/>
            <a:ext cx="2737203" cy="327540"/>
          </a:xfrm>
          <a:custGeom>
            <a:avLst/>
            <a:gdLst>
              <a:gd name="connsiteX0" fmla="*/ 1099930 w 1099930"/>
              <a:gd name="connsiteY0" fmla="*/ 0 h 344556"/>
              <a:gd name="connsiteX1" fmla="*/ 530087 w 1099930"/>
              <a:gd name="connsiteY1" fmla="*/ 92765 h 344556"/>
              <a:gd name="connsiteX2" fmla="*/ 0 w 1099930"/>
              <a:gd name="connsiteY2" fmla="*/ 344556 h 344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9930" h="344556">
                <a:moveTo>
                  <a:pt x="1099930" y="0"/>
                </a:moveTo>
                <a:cubicBezTo>
                  <a:pt x="906669" y="17669"/>
                  <a:pt x="713409" y="35339"/>
                  <a:pt x="530087" y="92765"/>
                </a:cubicBezTo>
                <a:cubicBezTo>
                  <a:pt x="346765" y="150191"/>
                  <a:pt x="173382" y="247373"/>
                  <a:pt x="0" y="344556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12" name="Freeform 11"/>
          <p:cNvSpPr/>
          <p:nvPr/>
        </p:nvSpPr>
        <p:spPr bwMode="auto">
          <a:xfrm rot="363213">
            <a:off x="2606418" y="3625838"/>
            <a:ext cx="2026163" cy="403335"/>
          </a:xfrm>
          <a:custGeom>
            <a:avLst/>
            <a:gdLst>
              <a:gd name="connsiteX0" fmla="*/ 1099930 w 1099930"/>
              <a:gd name="connsiteY0" fmla="*/ 0 h 344556"/>
              <a:gd name="connsiteX1" fmla="*/ 530087 w 1099930"/>
              <a:gd name="connsiteY1" fmla="*/ 92765 h 344556"/>
              <a:gd name="connsiteX2" fmla="*/ 0 w 1099930"/>
              <a:gd name="connsiteY2" fmla="*/ 344556 h 344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9930" h="344556">
                <a:moveTo>
                  <a:pt x="1099930" y="0"/>
                </a:moveTo>
                <a:cubicBezTo>
                  <a:pt x="906669" y="17669"/>
                  <a:pt x="713409" y="35339"/>
                  <a:pt x="530087" y="92765"/>
                </a:cubicBezTo>
                <a:cubicBezTo>
                  <a:pt x="346765" y="150191"/>
                  <a:pt x="173382" y="247373"/>
                  <a:pt x="0" y="344556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rot="5400000" flipH="1" flipV="1">
            <a:off x="2209800" y="4038600"/>
            <a:ext cx="304800" cy="1524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rot="10800000">
            <a:off x="4724400" y="3810000"/>
            <a:ext cx="609600" cy="4572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rot="16200000" flipH="1">
            <a:off x="2019300" y="3543300"/>
            <a:ext cx="457200" cy="3810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1" grpId="1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85B82-1470-4DD9-B997-D1E1D51F4F36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pic>
        <p:nvPicPr>
          <p:cNvPr id="4" name="Picture 3" descr="oil_rig_california_offshore_calm_se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57" y="1082244"/>
            <a:ext cx="7530343" cy="5274608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983692" y="228600"/>
            <a:ext cx="4798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Santa Barbara Channel</a:t>
            </a:r>
            <a:endParaRPr lang="en-US" sz="3600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CEF6-A398-46B9-A4F4-55DC7B5AF6AA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219200"/>
            <a:ext cx="841288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So, After Salt, Spices, and Oil, </a:t>
            </a:r>
          </a:p>
          <a:p>
            <a:pPr algn="ctr"/>
            <a:r>
              <a:rPr lang="en-US" sz="40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What Will be the Next</a:t>
            </a:r>
          </a:p>
          <a:p>
            <a:pPr algn="ctr"/>
            <a:r>
              <a:rPr lang="en-US" sz="40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Commodity to Drive Global Politics?</a:t>
            </a:r>
            <a:endParaRPr lang="en-US" sz="4000" dirty="0"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0200" y="3352800"/>
            <a:ext cx="61141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It Will Almost Certainly Be</a:t>
            </a:r>
          </a:p>
          <a:p>
            <a:pPr algn="ctr"/>
            <a:r>
              <a:rPr lang="en-US" sz="40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Fresh Water</a:t>
            </a:r>
            <a:endParaRPr lang="en-US" sz="4000" dirty="0"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5000" y="4876800"/>
            <a:ext cx="55691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So, Let’s Look at Water…</a:t>
            </a:r>
            <a:endParaRPr lang="en-US" sz="4000" dirty="0"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fld id="{AD12B997-EA80-4FB2-AD32-FF7FC4B1BC30}" type="datetime1">
              <a:rPr lang="en-US" sz="1400" smtClean="0">
                <a:solidFill>
                  <a:schemeClr val="tx1"/>
                </a:solidFill>
                <a:latin typeface="Jester" pitchFamily="2" charset="0"/>
              </a:rPr>
              <a:pPr/>
              <a:t>11/3/2008</a:t>
            </a:fld>
            <a:endParaRPr lang="en-US" sz="1400" dirty="0">
              <a:solidFill>
                <a:schemeClr val="tx1"/>
              </a:solidFill>
              <a:latin typeface="Jester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6248400" y="6492875"/>
            <a:ext cx="2895600" cy="365125"/>
          </a:xfrm>
        </p:spPr>
        <p:txBody>
          <a:bodyPr/>
          <a:lstStyle/>
          <a:p>
            <a:pPr algn="r"/>
            <a:r>
              <a:rPr lang="en-US" sz="1400" b="1" dirty="0" smtClean="0">
                <a:solidFill>
                  <a:schemeClr val="tx1"/>
                </a:solidFill>
                <a:latin typeface="Jester" pitchFamily="2" charset="0"/>
              </a:rPr>
              <a:t>jim kelley</a:t>
            </a:r>
            <a:endParaRPr lang="en-US" sz="1400" b="1" dirty="0">
              <a:solidFill>
                <a:schemeClr val="tx1"/>
              </a:solidFill>
              <a:latin typeface="Jester" pitchFamily="2" charset="0"/>
            </a:endParaRPr>
          </a:p>
        </p:txBody>
      </p:sp>
      <p:pic>
        <p:nvPicPr>
          <p:cNvPr id="5" name="Picture 4" descr="modis_wonderglob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8C24C-2F97-461B-9597-8D87B44495AC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219200"/>
            <a:ext cx="6388287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But Even With All </a:t>
            </a:r>
          </a:p>
          <a:p>
            <a:pPr algn="ctr"/>
            <a:r>
              <a:rPr lang="en-US" sz="54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this Water</a:t>
            </a:r>
          </a:p>
          <a:p>
            <a:pPr algn="ctr"/>
            <a:r>
              <a:rPr lang="en-US" sz="54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We Still Have </a:t>
            </a:r>
          </a:p>
          <a:p>
            <a:pPr algn="ctr"/>
            <a:r>
              <a:rPr lang="en-US" sz="54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Inadequate Supplies </a:t>
            </a:r>
          </a:p>
          <a:p>
            <a:pPr algn="ctr"/>
            <a:r>
              <a:rPr lang="en-US" sz="54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of Safe Fresh Water</a:t>
            </a:r>
            <a:endParaRPr lang="en-US" sz="5400" b="1" dirty="0"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8C24C-2F97-461B-9597-8D87B44495AC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4" name="Can 3"/>
          <p:cNvSpPr/>
          <p:nvPr/>
        </p:nvSpPr>
        <p:spPr>
          <a:xfrm>
            <a:off x="1524000" y="914400"/>
            <a:ext cx="3505200" cy="4800600"/>
          </a:xfrm>
          <a:prstGeom prst="can">
            <a:avLst>
              <a:gd name="adj" fmla="val 119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14600" y="2819400"/>
            <a:ext cx="14077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Total </a:t>
            </a:r>
          </a:p>
          <a:p>
            <a:pPr algn="ctr"/>
            <a:r>
              <a:rPr lang="en-US" sz="3600" dirty="0" smtClean="0"/>
              <a:t>Water</a:t>
            </a:r>
            <a:endParaRPr lang="en-US" sz="3600" dirty="0"/>
          </a:p>
        </p:txBody>
      </p:sp>
      <p:sp>
        <p:nvSpPr>
          <p:cNvPr id="5" name="Can 4"/>
          <p:cNvSpPr/>
          <p:nvPr/>
        </p:nvSpPr>
        <p:spPr>
          <a:xfrm>
            <a:off x="1524000" y="1447800"/>
            <a:ext cx="3505200" cy="4343400"/>
          </a:xfrm>
          <a:prstGeom prst="can">
            <a:avLst>
              <a:gd name="adj" fmla="val 12826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30842" y="3200400"/>
            <a:ext cx="14077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Salt </a:t>
            </a:r>
          </a:p>
          <a:p>
            <a:pPr algn="ctr"/>
            <a:r>
              <a:rPr lang="en-US" sz="36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Water</a:t>
            </a:r>
            <a:endParaRPr lang="en-US" sz="3600" dirty="0"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1200" y="2209800"/>
            <a:ext cx="255390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97% of the </a:t>
            </a:r>
          </a:p>
          <a:p>
            <a:pPr algn="ctr"/>
            <a:r>
              <a:rPr lang="en-US" sz="36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Earth’s </a:t>
            </a:r>
          </a:p>
          <a:p>
            <a:pPr algn="ctr"/>
            <a:r>
              <a:rPr lang="en-US" sz="36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Water is</a:t>
            </a:r>
          </a:p>
          <a:p>
            <a:pPr algn="ctr"/>
            <a:r>
              <a:rPr lang="en-US" sz="36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Salt Water</a:t>
            </a:r>
            <a:endParaRPr lang="en-US" sz="3600" dirty="0"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8C24C-2F97-461B-9597-8D87B44495AC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4" name="Can 3"/>
          <p:cNvSpPr/>
          <p:nvPr/>
        </p:nvSpPr>
        <p:spPr>
          <a:xfrm>
            <a:off x="1524000" y="914400"/>
            <a:ext cx="3505200" cy="1066800"/>
          </a:xfrm>
          <a:prstGeom prst="can">
            <a:avLst>
              <a:gd name="adj" fmla="val 462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an 7"/>
          <p:cNvSpPr/>
          <p:nvPr/>
        </p:nvSpPr>
        <p:spPr>
          <a:xfrm>
            <a:off x="1524000" y="914400"/>
            <a:ext cx="3505200" cy="4876800"/>
          </a:xfrm>
          <a:prstGeom prst="can">
            <a:avLst>
              <a:gd name="adj" fmla="val 140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 smtClean="0"/>
          </a:p>
          <a:p>
            <a:pPr algn="ctr"/>
            <a:endParaRPr lang="en-US" sz="36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5410200" y="2133600"/>
            <a:ext cx="323838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Even Taking</a:t>
            </a:r>
          </a:p>
          <a:p>
            <a:pPr algn="ctr"/>
            <a:r>
              <a:rPr lang="en-US" sz="36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Only the Fresh </a:t>
            </a:r>
          </a:p>
          <a:p>
            <a:pPr algn="ctr"/>
            <a:r>
              <a:rPr lang="en-US" sz="36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Water Portion</a:t>
            </a:r>
            <a:endParaRPr lang="en-US" sz="3600" dirty="0"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90600" y="345948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Total </a:t>
            </a:r>
          </a:p>
          <a:p>
            <a:pPr algn="ctr"/>
            <a:r>
              <a:rPr lang="en-US" sz="36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Fresh Water</a:t>
            </a:r>
            <a:endParaRPr lang="en-US" sz="3600" dirty="0"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 animBg="1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8C24C-2F97-461B-9597-8D87B44495AC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8" name="Can 7"/>
          <p:cNvSpPr/>
          <p:nvPr/>
        </p:nvSpPr>
        <p:spPr>
          <a:xfrm>
            <a:off x="1524000" y="914400"/>
            <a:ext cx="3505200" cy="4876800"/>
          </a:xfrm>
          <a:prstGeom prst="can">
            <a:avLst>
              <a:gd name="adj" fmla="val 140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90600" y="344787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dirty="0" smtClean="0"/>
              <a:t>Total </a:t>
            </a:r>
          </a:p>
          <a:p>
            <a:pPr algn="ctr"/>
            <a:r>
              <a:rPr lang="en-US" sz="3600" dirty="0" smtClean="0"/>
              <a:t>Fresh Water</a:t>
            </a:r>
            <a:endParaRPr lang="en-US" sz="3600" dirty="0"/>
          </a:p>
        </p:txBody>
      </p:sp>
      <p:sp>
        <p:nvSpPr>
          <p:cNvPr id="9" name="Can 8"/>
          <p:cNvSpPr/>
          <p:nvPr/>
        </p:nvSpPr>
        <p:spPr>
          <a:xfrm>
            <a:off x="1524000" y="2667000"/>
            <a:ext cx="3505200" cy="3200400"/>
          </a:xfrm>
          <a:prstGeom prst="can">
            <a:avLst>
              <a:gd name="adj" fmla="val 211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14600" y="4038600"/>
            <a:ext cx="15199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Ice</a:t>
            </a:r>
          </a:p>
          <a:p>
            <a:pPr algn="ctr"/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68.7%</a:t>
            </a:r>
            <a:endParaRPr lang="en-US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Can 10"/>
          <p:cNvSpPr/>
          <p:nvPr/>
        </p:nvSpPr>
        <p:spPr>
          <a:xfrm>
            <a:off x="1524000" y="1447800"/>
            <a:ext cx="3505200" cy="1905000"/>
          </a:xfrm>
          <a:prstGeom prst="can">
            <a:avLst>
              <a:gd name="adj" fmla="val 25990"/>
            </a:avLst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00" y="1905000"/>
            <a:ext cx="35413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Deep Groundwater</a:t>
            </a:r>
          </a:p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And Soil Moisture</a:t>
            </a:r>
          </a:p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30.1%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Left Brace 12"/>
          <p:cNvSpPr/>
          <p:nvPr/>
        </p:nvSpPr>
        <p:spPr>
          <a:xfrm flipH="1">
            <a:off x="5181600" y="1143000"/>
            <a:ext cx="304800" cy="533400"/>
          </a:xfrm>
          <a:prstGeom prst="lef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603560" y="762000"/>
            <a:ext cx="2706190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Available </a:t>
            </a:r>
          </a:p>
          <a:p>
            <a:pPr algn="ctr"/>
            <a:r>
              <a:rPr lang="en-US" sz="36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Fresh Water</a:t>
            </a:r>
          </a:p>
          <a:p>
            <a:pPr algn="ctr"/>
            <a:r>
              <a:rPr lang="en-US" sz="36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~~~~~~~</a:t>
            </a:r>
          </a:p>
          <a:p>
            <a:pPr algn="ctr"/>
            <a:r>
              <a:rPr lang="en-US" sz="36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Equal to</a:t>
            </a:r>
          </a:p>
          <a:p>
            <a:pPr algn="ctr"/>
            <a:r>
              <a:rPr lang="en-US" sz="36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  <a:latin typeface="Jester" pitchFamily="2" charset="0"/>
              </a:rPr>
              <a:t>1% of Total </a:t>
            </a:r>
          </a:p>
          <a:p>
            <a:pPr algn="ctr"/>
            <a:r>
              <a:rPr lang="en-US" sz="36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  <a:latin typeface="Jester" pitchFamily="2" charset="0"/>
              </a:rPr>
              <a:t>Fresh Water,</a:t>
            </a:r>
          </a:p>
          <a:p>
            <a:pPr algn="ctr"/>
            <a:r>
              <a:rPr lang="en-US" sz="36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  <a:latin typeface="Jester" pitchFamily="2" charset="0"/>
              </a:rPr>
              <a:t>Or</a:t>
            </a:r>
          </a:p>
          <a:p>
            <a:pPr algn="ctr"/>
            <a:r>
              <a:rPr lang="en-US" sz="36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  <a:latin typeface="Jester" pitchFamily="2" charset="0"/>
              </a:rPr>
              <a:t>~0.007% </a:t>
            </a:r>
          </a:p>
          <a:p>
            <a:pPr algn="ctr"/>
            <a:r>
              <a:rPr lang="en-US" sz="36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  <a:latin typeface="Jester" pitchFamily="2" charset="0"/>
              </a:rPr>
              <a:t>of All Water</a:t>
            </a:r>
          </a:p>
          <a:p>
            <a:pPr algn="ctr"/>
            <a:r>
              <a:rPr lang="en-US" sz="36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  <a:latin typeface="Jester" pitchFamily="2" charset="0"/>
              </a:rPr>
              <a:t>on Earth</a:t>
            </a:r>
            <a:endParaRPr lang="en-US" sz="3600" dirty="0"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3" grpId="0" animBg="1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8C24C-2F97-461B-9597-8D87B44495AC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grpSp>
        <p:nvGrpSpPr>
          <p:cNvPr id="260" name="Group 259"/>
          <p:cNvGrpSpPr/>
          <p:nvPr/>
        </p:nvGrpSpPr>
        <p:grpSpPr>
          <a:xfrm>
            <a:off x="685801" y="990600"/>
            <a:ext cx="1600200" cy="2057400"/>
            <a:chOff x="1143000" y="1219200"/>
            <a:chExt cx="2352009" cy="2438400"/>
          </a:xfrm>
        </p:grpSpPr>
        <p:grpSp>
          <p:nvGrpSpPr>
            <p:cNvPr id="261" name="Group 10"/>
            <p:cNvGrpSpPr/>
            <p:nvPr/>
          </p:nvGrpSpPr>
          <p:grpSpPr>
            <a:xfrm>
              <a:off x="1142998" y="1219199"/>
              <a:ext cx="904208" cy="2438401"/>
              <a:chOff x="3060646" y="2133600"/>
              <a:chExt cx="1501163" cy="3429000"/>
            </a:xfrm>
          </p:grpSpPr>
          <p:sp>
            <p:nvSpPr>
              <p:cNvPr id="271" name="Trapezoid 3"/>
              <p:cNvSpPr/>
              <p:nvPr/>
            </p:nvSpPr>
            <p:spPr>
              <a:xfrm flipV="1">
                <a:off x="3276600" y="2895600"/>
                <a:ext cx="1066800" cy="1371600"/>
              </a:xfrm>
              <a:prstGeom prst="trapezoid">
                <a:avLst>
                  <a:gd name="adj" fmla="val 15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2" name="Rectangle 4"/>
              <p:cNvSpPr/>
              <p:nvPr/>
            </p:nvSpPr>
            <p:spPr>
              <a:xfrm rot="1162986">
                <a:off x="3060646" y="2888987"/>
                <a:ext cx="362113" cy="127814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3" name="Rectangle 272"/>
              <p:cNvSpPr/>
              <p:nvPr/>
            </p:nvSpPr>
            <p:spPr>
              <a:xfrm>
                <a:off x="3429000" y="4114800"/>
                <a:ext cx="335280" cy="1447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4" name="Rectangle 273"/>
              <p:cNvSpPr/>
              <p:nvPr/>
            </p:nvSpPr>
            <p:spPr>
              <a:xfrm>
                <a:off x="3840480" y="4191000"/>
                <a:ext cx="350520" cy="13716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5" name="Rectangle 274"/>
              <p:cNvSpPr/>
              <p:nvPr/>
            </p:nvSpPr>
            <p:spPr>
              <a:xfrm rot="20437014" flipV="1">
                <a:off x="4202519" y="2919886"/>
                <a:ext cx="359290" cy="124682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6" name="Oval 275"/>
              <p:cNvSpPr/>
              <p:nvPr/>
            </p:nvSpPr>
            <p:spPr>
              <a:xfrm>
                <a:off x="3429000" y="2133600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62" name="Group 19"/>
            <p:cNvGrpSpPr/>
            <p:nvPr/>
          </p:nvGrpSpPr>
          <p:grpSpPr>
            <a:xfrm>
              <a:off x="2590798" y="1219199"/>
              <a:ext cx="904208" cy="2438401"/>
              <a:chOff x="3809998" y="1371599"/>
              <a:chExt cx="904208" cy="2438401"/>
            </a:xfrm>
          </p:grpSpPr>
          <p:grpSp>
            <p:nvGrpSpPr>
              <p:cNvPr id="263" name="Group 11"/>
              <p:cNvGrpSpPr/>
              <p:nvPr/>
            </p:nvGrpSpPr>
            <p:grpSpPr>
              <a:xfrm>
                <a:off x="3809998" y="1371599"/>
                <a:ext cx="904208" cy="2438401"/>
                <a:chOff x="3060646" y="2133600"/>
                <a:chExt cx="1501163" cy="3429000"/>
              </a:xfrm>
            </p:grpSpPr>
            <p:sp>
              <p:nvSpPr>
                <p:cNvPr id="265" name="Trapezoid 264"/>
                <p:cNvSpPr/>
                <p:nvPr/>
              </p:nvSpPr>
              <p:spPr>
                <a:xfrm flipV="1">
                  <a:off x="3276600" y="2895600"/>
                  <a:ext cx="1066800" cy="1371600"/>
                </a:xfrm>
                <a:prstGeom prst="trapezoid">
                  <a:avLst>
                    <a:gd name="adj" fmla="val 15000"/>
                  </a:avLst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6" name="Rectangle 265"/>
                <p:cNvSpPr/>
                <p:nvPr/>
              </p:nvSpPr>
              <p:spPr>
                <a:xfrm rot="1162986">
                  <a:off x="3060646" y="2888987"/>
                  <a:ext cx="362113" cy="1278145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7" name="Rectangle 266"/>
                <p:cNvSpPr/>
                <p:nvPr/>
              </p:nvSpPr>
              <p:spPr>
                <a:xfrm>
                  <a:off x="3429000" y="4114800"/>
                  <a:ext cx="335280" cy="14478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8" name="Rectangle 267"/>
                <p:cNvSpPr/>
                <p:nvPr/>
              </p:nvSpPr>
              <p:spPr>
                <a:xfrm>
                  <a:off x="3840480" y="4191000"/>
                  <a:ext cx="350520" cy="13716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9" name="Rectangle 268"/>
                <p:cNvSpPr/>
                <p:nvPr/>
              </p:nvSpPr>
              <p:spPr>
                <a:xfrm rot="20437014" flipV="1">
                  <a:off x="4202519" y="2919886"/>
                  <a:ext cx="359290" cy="1246827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0" name="Oval 269"/>
                <p:cNvSpPr/>
                <p:nvPr/>
              </p:nvSpPr>
              <p:spPr>
                <a:xfrm>
                  <a:off x="3429000" y="2133600"/>
                  <a:ext cx="762000" cy="762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64" name="Trapezoid 263"/>
              <p:cNvSpPr/>
              <p:nvPr/>
            </p:nvSpPr>
            <p:spPr>
              <a:xfrm>
                <a:off x="3870960" y="2743200"/>
                <a:ext cx="792480" cy="609600"/>
              </a:xfrm>
              <a:prstGeom prst="trapezoi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311" name="Group 310"/>
          <p:cNvGrpSpPr/>
          <p:nvPr/>
        </p:nvGrpSpPr>
        <p:grpSpPr>
          <a:xfrm>
            <a:off x="6781800" y="3429000"/>
            <a:ext cx="1600200" cy="2057400"/>
            <a:chOff x="1143000" y="1219200"/>
            <a:chExt cx="2352009" cy="2438400"/>
          </a:xfrm>
        </p:grpSpPr>
        <p:grpSp>
          <p:nvGrpSpPr>
            <p:cNvPr id="312" name="Group 10"/>
            <p:cNvGrpSpPr/>
            <p:nvPr/>
          </p:nvGrpSpPr>
          <p:grpSpPr>
            <a:xfrm>
              <a:off x="1142998" y="1219197"/>
              <a:ext cx="904208" cy="2438401"/>
              <a:chOff x="3060646" y="2133600"/>
              <a:chExt cx="1501163" cy="3429000"/>
            </a:xfrm>
          </p:grpSpPr>
          <p:sp>
            <p:nvSpPr>
              <p:cNvPr id="322" name="Trapezoid 3"/>
              <p:cNvSpPr/>
              <p:nvPr/>
            </p:nvSpPr>
            <p:spPr>
              <a:xfrm flipV="1">
                <a:off x="3276600" y="2895600"/>
                <a:ext cx="1066800" cy="1371600"/>
              </a:xfrm>
              <a:prstGeom prst="trapezoid">
                <a:avLst>
                  <a:gd name="adj" fmla="val 15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3" name="Rectangle 4"/>
              <p:cNvSpPr/>
              <p:nvPr/>
            </p:nvSpPr>
            <p:spPr>
              <a:xfrm rot="1162986">
                <a:off x="3060646" y="2888987"/>
                <a:ext cx="362113" cy="127814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4" name="Rectangle 323"/>
              <p:cNvSpPr/>
              <p:nvPr/>
            </p:nvSpPr>
            <p:spPr>
              <a:xfrm>
                <a:off x="3429000" y="4114800"/>
                <a:ext cx="335280" cy="1447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5" name="Rectangle 324"/>
              <p:cNvSpPr/>
              <p:nvPr/>
            </p:nvSpPr>
            <p:spPr>
              <a:xfrm>
                <a:off x="3840480" y="4191000"/>
                <a:ext cx="350520" cy="13716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6" name="Rectangle 325"/>
              <p:cNvSpPr/>
              <p:nvPr/>
            </p:nvSpPr>
            <p:spPr>
              <a:xfrm rot="20437014" flipV="1">
                <a:off x="4202519" y="2919886"/>
                <a:ext cx="359290" cy="124682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7" name="Oval 326"/>
              <p:cNvSpPr/>
              <p:nvPr/>
            </p:nvSpPr>
            <p:spPr>
              <a:xfrm>
                <a:off x="3429000" y="2133600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13" name="Group 19"/>
            <p:cNvGrpSpPr/>
            <p:nvPr/>
          </p:nvGrpSpPr>
          <p:grpSpPr>
            <a:xfrm>
              <a:off x="2590798" y="1219197"/>
              <a:ext cx="904208" cy="2438401"/>
              <a:chOff x="3809998" y="1371597"/>
              <a:chExt cx="904208" cy="2438401"/>
            </a:xfrm>
          </p:grpSpPr>
          <p:grpSp>
            <p:nvGrpSpPr>
              <p:cNvPr id="314" name="Group 11"/>
              <p:cNvGrpSpPr/>
              <p:nvPr/>
            </p:nvGrpSpPr>
            <p:grpSpPr>
              <a:xfrm>
                <a:off x="3809998" y="1371597"/>
                <a:ext cx="904208" cy="2438401"/>
                <a:chOff x="3060646" y="2133600"/>
                <a:chExt cx="1501163" cy="3429000"/>
              </a:xfrm>
            </p:grpSpPr>
            <p:sp>
              <p:nvSpPr>
                <p:cNvPr id="316" name="Trapezoid 315"/>
                <p:cNvSpPr/>
                <p:nvPr/>
              </p:nvSpPr>
              <p:spPr>
                <a:xfrm flipV="1">
                  <a:off x="3276600" y="2895600"/>
                  <a:ext cx="1066800" cy="1371600"/>
                </a:xfrm>
                <a:prstGeom prst="trapezoid">
                  <a:avLst>
                    <a:gd name="adj" fmla="val 15000"/>
                  </a:avLst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7" name="Rectangle 316"/>
                <p:cNvSpPr/>
                <p:nvPr/>
              </p:nvSpPr>
              <p:spPr>
                <a:xfrm rot="1162986">
                  <a:off x="3060646" y="2888987"/>
                  <a:ext cx="362113" cy="1278145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8" name="Rectangle 317"/>
                <p:cNvSpPr/>
                <p:nvPr/>
              </p:nvSpPr>
              <p:spPr>
                <a:xfrm>
                  <a:off x="3429000" y="4114800"/>
                  <a:ext cx="335280" cy="14478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9" name="Rectangle 318"/>
                <p:cNvSpPr/>
                <p:nvPr/>
              </p:nvSpPr>
              <p:spPr>
                <a:xfrm>
                  <a:off x="3840480" y="4191000"/>
                  <a:ext cx="350520" cy="13716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0" name="Rectangle 319"/>
                <p:cNvSpPr/>
                <p:nvPr/>
              </p:nvSpPr>
              <p:spPr>
                <a:xfrm rot="20437014" flipV="1">
                  <a:off x="4202519" y="2919886"/>
                  <a:ext cx="359290" cy="1246827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1" name="Oval 320"/>
                <p:cNvSpPr/>
                <p:nvPr/>
              </p:nvSpPr>
              <p:spPr>
                <a:xfrm>
                  <a:off x="3429000" y="2133600"/>
                  <a:ext cx="762000" cy="762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315" name="Trapezoid 314"/>
              <p:cNvSpPr/>
              <p:nvPr/>
            </p:nvSpPr>
            <p:spPr>
              <a:xfrm>
                <a:off x="3870960" y="2743200"/>
                <a:ext cx="792480" cy="609600"/>
              </a:xfrm>
              <a:prstGeom prst="trapezoi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328" name="Group 327"/>
          <p:cNvGrpSpPr/>
          <p:nvPr/>
        </p:nvGrpSpPr>
        <p:grpSpPr>
          <a:xfrm>
            <a:off x="4724400" y="3429000"/>
            <a:ext cx="1600200" cy="2057400"/>
            <a:chOff x="1143000" y="1219200"/>
            <a:chExt cx="2352009" cy="2438400"/>
          </a:xfrm>
        </p:grpSpPr>
        <p:grpSp>
          <p:nvGrpSpPr>
            <p:cNvPr id="329" name="Group 10"/>
            <p:cNvGrpSpPr/>
            <p:nvPr/>
          </p:nvGrpSpPr>
          <p:grpSpPr>
            <a:xfrm>
              <a:off x="1142998" y="1219197"/>
              <a:ext cx="904208" cy="2438401"/>
              <a:chOff x="3060646" y="2133600"/>
              <a:chExt cx="1501163" cy="3429000"/>
            </a:xfrm>
          </p:grpSpPr>
          <p:sp>
            <p:nvSpPr>
              <p:cNvPr id="339" name="Trapezoid 3"/>
              <p:cNvSpPr/>
              <p:nvPr/>
            </p:nvSpPr>
            <p:spPr>
              <a:xfrm flipV="1">
                <a:off x="3276600" y="2895600"/>
                <a:ext cx="1066800" cy="1371600"/>
              </a:xfrm>
              <a:prstGeom prst="trapezoid">
                <a:avLst>
                  <a:gd name="adj" fmla="val 15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0" name="Rectangle 4"/>
              <p:cNvSpPr/>
              <p:nvPr/>
            </p:nvSpPr>
            <p:spPr>
              <a:xfrm rot="1162986">
                <a:off x="3060646" y="2888987"/>
                <a:ext cx="362113" cy="127814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1" name="Rectangle 340"/>
              <p:cNvSpPr/>
              <p:nvPr/>
            </p:nvSpPr>
            <p:spPr>
              <a:xfrm>
                <a:off x="3429000" y="4114800"/>
                <a:ext cx="335280" cy="1447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2" name="Rectangle 341"/>
              <p:cNvSpPr/>
              <p:nvPr/>
            </p:nvSpPr>
            <p:spPr>
              <a:xfrm>
                <a:off x="3840480" y="4191000"/>
                <a:ext cx="350520" cy="13716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3" name="Rectangle 342"/>
              <p:cNvSpPr/>
              <p:nvPr/>
            </p:nvSpPr>
            <p:spPr>
              <a:xfrm rot="20437014" flipV="1">
                <a:off x="4202519" y="2919886"/>
                <a:ext cx="359290" cy="124682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4" name="Oval 343"/>
              <p:cNvSpPr/>
              <p:nvPr/>
            </p:nvSpPr>
            <p:spPr>
              <a:xfrm>
                <a:off x="3429000" y="2133600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30" name="Group 19"/>
            <p:cNvGrpSpPr/>
            <p:nvPr/>
          </p:nvGrpSpPr>
          <p:grpSpPr>
            <a:xfrm>
              <a:off x="2590798" y="1219197"/>
              <a:ext cx="904208" cy="2438401"/>
              <a:chOff x="3809998" y="1371597"/>
              <a:chExt cx="904208" cy="2438401"/>
            </a:xfrm>
          </p:grpSpPr>
          <p:grpSp>
            <p:nvGrpSpPr>
              <p:cNvPr id="331" name="Group 11"/>
              <p:cNvGrpSpPr/>
              <p:nvPr/>
            </p:nvGrpSpPr>
            <p:grpSpPr>
              <a:xfrm>
                <a:off x="3809998" y="1371597"/>
                <a:ext cx="904208" cy="2438401"/>
                <a:chOff x="3060646" y="2133600"/>
                <a:chExt cx="1501163" cy="3429000"/>
              </a:xfrm>
            </p:grpSpPr>
            <p:sp>
              <p:nvSpPr>
                <p:cNvPr id="333" name="Trapezoid 332"/>
                <p:cNvSpPr/>
                <p:nvPr/>
              </p:nvSpPr>
              <p:spPr>
                <a:xfrm flipV="1">
                  <a:off x="3276600" y="2895600"/>
                  <a:ext cx="1066800" cy="1371600"/>
                </a:xfrm>
                <a:prstGeom prst="trapezoid">
                  <a:avLst>
                    <a:gd name="adj" fmla="val 15000"/>
                  </a:avLst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4" name="Rectangle 333"/>
                <p:cNvSpPr/>
                <p:nvPr/>
              </p:nvSpPr>
              <p:spPr>
                <a:xfrm rot="1162986">
                  <a:off x="3060646" y="2888987"/>
                  <a:ext cx="362113" cy="1278145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5" name="Rectangle 334"/>
                <p:cNvSpPr/>
                <p:nvPr/>
              </p:nvSpPr>
              <p:spPr>
                <a:xfrm>
                  <a:off x="3429000" y="4114800"/>
                  <a:ext cx="335280" cy="14478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6" name="Rectangle 335"/>
                <p:cNvSpPr/>
                <p:nvPr/>
              </p:nvSpPr>
              <p:spPr>
                <a:xfrm>
                  <a:off x="3840480" y="4191000"/>
                  <a:ext cx="350520" cy="13716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7" name="Rectangle 336"/>
                <p:cNvSpPr/>
                <p:nvPr/>
              </p:nvSpPr>
              <p:spPr>
                <a:xfrm rot="20437014" flipV="1">
                  <a:off x="4202519" y="2919886"/>
                  <a:ext cx="359290" cy="1246827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8" name="Oval 337"/>
                <p:cNvSpPr/>
                <p:nvPr/>
              </p:nvSpPr>
              <p:spPr>
                <a:xfrm>
                  <a:off x="3429000" y="2133600"/>
                  <a:ext cx="762000" cy="762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332" name="Trapezoid 331"/>
              <p:cNvSpPr/>
              <p:nvPr/>
            </p:nvSpPr>
            <p:spPr>
              <a:xfrm>
                <a:off x="3870960" y="2743200"/>
                <a:ext cx="792480" cy="609600"/>
              </a:xfrm>
              <a:prstGeom prst="trapezoi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345" name="Group 344"/>
          <p:cNvGrpSpPr/>
          <p:nvPr/>
        </p:nvGrpSpPr>
        <p:grpSpPr>
          <a:xfrm>
            <a:off x="2743200" y="3429000"/>
            <a:ext cx="1600200" cy="2057400"/>
            <a:chOff x="1143000" y="1219200"/>
            <a:chExt cx="2352009" cy="2438400"/>
          </a:xfrm>
        </p:grpSpPr>
        <p:grpSp>
          <p:nvGrpSpPr>
            <p:cNvPr id="346" name="Group 10"/>
            <p:cNvGrpSpPr/>
            <p:nvPr/>
          </p:nvGrpSpPr>
          <p:grpSpPr>
            <a:xfrm>
              <a:off x="1142998" y="1219197"/>
              <a:ext cx="904208" cy="2438401"/>
              <a:chOff x="3060646" y="2133600"/>
              <a:chExt cx="1501163" cy="3429000"/>
            </a:xfrm>
          </p:grpSpPr>
          <p:sp>
            <p:nvSpPr>
              <p:cNvPr id="356" name="Trapezoid 3"/>
              <p:cNvSpPr/>
              <p:nvPr/>
            </p:nvSpPr>
            <p:spPr>
              <a:xfrm flipV="1">
                <a:off x="3276600" y="2895600"/>
                <a:ext cx="1066800" cy="1371600"/>
              </a:xfrm>
              <a:prstGeom prst="trapezoid">
                <a:avLst>
                  <a:gd name="adj" fmla="val 15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7" name="Rectangle 4"/>
              <p:cNvSpPr/>
              <p:nvPr/>
            </p:nvSpPr>
            <p:spPr>
              <a:xfrm rot="1162986">
                <a:off x="3060646" y="2888987"/>
                <a:ext cx="362113" cy="127814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8" name="Rectangle 357"/>
              <p:cNvSpPr/>
              <p:nvPr/>
            </p:nvSpPr>
            <p:spPr>
              <a:xfrm>
                <a:off x="3429000" y="4114800"/>
                <a:ext cx="335280" cy="1447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9" name="Rectangle 358"/>
              <p:cNvSpPr/>
              <p:nvPr/>
            </p:nvSpPr>
            <p:spPr>
              <a:xfrm>
                <a:off x="3840480" y="4191000"/>
                <a:ext cx="350520" cy="13716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0" name="Rectangle 359"/>
              <p:cNvSpPr/>
              <p:nvPr/>
            </p:nvSpPr>
            <p:spPr>
              <a:xfrm rot="20437014" flipV="1">
                <a:off x="4202519" y="2919886"/>
                <a:ext cx="359290" cy="124682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1" name="Oval 360"/>
              <p:cNvSpPr/>
              <p:nvPr/>
            </p:nvSpPr>
            <p:spPr>
              <a:xfrm>
                <a:off x="3429000" y="2133600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47" name="Group 19"/>
            <p:cNvGrpSpPr/>
            <p:nvPr/>
          </p:nvGrpSpPr>
          <p:grpSpPr>
            <a:xfrm>
              <a:off x="2590798" y="1219197"/>
              <a:ext cx="904208" cy="2438401"/>
              <a:chOff x="3809998" y="1371597"/>
              <a:chExt cx="904208" cy="2438401"/>
            </a:xfrm>
          </p:grpSpPr>
          <p:grpSp>
            <p:nvGrpSpPr>
              <p:cNvPr id="348" name="Group 11"/>
              <p:cNvGrpSpPr/>
              <p:nvPr/>
            </p:nvGrpSpPr>
            <p:grpSpPr>
              <a:xfrm>
                <a:off x="3809998" y="1371597"/>
                <a:ext cx="904208" cy="2438401"/>
                <a:chOff x="3060646" y="2133600"/>
                <a:chExt cx="1501163" cy="3429000"/>
              </a:xfrm>
            </p:grpSpPr>
            <p:sp>
              <p:nvSpPr>
                <p:cNvPr id="350" name="Trapezoid 349"/>
                <p:cNvSpPr/>
                <p:nvPr/>
              </p:nvSpPr>
              <p:spPr>
                <a:xfrm flipV="1">
                  <a:off x="3276600" y="2895600"/>
                  <a:ext cx="1066800" cy="1371600"/>
                </a:xfrm>
                <a:prstGeom prst="trapezoid">
                  <a:avLst>
                    <a:gd name="adj" fmla="val 15000"/>
                  </a:avLst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1" name="Rectangle 350"/>
                <p:cNvSpPr/>
                <p:nvPr/>
              </p:nvSpPr>
              <p:spPr>
                <a:xfrm rot="1162986">
                  <a:off x="3060646" y="2888987"/>
                  <a:ext cx="362113" cy="1278145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2" name="Rectangle 351"/>
                <p:cNvSpPr/>
                <p:nvPr/>
              </p:nvSpPr>
              <p:spPr>
                <a:xfrm>
                  <a:off x="3429000" y="4114800"/>
                  <a:ext cx="335280" cy="14478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3" name="Rectangle 352"/>
                <p:cNvSpPr/>
                <p:nvPr/>
              </p:nvSpPr>
              <p:spPr>
                <a:xfrm>
                  <a:off x="3840480" y="4191000"/>
                  <a:ext cx="350520" cy="13716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4" name="Rectangle 353"/>
                <p:cNvSpPr/>
                <p:nvPr/>
              </p:nvSpPr>
              <p:spPr>
                <a:xfrm rot="20437014" flipV="1">
                  <a:off x="4202519" y="2919886"/>
                  <a:ext cx="359290" cy="1246827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5" name="Oval 354"/>
                <p:cNvSpPr/>
                <p:nvPr/>
              </p:nvSpPr>
              <p:spPr>
                <a:xfrm>
                  <a:off x="3429000" y="2133600"/>
                  <a:ext cx="762000" cy="762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349" name="Trapezoid 348"/>
              <p:cNvSpPr/>
              <p:nvPr/>
            </p:nvSpPr>
            <p:spPr>
              <a:xfrm>
                <a:off x="3870960" y="2743200"/>
                <a:ext cx="792480" cy="609600"/>
              </a:xfrm>
              <a:prstGeom prst="trapezoi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362" name="Group 361"/>
          <p:cNvGrpSpPr/>
          <p:nvPr/>
        </p:nvGrpSpPr>
        <p:grpSpPr>
          <a:xfrm>
            <a:off x="609600" y="3429000"/>
            <a:ext cx="1600200" cy="2057400"/>
            <a:chOff x="1143000" y="1219200"/>
            <a:chExt cx="2352009" cy="2438400"/>
          </a:xfrm>
        </p:grpSpPr>
        <p:grpSp>
          <p:nvGrpSpPr>
            <p:cNvPr id="363" name="Group 10"/>
            <p:cNvGrpSpPr/>
            <p:nvPr/>
          </p:nvGrpSpPr>
          <p:grpSpPr>
            <a:xfrm>
              <a:off x="1142998" y="1219197"/>
              <a:ext cx="904208" cy="2438401"/>
              <a:chOff x="3060646" y="2133600"/>
              <a:chExt cx="1501163" cy="3429000"/>
            </a:xfrm>
          </p:grpSpPr>
          <p:sp>
            <p:nvSpPr>
              <p:cNvPr id="373" name="Trapezoid 3"/>
              <p:cNvSpPr/>
              <p:nvPr/>
            </p:nvSpPr>
            <p:spPr>
              <a:xfrm flipV="1">
                <a:off x="3276600" y="2895600"/>
                <a:ext cx="1066800" cy="1371600"/>
              </a:xfrm>
              <a:prstGeom prst="trapezoid">
                <a:avLst>
                  <a:gd name="adj" fmla="val 15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4" name="Rectangle 4"/>
              <p:cNvSpPr/>
              <p:nvPr/>
            </p:nvSpPr>
            <p:spPr>
              <a:xfrm rot="1162986">
                <a:off x="3060646" y="2888987"/>
                <a:ext cx="362113" cy="127814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5" name="Rectangle 374"/>
              <p:cNvSpPr/>
              <p:nvPr/>
            </p:nvSpPr>
            <p:spPr>
              <a:xfrm>
                <a:off x="3429000" y="4114800"/>
                <a:ext cx="335280" cy="1447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6" name="Rectangle 375"/>
              <p:cNvSpPr/>
              <p:nvPr/>
            </p:nvSpPr>
            <p:spPr>
              <a:xfrm>
                <a:off x="3840480" y="4191000"/>
                <a:ext cx="350520" cy="13716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7" name="Rectangle 376"/>
              <p:cNvSpPr/>
              <p:nvPr/>
            </p:nvSpPr>
            <p:spPr>
              <a:xfrm rot="20437014" flipV="1">
                <a:off x="4202519" y="2919886"/>
                <a:ext cx="359290" cy="124682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8" name="Oval 377"/>
              <p:cNvSpPr/>
              <p:nvPr/>
            </p:nvSpPr>
            <p:spPr>
              <a:xfrm>
                <a:off x="3429000" y="2133600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64" name="Group 19"/>
            <p:cNvGrpSpPr/>
            <p:nvPr/>
          </p:nvGrpSpPr>
          <p:grpSpPr>
            <a:xfrm>
              <a:off x="2590798" y="1219197"/>
              <a:ext cx="904208" cy="2438401"/>
              <a:chOff x="3809998" y="1371597"/>
              <a:chExt cx="904208" cy="2438401"/>
            </a:xfrm>
          </p:grpSpPr>
          <p:grpSp>
            <p:nvGrpSpPr>
              <p:cNvPr id="365" name="Group 11"/>
              <p:cNvGrpSpPr/>
              <p:nvPr/>
            </p:nvGrpSpPr>
            <p:grpSpPr>
              <a:xfrm>
                <a:off x="3809998" y="1371597"/>
                <a:ext cx="904208" cy="2438401"/>
                <a:chOff x="3060646" y="2133600"/>
                <a:chExt cx="1501163" cy="3429000"/>
              </a:xfrm>
            </p:grpSpPr>
            <p:sp>
              <p:nvSpPr>
                <p:cNvPr id="367" name="Trapezoid 366"/>
                <p:cNvSpPr/>
                <p:nvPr/>
              </p:nvSpPr>
              <p:spPr>
                <a:xfrm flipV="1">
                  <a:off x="3276600" y="2895600"/>
                  <a:ext cx="1066800" cy="1371600"/>
                </a:xfrm>
                <a:prstGeom prst="trapezoid">
                  <a:avLst>
                    <a:gd name="adj" fmla="val 15000"/>
                  </a:avLst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8" name="Rectangle 367"/>
                <p:cNvSpPr/>
                <p:nvPr/>
              </p:nvSpPr>
              <p:spPr>
                <a:xfrm rot="1162986">
                  <a:off x="3060646" y="2888987"/>
                  <a:ext cx="362113" cy="1278145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9" name="Rectangle 368"/>
                <p:cNvSpPr/>
                <p:nvPr/>
              </p:nvSpPr>
              <p:spPr>
                <a:xfrm>
                  <a:off x="3429000" y="4114800"/>
                  <a:ext cx="335280" cy="14478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0" name="Rectangle 369"/>
                <p:cNvSpPr/>
                <p:nvPr/>
              </p:nvSpPr>
              <p:spPr>
                <a:xfrm>
                  <a:off x="3840480" y="4191000"/>
                  <a:ext cx="350520" cy="13716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1" name="Rectangle 370"/>
                <p:cNvSpPr/>
                <p:nvPr/>
              </p:nvSpPr>
              <p:spPr>
                <a:xfrm rot="20437014" flipV="1">
                  <a:off x="4202519" y="2919886"/>
                  <a:ext cx="359290" cy="1246827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2" name="Oval 371"/>
                <p:cNvSpPr/>
                <p:nvPr/>
              </p:nvSpPr>
              <p:spPr>
                <a:xfrm>
                  <a:off x="3429000" y="2133600"/>
                  <a:ext cx="762000" cy="762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366" name="Trapezoid 365"/>
              <p:cNvSpPr/>
              <p:nvPr/>
            </p:nvSpPr>
            <p:spPr>
              <a:xfrm>
                <a:off x="3870960" y="2743200"/>
                <a:ext cx="792480" cy="609600"/>
              </a:xfrm>
              <a:prstGeom prst="trapezoi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379" name="Group 378"/>
          <p:cNvGrpSpPr/>
          <p:nvPr/>
        </p:nvGrpSpPr>
        <p:grpSpPr>
          <a:xfrm>
            <a:off x="2667000" y="990600"/>
            <a:ext cx="1600200" cy="2057400"/>
            <a:chOff x="1143000" y="1219200"/>
            <a:chExt cx="2352009" cy="2438400"/>
          </a:xfrm>
        </p:grpSpPr>
        <p:grpSp>
          <p:nvGrpSpPr>
            <p:cNvPr id="380" name="Group 10"/>
            <p:cNvGrpSpPr/>
            <p:nvPr/>
          </p:nvGrpSpPr>
          <p:grpSpPr>
            <a:xfrm>
              <a:off x="1142998" y="1219197"/>
              <a:ext cx="904208" cy="2438401"/>
              <a:chOff x="3060646" y="2133600"/>
              <a:chExt cx="1501163" cy="3429000"/>
            </a:xfrm>
          </p:grpSpPr>
          <p:sp>
            <p:nvSpPr>
              <p:cNvPr id="390" name="Trapezoid 3"/>
              <p:cNvSpPr/>
              <p:nvPr/>
            </p:nvSpPr>
            <p:spPr>
              <a:xfrm flipV="1">
                <a:off x="3276600" y="2895600"/>
                <a:ext cx="1066800" cy="1371600"/>
              </a:xfrm>
              <a:prstGeom prst="trapezoid">
                <a:avLst>
                  <a:gd name="adj" fmla="val 15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1" name="Rectangle 4"/>
              <p:cNvSpPr/>
              <p:nvPr/>
            </p:nvSpPr>
            <p:spPr>
              <a:xfrm rot="1162986">
                <a:off x="3060646" y="2888987"/>
                <a:ext cx="362113" cy="127814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2" name="Rectangle 391"/>
              <p:cNvSpPr/>
              <p:nvPr/>
            </p:nvSpPr>
            <p:spPr>
              <a:xfrm>
                <a:off x="3429000" y="4114800"/>
                <a:ext cx="335280" cy="1447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3" name="Rectangle 392"/>
              <p:cNvSpPr/>
              <p:nvPr/>
            </p:nvSpPr>
            <p:spPr>
              <a:xfrm>
                <a:off x="3840480" y="4191000"/>
                <a:ext cx="350520" cy="13716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4" name="Rectangle 393"/>
              <p:cNvSpPr/>
              <p:nvPr/>
            </p:nvSpPr>
            <p:spPr>
              <a:xfrm rot="20437014" flipV="1">
                <a:off x="4202519" y="2919886"/>
                <a:ext cx="359290" cy="124682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5" name="Oval 394"/>
              <p:cNvSpPr/>
              <p:nvPr/>
            </p:nvSpPr>
            <p:spPr>
              <a:xfrm>
                <a:off x="3429000" y="2133600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81" name="Group 19"/>
            <p:cNvGrpSpPr/>
            <p:nvPr/>
          </p:nvGrpSpPr>
          <p:grpSpPr>
            <a:xfrm>
              <a:off x="2590798" y="1219197"/>
              <a:ext cx="904208" cy="2438401"/>
              <a:chOff x="3809998" y="1371597"/>
              <a:chExt cx="904208" cy="2438401"/>
            </a:xfrm>
          </p:grpSpPr>
          <p:grpSp>
            <p:nvGrpSpPr>
              <p:cNvPr id="382" name="Group 11"/>
              <p:cNvGrpSpPr/>
              <p:nvPr/>
            </p:nvGrpSpPr>
            <p:grpSpPr>
              <a:xfrm>
                <a:off x="3809998" y="1371597"/>
                <a:ext cx="904208" cy="2438401"/>
                <a:chOff x="3060646" y="2133600"/>
                <a:chExt cx="1501163" cy="3429000"/>
              </a:xfrm>
            </p:grpSpPr>
            <p:sp>
              <p:nvSpPr>
                <p:cNvPr id="384" name="Trapezoid 383"/>
                <p:cNvSpPr/>
                <p:nvPr/>
              </p:nvSpPr>
              <p:spPr>
                <a:xfrm flipV="1">
                  <a:off x="3276600" y="2895600"/>
                  <a:ext cx="1066800" cy="1371600"/>
                </a:xfrm>
                <a:prstGeom prst="trapezoid">
                  <a:avLst>
                    <a:gd name="adj" fmla="val 15000"/>
                  </a:avLst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5" name="Rectangle 384"/>
                <p:cNvSpPr/>
                <p:nvPr/>
              </p:nvSpPr>
              <p:spPr>
                <a:xfrm rot="1162986">
                  <a:off x="3060646" y="2888987"/>
                  <a:ext cx="362113" cy="1278145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6" name="Rectangle 385"/>
                <p:cNvSpPr/>
                <p:nvPr/>
              </p:nvSpPr>
              <p:spPr>
                <a:xfrm>
                  <a:off x="3429000" y="4114800"/>
                  <a:ext cx="335280" cy="14478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7" name="Rectangle 386"/>
                <p:cNvSpPr/>
                <p:nvPr/>
              </p:nvSpPr>
              <p:spPr>
                <a:xfrm>
                  <a:off x="3840480" y="4191000"/>
                  <a:ext cx="350520" cy="13716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8" name="Rectangle 387"/>
                <p:cNvSpPr/>
                <p:nvPr/>
              </p:nvSpPr>
              <p:spPr>
                <a:xfrm rot="20437014" flipV="1">
                  <a:off x="4202519" y="2919886"/>
                  <a:ext cx="359290" cy="1246827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9" name="Oval 388"/>
                <p:cNvSpPr/>
                <p:nvPr/>
              </p:nvSpPr>
              <p:spPr>
                <a:xfrm>
                  <a:off x="3429000" y="2133600"/>
                  <a:ext cx="762000" cy="762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383" name="Trapezoid 382"/>
              <p:cNvSpPr/>
              <p:nvPr/>
            </p:nvSpPr>
            <p:spPr>
              <a:xfrm>
                <a:off x="3870960" y="2743200"/>
                <a:ext cx="792480" cy="609600"/>
              </a:xfrm>
              <a:prstGeom prst="trapezoi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396" name="Group 395"/>
          <p:cNvGrpSpPr/>
          <p:nvPr/>
        </p:nvGrpSpPr>
        <p:grpSpPr>
          <a:xfrm>
            <a:off x="4724400" y="990600"/>
            <a:ext cx="1600200" cy="2057400"/>
            <a:chOff x="1143000" y="1219200"/>
            <a:chExt cx="2352009" cy="2438400"/>
          </a:xfrm>
        </p:grpSpPr>
        <p:grpSp>
          <p:nvGrpSpPr>
            <p:cNvPr id="397" name="Group 10"/>
            <p:cNvGrpSpPr/>
            <p:nvPr/>
          </p:nvGrpSpPr>
          <p:grpSpPr>
            <a:xfrm>
              <a:off x="1142998" y="1219197"/>
              <a:ext cx="904208" cy="2438401"/>
              <a:chOff x="3060646" y="2133600"/>
              <a:chExt cx="1501163" cy="3429000"/>
            </a:xfrm>
          </p:grpSpPr>
          <p:sp>
            <p:nvSpPr>
              <p:cNvPr id="407" name="Trapezoid 3"/>
              <p:cNvSpPr/>
              <p:nvPr/>
            </p:nvSpPr>
            <p:spPr>
              <a:xfrm flipV="1">
                <a:off x="3276600" y="2895600"/>
                <a:ext cx="1066800" cy="1371600"/>
              </a:xfrm>
              <a:prstGeom prst="trapezoid">
                <a:avLst>
                  <a:gd name="adj" fmla="val 15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8" name="Rectangle 4"/>
              <p:cNvSpPr/>
              <p:nvPr/>
            </p:nvSpPr>
            <p:spPr>
              <a:xfrm rot="1162986">
                <a:off x="3060646" y="2888987"/>
                <a:ext cx="362113" cy="127814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9" name="Rectangle 408"/>
              <p:cNvSpPr/>
              <p:nvPr/>
            </p:nvSpPr>
            <p:spPr>
              <a:xfrm>
                <a:off x="3429000" y="4114800"/>
                <a:ext cx="335280" cy="1447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0" name="Rectangle 409"/>
              <p:cNvSpPr/>
              <p:nvPr/>
            </p:nvSpPr>
            <p:spPr>
              <a:xfrm>
                <a:off x="3840480" y="4191000"/>
                <a:ext cx="350520" cy="13716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1" name="Rectangle 410"/>
              <p:cNvSpPr/>
              <p:nvPr/>
            </p:nvSpPr>
            <p:spPr>
              <a:xfrm rot="20437014" flipV="1">
                <a:off x="4202519" y="2919886"/>
                <a:ext cx="359290" cy="124682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2" name="Oval 411"/>
              <p:cNvSpPr/>
              <p:nvPr/>
            </p:nvSpPr>
            <p:spPr>
              <a:xfrm>
                <a:off x="3429000" y="2133600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98" name="Group 19"/>
            <p:cNvGrpSpPr/>
            <p:nvPr/>
          </p:nvGrpSpPr>
          <p:grpSpPr>
            <a:xfrm>
              <a:off x="2590798" y="1219197"/>
              <a:ext cx="904208" cy="2438401"/>
              <a:chOff x="3809998" y="1371597"/>
              <a:chExt cx="904208" cy="2438401"/>
            </a:xfrm>
          </p:grpSpPr>
          <p:grpSp>
            <p:nvGrpSpPr>
              <p:cNvPr id="399" name="Group 11"/>
              <p:cNvGrpSpPr/>
              <p:nvPr/>
            </p:nvGrpSpPr>
            <p:grpSpPr>
              <a:xfrm>
                <a:off x="3809998" y="1371597"/>
                <a:ext cx="904208" cy="2438401"/>
                <a:chOff x="3060646" y="2133600"/>
                <a:chExt cx="1501163" cy="3429000"/>
              </a:xfrm>
            </p:grpSpPr>
            <p:sp>
              <p:nvSpPr>
                <p:cNvPr id="401" name="Trapezoid 400"/>
                <p:cNvSpPr/>
                <p:nvPr/>
              </p:nvSpPr>
              <p:spPr>
                <a:xfrm flipV="1">
                  <a:off x="3276600" y="2895600"/>
                  <a:ext cx="1066800" cy="1371600"/>
                </a:xfrm>
                <a:prstGeom prst="trapezoid">
                  <a:avLst>
                    <a:gd name="adj" fmla="val 15000"/>
                  </a:avLst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2" name="Rectangle 401"/>
                <p:cNvSpPr/>
                <p:nvPr/>
              </p:nvSpPr>
              <p:spPr>
                <a:xfrm rot="1162986">
                  <a:off x="3060646" y="2888987"/>
                  <a:ext cx="362113" cy="1278145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3" name="Rectangle 402"/>
                <p:cNvSpPr/>
                <p:nvPr/>
              </p:nvSpPr>
              <p:spPr>
                <a:xfrm>
                  <a:off x="3429000" y="4114800"/>
                  <a:ext cx="335280" cy="14478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4" name="Rectangle 403"/>
                <p:cNvSpPr/>
                <p:nvPr/>
              </p:nvSpPr>
              <p:spPr>
                <a:xfrm>
                  <a:off x="3840480" y="4191000"/>
                  <a:ext cx="350520" cy="13716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5" name="Rectangle 404"/>
                <p:cNvSpPr/>
                <p:nvPr/>
              </p:nvSpPr>
              <p:spPr>
                <a:xfrm rot="20437014" flipV="1">
                  <a:off x="4202519" y="2919886"/>
                  <a:ext cx="359290" cy="1246827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6" name="Oval 405"/>
                <p:cNvSpPr/>
                <p:nvPr/>
              </p:nvSpPr>
              <p:spPr>
                <a:xfrm>
                  <a:off x="3429000" y="2133600"/>
                  <a:ext cx="762000" cy="762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400" name="Trapezoid 399"/>
              <p:cNvSpPr/>
              <p:nvPr/>
            </p:nvSpPr>
            <p:spPr>
              <a:xfrm>
                <a:off x="3870960" y="2743200"/>
                <a:ext cx="792480" cy="609600"/>
              </a:xfrm>
              <a:prstGeom prst="trapezoi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413" name="Group 412"/>
          <p:cNvGrpSpPr/>
          <p:nvPr/>
        </p:nvGrpSpPr>
        <p:grpSpPr>
          <a:xfrm>
            <a:off x="6705600" y="914400"/>
            <a:ext cx="1600200" cy="2057400"/>
            <a:chOff x="1143000" y="1219200"/>
            <a:chExt cx="2352009" cy="2438400"/>
          </a:xfrm>
        </p:grpSpPr>
        <p:grpSp>
          <p:nvGrpSpPr>
            <p:cNvPr id="414" name="Group 10"/>
            <p:cNvGrpSpPr/>
            <p:nvPr/>
          </p:nvGrpSpPr>
          <p:grpSpPr>
            <a:xfrm>
              <a:off x="1142998" y="1219197"/>
              <a:ext cx="904208" cy="2438401"/>
              <a:chOff x="3060646" y="2133600"/>
              <a:chExt cx="1501163" cy="3429000"/>
            </a:xfrm>
          </p:grpSpPr>
          <p:sp>
            <p:nvSpPr>
              <p:cNvPr id="424" name="Trapezoid 3"/>
              <p:cNvSpPr/>
              <p:nvPr/>
            </p:nvSpPr>
            <p:spPr>
              <a:xfrm flipV="1">
                <a:off x="3276600" y="2895600"/>
                <a:ext cx="1066800" cy="1371600"/>
              </a:xfrm>
              <a:prstGeom prst="trapezoid">
                <a:avLst>
                  <a:gd name="adj" fmla="val 15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5" name="Rectangle 4"/>
              <p:cNvSpPr/>
              <p:nvPr/>
            </p:nvSpPr>
            <p:spPr>
              <a:xfrm rot="1162986">
                <a:off x="3060646" y="2888987"/>
                <a:ext cx="362113" cy="127814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6" name="Rectangle 425"/>
              <p:cNvSpPr/>
              <p:nvPr/>
            </p:nvSpPr>
            <p:spPr>
              <a:xfrm>
                <a:off x="3429000" y="4114800"/>
                <a:ext cx="335280" cy="1447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7" name="Rectangle 426"/>
              <p:cNvSpPr/>
              <p:nvPr/>
            </p:nvSpPr>
            <p:spPr>
              <a:xfrm>
                <a:off x="3840480" y="4191000"/>
                <a:ext cx="350520" cy="13716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8" name="Rectangle 427"/>
              <p:cNvSpPr/>
              <p:nvPr/>
            </p:nvSpPr>
            <p:spPr>
              <a:xfrm rot="20437014" flipV="1">
                <a:off x="4202519" y="2919886"/>
                <a:ext cx="359290" cy="124682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9" name="Oval 428"/>
              <p:cNvSpPr/>
              <p:nvPr/>
            </p:nvSpPr>
            <p:spPr>
              <a:xfrm>
                <a:off x="3429000" y="2133600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15" name="Group 19"/>
            <p:cNvGrpSpPr/>
            <p:nvPr/>
          </p:nvGrpSpPr>
          <p:grpSpPr>
            <a:xfrm>
              <a:off x="2590798" y="1219197"/>
              <a:ext cx="904208" cy="2438401"/>
              <a:chOff x="3809998" y="1371597"/>
              <a:chExt cx="904208" cy="2438401"/>
            </a:xfrm>
          </p:grpSpPr>
          <p:grpSp>
            <p:nvGrpSpPr>
              <p:cNvPr id="416" name="Group 11"/>
              <p:cNvGrpSpPr/>
              <p:nvPr/>
            </p:nvGrpSpPr>
            <p:grpSpPr>
              <a:xfrm>
                <a:off x="3809998" y="1371597"/>
                <a:ext cx="904208" cy="2438401"/>
                <a:chOff x="3060646" y="2133600"/>
                <a:chExt cx="1501163" cy="3429000"/>
              </a:xfrm>
            </p:grpSpPr>
            <p:sp>
              <p:nvSpPr>
                <p:cNvPr id="418" name="Trapezoid 417"/>
                <p:cNvSpPr/>
                <p:nvPr/>
              </p:nvSpPr>
              <p:spPr>
                <a:xfrm flipV="1">
                  <a:off x="3276600" y="2895600"/>
                  <a:ext cx="1066800" cy="1371600"/>
                </a:xfrm>
                <a:prstGeom prst="trapezoid">
                  <a:avLst>
                    <a:gd name="adj" fmla="val 15000"/>
                  </a:avLst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9" name="Rectangle 418"/>
                <p:cNvSpPr/>
                <p:nvPr/>
              </p:nvSpPr>
              <p:spPr>
                <a:xfrm rot="1162986">
                  <a:off x="3060646" y="2888987"/>
                  <a:ext cx="362113" cy="1278145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0" name="Rectangle 419"/>
                <p:cNvSpPr/>
                <p:nvPr/>
              </p:nvSpPr>
              <p:spPr>
                <a:xfrm>
                  <a:off x="3429000" y="4114800"/>
                  <a:ext cx="335280" cy="14478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1" name="Rectangle 420"/>
                <p:cNvSpPr/>
                <p:nvPr/>
              </p:nvSpPr>
              <p:spPr>
                <a:xfrm>
                  <a:off x="3840480" y="4191000"/>
                  <a:ext cx="350520" cy="13716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2" name="Rectangle 421"/>
                <p:cNvSpPr/>
                <p:nvPr/>
              </p:nvSpPr>
              <p:spPr>
                <a:xfrm rot="20437014" flipV="1">
                  <a:off x="4202519" y="2919886"/>
                  <a:ext cx="359290" cy="1246827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3" name="Oval 422"/>
                <p:cNvSpPr/>
                <p:nvPr/>
              </p:nvSpPr>
              <p:spPr>
                <a:xfrm>
                  <a:off x="3429000" y="2133600"/>
                  <a:ext cx="762000" cy="762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417" name="Trapezoid 416"/>
              <p:cNvSpPr/>
              <p:nvPr/>
            </p:nvSpPr>
            <p:spPr>
              <a:xfrm>
                <a:off x="3870960" y="2743200"/>
                <a:ext cx="792480" cy="609600"/>
              </a:xfrm>
              <a:prstGeom prst="trapezoi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430" name="Rectangle 429"/>
          <p:cNvSpPr/>
          <p:nvPr/>
        </p:nvSpPr>
        <p:spPr>
          <a:xfrm>
            <a:off x="6096000" y="3200400"/>
            <a:ext cx="25908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1" name="TextBox 430"/>
          <p:cNvSpPr txBox="1"/>
          <p:nvPr/>
        </p:nvSpPr>
        <p:spPr>
          <a:xfrm>
            <a:off x="6511319" y="3276600"/>
            <a:ext cx="232788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Of the </a:t>
            </a:r>
          </a:p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6.7 Billion </a:t>
            </a:r>
          </a:p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People in </a:t>
            </a:r>
          </a:p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the World</a:t>
            </a:r>
            <a:endParaRPr lang="en-US" sz="3600" b="1" dirty="0"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8C24C-2F97-461B-9597-8D87B44495AC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grpSp>
        <p:nvGrpSpPr>
          <p:cNvPr id="4" name="Group 259"/>
          <p:cNvGrpSpPr/>
          <p:nvPr/>
        </p:nvGrpSpPr>
        <p:grpSpPr>
          <a:xfrm>
            <a:off x="685801" y="990600"/>
            <a:ext cx="1600200" cy="2057400"/>
            <a:chOff x="1143000" y="1219200"/>
            <a:chExt cx="2352009" cy="2438400"/>
          </a:xfrm>
          <a:solidFill>
            <a:srgbClr val="FFC000"/>
          </a:solidFill>
        </p:grpSpPr>
        <p:grpSp>
          <p:nvGrpSpPr>
            <p:cNvPr id="5" name="Group 10"/>
            <p:cNvGrpSpPr/>
            <p:nvPr/>
          </p:nvGrpSpPr>
          <p:grpSpPr>
            <a:xfrm>
              <a:off x="1142998" y="1219199"/>
              <a:ext cx="904208" cy="2438401"/>
              <a:chOff x="3060646" y="2133600"/>
              <a:chExt cx="1501163" cy="3429000"/>
            </a:xfrm>
            <a:grpFill/>
          </p:grpSpPr>
          <p:sp>
            <p:nvSpPr>
              <p:cNvPr id="271" name="Trapezoid 3"/>
              <p:cNvSpPr/>
              <p:nvPr/>
            </p:nvSpPr>
            <p:spPr>
              <a:xfrm flipV="1">
                <a:off x="3276600" y="2895600"/>
                <a:ext cx="1066800" cy="1371600"/>
              </a:xfrm>
              <a:prstGeom prst="trapezoid">
                <a:avLst>
                  <a:gd name="adj" fmla="val 15000"/>
                </a:avLst>
              </a:prstGeom>
              <a:grp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2" name="Rectangle 4"/>
              <p:cNvSpPr/>
              <p:nvPr/>
            </p:nvSpPr>
            <p:spPr>
              <a:xfrm rot="1162986">
                <a:off x="3060646" y="2888987"/>
                <a:ext cx="362113" cy="1278145"/>
              </a:xfrm>
              <a:prstGeom prst="rect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3" name="Rectangle 272"/>
              <p:cNvSpPr/>
              <p:nvPr/>
            </p:nvSpPr>
            <p:spPr>
              <a:xfrm>
                <a:off x="3391812" y="4114801"/>
                <a:ext cx="335280" cy="1447799"/>
              </a:xfrm>
              <a:prstGeom prst="rect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4" name="Rectangle 273"/>
              <p:cNvSpPr/>
              <p:nvPr/>
            </p:nvSpPr>
            <p:spPr>
              <a:xfrm>
                <a:off x="3877669" y="4191001"/>
                <a:ext cx="350519" cy="1371599"/>
              </a:xfrm>
              <a:prstGeom prst="rect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5" name="Rectangle 274"/>
              <p:cNvSpPr/>
              <p:nvPr/>
            </p:nvSpPr>
            <p:spPr>
              <a:xfrm rot="20437014" flipV="1">
                <a:off x="4202519" y="2919886"/>
                <a:ext cx="359290" cy="1246827"/>
              </a:xfrm>
              <a:prstGeom prst="rect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6" name="Oval 275"/>
              <p:cNvSpPr/>
              <p:nvPr/>
            </p:nvSpPr>
            <p:spPr>
              <a:xfrm>
                <a:off x="3429000" y="2133600"/>
                <a:ext cx="762000" cy="762000"/>
              </a:xfrm>
              <a:prstGeom prst="ellipse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" name="Group 19"/>
            <p:cNvGrpSpPr/>
            <p:nvPr/>
          </p:nvGrpSpPr>
          <p:grpSpPr>
            <a:xfrm>
              <a:off x="2590798" y="1219199"/>
              <a:ext cx="904208" cy="2438401"/>
              <a:chOff x="3809998" y="1371599"/>
              <a:chExt cx="904208" cy="2438401"/>
            </a:xfrm>
            <a:grpFill/>
          </p:grpSpPr>
          <p:grpSp>
            <p:nvGrpSpPr>
              <p:cNvPr id="7" name="Group 11"/>
              <p:cNvGrpSpPr/>
              <p:nvPr/>
            </p:nvGrpSpPr>
            <p:grpSpPr>
              <a:xfrm>
                <a:off x="3809998" y="1371599"/>
                <a:ext cx="904208" cy="2438401"/>
                <a:chOff x="3060646" y="2133600"/>
                <a:chExt cx="1501163" cy="3429000"/>
              </a:xfrm>
              <a:grpFill/>
            </p:grpSpPr>
            <p:sp>
              <p:nvSpPr>
                <p:cNvPr id="265" name="Trapezoid 264"/>
                <p:cNvSpPr/>
                <p:nvPr/>
              </p:nvSpPr>
              <p:spPr>
                <a:xfrm flipV="1">
                  <a:off x="3276600" y="2895600"/>
                  <a:ext cx="1066800" cy="1371600"/>
                </a:xfrm>
                <a:prstGeom prst="trapezoid">
                  <a:avLst>
                    <a:gd name="adj" fmla="val 15000"/>
                  </a:avLst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6" name="Rectangle 265"/>
                <p:cNvSpPr/>
                <p:nvPr/>
              </p:nvSpPr>
              <p:spPr>
                <a:xfrm rot="1162986">
                  <a:off x="3060646" y="2888987"/>
                  <a:ext cx="362113" cy="1278145"/>
                </a:xfrm>
                <a:prstGeom prst="rect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7" name="Rectangle 266"/>
                <p:cNvSpPr/>
                <p:nvPr/>
              </p:nvSpPr>
              <p:spPr>
                <a:xfrm>
                  <a:off x="3429000" y="4114800"/>
                  <a:ext cx="335280" cy="1447800"/>
                </a:xfrm>
                <a:prstGeom prst="rect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8" name="Rectangle 267"/>
                <p:cNvSpPr/>
                <p:nvPr/>
              </p:nvSpPr>
              <p:spPr>
                <a:xfrm>
                  <a:off x="3840480" y="4191000"/>
                  <a:ext cx="350520" cy="1371600"/>
                </a:xfrm>
                <a:prstGeom prst="rect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9" name="Rectangle 268"/>
                <p:cNvSpPr/>
                <p:nvPr/>
              </p:nvSpPr>
              <p:spPr>
                <a:xfrm rot="20437014" flipV="1">
                  <a:off x="4202519" y="2919886"/>
                  <a:ext cx="359290" cy="1246827"/>
                </a:xfrm>
                <a:prstGeom prst="rect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0" name="Oval 269"/>
                <p:cNvSpPr/>
                <p:nvPr/>
              </p:nvSpPr>
              <p:spPr>
                <a:xfrm>
                  <a:off x="3429000" y="2133600"/>
                  <a:ext cx="762000" cy="762000"/>
                </a:xfrm>
                <a:prstGeom prst="ellipse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64" name="Trapezoid 263"/>
              <p:cNvSpPr/>
              <p:nvPr/>
            </p:nvSpPr>
            <p:spPr>
              <a:xfrm>
                <a:off x="3870960" y="2743200"/>
                <a:ext cx="792480" cy="609600"/>
              </a:xfrm>
              <a:prstGeom prst="trapezoid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8" name="Group 310"/>
          <p:cNvGrpSpPr/>
          <p:nvPr/>
        </p:nvGrpSpPr>
        <p:grpSpPr>
          <a:xfrm>
            <a:off x="6781800" y="3429000"/>
            <a:ext cx="1600200" cy="2057400"/>
            <a:chOff x="1143000" y="1219200"/>
            <a:chExt cx="2352009" cy="2438400"/>
          </a:xfrm>
        </p:grpSpPr>
        <p:grpSp>
          <p:nvGrpSpPr>
            <p:cNvPr id="9" name="Group 10"/>
            <p:cNvGrpSpPr/>
            <p:nvPr/>
          </p:nvGrpSpPr>
          <p:grpSpPr>
            <a:xfrm>
              <a:off x="1142998" y="1219197"/>
              <a:ext cx="904208" cy="2438401"/>
              <a:chOff x="3060646" y="2133600"/>
              <a:chExt cx="1501163" cy="3429000"/>
            </a:xfrm>
          </p:grpSpPr>
          <p:sp>
            <p:nvSpPr>
              <p:cNvPr id="322" name="Trapezoid 3"/>
              <p:cNvSpPr/>
              <p:nvPr/>
            </p:nvSpPr>
            <p:spPr>
              <a:xfrm flipV="1">
                <a:off x="3276600" y="2895600"/>
                <a:ext cx="1066800" cy="1371600"/>
              </a:xfrm>
              <a:prstGeom prst="trapezoid">
                <a:avLst>
                  <a:gd name="adj" fmla="val 15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3" name="Rectangle 4"/>
              <p:cNvSpPr/>
              <p:nvPr/>
            </p:nvSpPr>
            <p:spPr>
              <a:xfrm rot="1162986">
                <a:off x="3060646" y="2888987"/>
                <a:ext cx="362113" cy="127814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4" name="Rectangle 323"/>
              <p:cNvSpPr/>
              <p:nvPr/>
            </p:nvSpPr>
            <p:spPr>
              <a:xfrm>
                <a:off x="3429000" y="4114800"/>
                <a:ext cx="335280" cy="1447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5" name="Rectangle 324"/>
              <p:cNvSpPr/>
              <p:nvPr/>
            </p:nvSpPr>
            <p:spPr>
              <a:xfrm>
                <a:off x="3840480" y="4191000"/>
                <a:ext cx="350520" cy="13716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6" name="Rectangle 325"/>
              <p:cNvSpPr/>
              <p:nvPr/>
            </p:nvSpPr>
            <p:spPr>
              <a:xfrm rot="20437014" flipV="1">
                <a:off x="4202519" y="2919886"/>
                <a:ext cx="359290" cy="124682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7" name="Oval 326"/>
              <p:cNvSpPr/>
              <p:nvPr/>
            </p:nvSpPr>
            <p:spPr>
              <a:xfrm>
                <a:off x="3429000" y="2133600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" name="Group 19"/>
            <p:cNvGrpSpPr/>
            <p:nvPr/>
          </p:nvGrpSpPr>
          <p:grpSpPr>
            <a:xfrm>
              <a:off x="2590798" y="1219197"/>
              <a:ext cx="904208" cy="2438401"/>
              <a:chOff x="3809998" y="1371597"/>
              <a:chExt cx="904208" cy="2438401"/>
            </a:xfrm>
          </p:grpSpPr>
          <p:grpSp>
            <p:nvGrpSpPr>
              <p:cNvPr id="11" name="Group 11"/>
              <p:cNvGrpSpPr/>
              <p:nvPr/>
            </p:nvGrpSpPr>
            <p:grpSpPr>
              <a:xfrm>
                <a:off x="3809998" y="1371597"/>
                <a:ext cx="904208" cy="2438401"/>
                <a:chOff x="3060646" y="2133600"/>
                <a:chExt cx="1501163" cy="3429000"/>
              </a:xfrm>
            </p:grpSpPr>
            <p:sp>
              <p:nvSpPr>
                <p:cNvPr id="316" name="Trapezoid 315"/>
                <p:cNvSpPr/>
                <p:nvPr/>
              </p:nvSpPr>
              <p:spPr>
                <a:xfrm flipV="1">
                  <a:off x="3276600" y="2895600"/>
                  <a:ext cx="1066800" cy="1371600"/>
                </a:xfrm>
                <a:prstGeom prst="trapezoid">
                  <a:avLst>
                    <a:gd name="adj" fmla="val 15000"/>
                  </a:avLst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7" name="Rectangle 316"/>
                <p:cNvSpPr/>
                <p:nvPr/>
              </p:nvSpPr>
              <p:spPr>
                <a:xfrm rot="1162986">
                  <a:off x="3060646" y="2888987"/>
                  <a:ext cx="362113" cy="1278145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8" name="Rectangle 317"/>
                <p:cNvSpPr/>
                <p:nvPr/>
              </p:nvSpPr>
              <p:spPr>
                <a:xfrm>
                  <a:off x="3429000" y="4114800"/>
                  <a:ext cx="335280" cy="14478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9" name="Rectangle 318"/>
                <p:cNvSpPr/>
                <p:nvPr/>
              </p:nvSpPr>
              <p:spPr>
                <a:xfrm>
                  <a:off x="3840480" y="4191000"/>
                  <a:ext cx="350520" cy="13716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0" name="Rectangle 319"/>
                <p:cNvSpPr/>
                <p:nvPr/>
              </p:nvSpPr>
              <p:spPr>
                <a:xfrm rot="20437014" flipV="1">
                  <a:off x="4202519" y="2919886"/>
                  <a:ext cx="359290" cy="1246827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1" name="Oval 320"/>
                <p:cNvSpPr/>
                <p:nvPr/>
              </p:nvSpPr>
              <p:spPr>
                <a:xfrm>
                  <a:off x="3429000" y="2133600"/>
                  <a:ext cx="762000" cy="762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315" name="Trapezoid 314"/>
              <p:cNvSpPr/>
              <p:nvPr/>
            </p:nvSpPr>
            <p:spPr>
              <a:xfrm>
                <a:off x="3870960" y="2743200"/>
                <a:ext cx="792480" cy="609600"/>
              </a:xfrm>
              <a:prstGeom prst="trapezoi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2" name="Group 327"/>
          <p:cNvGrpSpPr/>
          <p:nvPr/>
        </p:nvGrpSpPr>
        <p:grpSpPr>
          <a:xfrm>
            <a:off x="4724400" y="3429000"/>
            <a:ext cx="1600200" cy="2057400"/>
            <a:chOff x="1143000" y="1219200"/>
            <a:chExt cx="2352009" cy="2438400"/>
          </a:xfrm>
        </p:grpSpPr>
        <p:grpSp>
          <p:nvGrpSpPr>
            <p:cNvPr id="13" name="Group 10"/>
            <p:cNvGrpSpPr/>
            <p:nvPr/>
          </p:nvGrpSpPr>
          <p:grpSpPr>
            <a:xfrm>
              <a:off x="1142998" y="1219197"/>
              <a:ext cx="904208" cy="2438401"/>
              <a:chOff x="3060646" y="2133600"/>
              <a:chExt cx="1501163" cy="3429000"/>
            </a:xfrm>
          </p:grpSpPr>
          <p:sp>
            <p:nvSpPr>
              <p:cNvPr id="339" name="Trapezoid 3"/>
              <p:cNvSpPr/>
              <p:nvPr/>
            </p:nvSpPr>
            <p:spPr>
              <a:xfrm flipV="1">
                <a:off x="3276600" y="2895600"/>
                <a:ext cx="1066800" cy="1371600"/>
              </a:xfrm>
              <a:prstGeom prst="trapezoid">
                <a:avLst>
                  <a:gd name="adj" fmla="val 15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0" name="Rectangle 4"/>
              <p:cNvSpPr/>
              <p:nvPr/>
            </p:nvSpPr>
            <p:spPr>
              <a:xfrm rot="1162986">
                <a:off x="3060646" y="2888987"/>
                <a:ext cx="362113" cy="127814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1" name="Rectangle 340"/>
              <p:cNvSpPr/>
              <p:nvPr/>
            </p:nvSpPr>
            <p:spPr>
              <a:xfrm>
                <a:off x="3429000" y="4114800"/>
                <a:ext cx="335280" cy="1447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2" name="Rectangle 341"/>
              <p:cNvSpPr/>
              <p:nvPr/>
            </p:nvSpPr>
            <p:spPr>
              <a:xfrm>
                <a:off x="3840480" y="4191000"/>
                <a:ext cx="350520" cy="13716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3" name="Rectangle 342"/>
              <p:cNvSpPr/>
              <p:nvPr/>
            </p:nvSpPr>
            <p:spPr>
              <a:xfrm rot="20437014" flipV="1">
                <a:off x="4202519" y="2919886"/>
                <a:ext cx="359290" cy="124682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4" name="Oval 343"/>
              <p:cNvSpPr/>
              <p:nvPr/>
            </p:nvSpPr>
            <p:spPr>
              <a:xfrm>
                <a:off x="3429000" y="2133600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" name="Group 19"/>
            <p:cNvGrpSpPr/>
            <p:nvPr/>
          </p:nvGrpSpPr>
          <p:grpSpPr>
            <a:xfrm>
              <a:off x="2590798" y="1219197"/>
              <a:ext cx="904208" cy="2438401"/>
              <a:chOff x="3809998" y="1371597"/>
              <a:chExt cx="904208" cy="2438401"/>
            </a:xfrm>
          </p:grpSpPr>
          <p:grpSp>
            <p:nvGrpSpPr>
              <p:cNvPr id="15" name="Group 11"/>
              <p:cNvGrpSpPr/>
              <p:nvPr/>
            </p:nvGrpSpPr>
            <p:grpSpPr>
              <a:xfrm>
                <a:off x="3809998" y="1371597"/>
                <a:ext cx="904208" cy="2438401"/>
                <a:chOff x="3060646" y="2133600"/>
                <a:chExt cx="1501163" cy="3429000"/>
              </a:xfrm>
            </p:grpSpPr>
            <p:sp>
              <p:nvSpPr>
                <p:cNvPr id="333" name="Trapezoid 332"/>
                <p:cNvSpPr/>
                <p:nvPr/>
              </p:nvSpPr>
              <p:spPr>
                <a:xfrm flipV="1">
                  <a:off x="3276600" y="2895600"/>
                  <a:ext cx="1066800" cy="1371600"/>
                </a:xfrm>
                <a:prstGeom prst="trapezoid">
                  <a:avLst>
                    <a:gd name="adj" fmla="val 15000"/>
                  </a:avLst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4" name="Rectangle 333"/>
                <p:cNvSpPr/>
                <p:nvPr/>
              </p:nvSpPr>
              <p:spPr>
                <a:xfrm rot="1162986">
                  <a:off x="3060646" y="2888987"/>
                  <a:ext cx="362113" cy="1278145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5" name="Rectangle 334"/>
                <p:cNvSpPr/>
                <p:nvPr/>
              </p:nvSpPr>
              <p:spPr>
                <a:xfrm>
                  <a:off x="3429000" y="4114800"/>
                  <a:ext cx="335280" cy="14478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6" name="Rectangle 335"/>
                <p:cNvSpPr/>
                <p:nvPr/>
              </p:nvSpPr>
              <p:spPr>
                <a:xfrm>
                  <a:off x="3840480" y="4191000"/>
                  <a:ext cx="350520" cy="13716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7" name="Rectangle 336"/>
                <p:cNvSpPr/>
                <p:nvPr/>
              </p:nvSpPr>
              <p:spPr>
                <a:xfrm rot="20437014" flipV="1">
                  <a:off x="4202519" y="2919886"/>
                  <a:ext cx="359290" cy="1246827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8" name="Oval 337"/>
                <p:cNvSpPr/>
                <p:nvPr/>
              </p:nvSpPr>
              <p:spPr>
                <a:xfrm>
                  <a:off x="3429000" y="2133600"/>
                  <a:ext cx="762000" cy="762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332" name="Trapezoid 331"/>
              <p:cNvSpPr/>
              <p:nvPr/>
            </p:nvSpPr>
            <p:spPr>
              <a:xfrm>
                <a:off x="3870960" y="2743200"/>
                <a:ext cx="792480" cy="609600"/>
              </a:xfrm>
              <a:prstGeom prst="trapezoi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6" name="Group 344"/>
          <p:cNvGrpSpPr/>
          <p:nvPr/>
        </p:nvGrpSpPr>
        <p:grpSpPr>
          <a:xfrm>
            <a:off x="2743200" y="3429000"/>
            <a:ext cx="1600200" cy="2057400"/>
            <a:chOff x="1143000" y="1219200"/>
            <a:chExt cx="2352009" cy="2438400"/>
          </a:xfrm>
        </p:grpSpPr>
        <p:grpSp>
          <p:nvGrpSpPr>
            <p:cNvPr id="17" name="Group 10"/>
            <p:cNvGrpSpPr/>
            <p:nvPr/>
          </p:nvGrpSpPr>
          <p:grpSpPr>
            <a:xfrm>
              <a:off x="1142998" y="1219197"/>
              <a:ext cx="904208" cy="2438401"/>
              <a:chOff x="3060646" y="2133600"/>
              <a:chExt cx="1501163" cy="3429000"/>
            </a:xfrm>
          </p:grpSpPr>
          <p:sp>
            <p:nvSpPr>
              <p:cNvPr id="356" name="Trapezoid 3"/>
              <p:cNvSpPr/>
              <p:nvPr/>
            </p:nvSpPr>
            <p:spPr>
              <a:xfrm flipV="1">
                <a:off x="3276600" y="2895600"/>
                <a:ext cx="1066800" cy="1371600"/>
              </a:xfrm>
              <a:prstGeom prst="trapezoid">
                <a:avLst>
                  <a:gd name="adj" fmla="val 15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7" name="Rectangle 4"/>
              <p:cNvSpPr/>
              <p:nvPr/>
            </p:nvSpPr>
            <p:spPr>
              <a:xfrm rot="1162986">
                <a:off x="3060646" y="2888987"/>
                <a:ext cx="362113" cy="127814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8" name="Rectangle 357"/>
              <p:cNvSpPr/>
              <p:nvPr/>
            </p:nvSpPr>
            <p:spPr>
              <a:xfrm>
                <a:off x="3429000" y="4114800"/>
                <a:ext cx="335280" cy="1447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9" name="Rectangle 358"/>
              <p:cNvSpPr/>
              <p:nvPr/>
            </p:nvSpPr>
            <p:spPr>
              <a:xfrm>
                <a:off x="3840480" y="4191000"/>
                <a:ext cx="350520" cy="13716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0" name="Rectangle 359"/>
              <p:cNvSpPr/>
              <p:nvPr/>
            </p:nvSpPr>
            <p:spPr>
              <a:xfrm rot="20437014" flipV="1">
                <a:off x="4202519" y="2919886"/>
                <a:ext cx="359290" cy="124682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1" name="Oval 360"/>
              <p:cNvSpPr/>
              <p:nvPr/>
            </p:nvSpPr>
            <p:spPr>
              <a:xfrm>
                <a:off x="3429000" y="2133600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8" name="Group 19"/>
            <p:cNvGrpSpPr/>
            <p:nvPr/>
          </p:nvGrpSpPr>
          <p:grpSpPr>
            <a:xfrm>
              <a:off x="2590798" y="1219197"/>
              <a:ext cx="904208" cy="2438401"/>
              <a:chOff x="3809998" y="1371597"/>
              <a:chExt cx="904208" cy="2438401"/>
            </a:xfrm>
          </p:grpSpPr>
          <p:grpSp>
            <p:nvGrpSpPr>
              <p:cNvPr id="19" name="Group 11"/>
              <p:cNvGrpSpPr/>
              <p:nvPr/>
            </p:nvGrpSpPr>
            <p:grpSpPr>
              <a:xfrm>
                <a:off x="3809998" y="1371597"/>
                <a:ext cx="904208" cy="2438401"/>
                <a:chOff x="3060646" y="2133600"/>
                <a:chExt cx="1501163" cy="3429000"/>
              </a:xfrm>
            </p:grpSpPr>
            <p:sp>
              <p:nvSpPr>
                <p:cNvPr id="350" name="Trapezoid 349"/>
                <p:cNvSpPr/>
                <p:nvPr/>
              </p:nvSpPr>
              <p:spPr>
                <a:xfrm flipV="1">
                  <a:off x="3276600" y="2895600"/>
                  <a:ext cx="1066800" cy="1371600"/>
                </a:xfrm>
                <a:prstGeom prst="trapezoid">
                  <a:avLst>
                    <a:gd name="adj" fmla="val 15000"/>
                  </a:avLst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1" name="Rectangle 350"/>
                <p:cNvSpPr/>
                <p:nvPr/>
              </p:nvSpPr>
              <p:spPr>
                <a:xfrm rot="1162986">
                  <a:off x="3060646" y="2888987"/>
                  <a:ext cx="362113" cy="1278145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2" name="Rectangle 351"/>
                <p:cNvSpPr/>
                <p:nvPr/>
              </p:nvSpPr>
              <p:spPr>
                <a:xfrm>
                  <a:off x="3429000" y="4114800"/>
                  <a:ext cx="335280" cy="14478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3" name="Rectangle 352"/>
                <p:cNvSpPr/>
                <p:nvPr/>
              </p:nvSpPr>
              <p:spPr>
                <a:xfrm>
                  <a:off x="3840480" y="4191000"/>
                  <a:ext cx="350520" cy="13716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4" name="Rectangle 353"/>
                <p:cNvSpPr/>
                <p:nvPr/>
              </p:nvSpPr>
              <p:spPr>
                <a:xfrm rot="20437014" flipV="1">
                  <a:off x="4202519" y="2919886"/>
                  <a:ext cx="359290" cy="1246827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5" name="Oval 354"/>
                <p:cNvSpPr/>
                <p:nvPr/>
              </p:nvSpPr>
              <p:spPr>
                <a:xfrm>
                  <a:off x="3429000" y="2133600"/>
                  <a:ext cx="762000" cy="762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349" name="Trapezoid 348"/>
              <p:cNvSpPr/>
              <p:nvPr/>
            </p:nvSpPr>
            <p:spPr>
              <a:xfrm>
                <a:off x="3870960" y="2743200"/>
                <a:ext cx="792480" cy="609600"/>
              </a:xfrm>
              <a:prstGeom prst="trapezoi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0" name="Group 361"/>
          <p:cNvGrpSpPr/>
          <p:nvPr/>
        </p:nvGrpSpPr>
        <p:grpSpPr>
          <a:xfrm>
            <a:off x="609600" y="3429000"/>
            <a:ext cx="1600200" cy="2057400"/>
            <a:chOff x="1143000" y="1219200"/>
            <a:chExt cx="2352009" cy="2438400"/>
          </a:xfrm>
        </p:grpSpPr>
        <p:grpSp>
          <p:nvGrpSpPr>
            <p:cNvPr id="21" name="Group 10"/>
            <p:cNvGrpSpPr/>
            <p:nvPr/>
          </p:nvGrpSpPr>
          <p:grpSpPr>
            <a:xfrm>
              <a:off x="1142998" y="1219197"/>
              <a:ext cx="904208" cy="2438401"/>
              <a:chOff x="3060646" y="2133600"/>
              <a:chExt cx="1501163" cy="3429000"/>
            </a:xfrm>
          </p:grpSpPr>
          <p:sp>
            <p:nvSpPr>
              <p:cNvPr id="373" name="Trapezoid 3"/>
              <p:cNvSpPr/>
              <p:nvPr/>
            </p:nvSpPr>
            <p:spPr>
              <a:xfrm flipV="1">
                <a:off x="3276600" y="2895600"/>
                <a:ext cx="1066800" cy="1371600"/>
              </a:xfrm>
              <a:prstGeom prst="trapezoid">
                <a:avLst>
                  <a:gd name="adj" fmla="val 15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4" name="Rectangle 4"/>
              <p:cNvSpPr/>
              <p:nvPr/>
            </p:nvSpPr>
            <p:spPr>
              <a:xfrm rot="1162986">
                <a:off x="3060646" y="2888987"/>
                <a:ext cx="362113" cy="127814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5" name="Rectangle 374"/>
              <p:cNvSpPr/>
              <p:nvPr/>
            </p:nvSpPr>
            <p:spPr>
              <a:xfrm>
                <a:off x="3429000" y="4114800"/>
                <a:ext cx="335280" cy="1447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6" name="Rectangle 375"/>
              <p:cNvSpPr/>
              <p:nvPr/>
            </p:nvSpPr>
            <p:spPr>
              <a:xfrm>
                <a:off x="3840480" y="4191000"/>
                <a:ext cx="350520" cy="13716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7" name="Rectangle 376"/>
              <p:cNvSpPr/>
              <p:nvPr/>
            </p:nvSpPr>
            <p:spPr>
              <a:xfrm rot="20437014" flipV="1">
                <a:off x="4202519" y="2919886"/>
                <a:ext cx="359290" cy="124682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8" name="Oval 377"/>
              <p:cNvSpPr/>
              <p:nvPr/>
            </p:nvSpPr>
            <p:spPr>
              <a:xfrm>
                <a:off x="3429000" y="2133600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2" name="Group 19"/>
            <p:cNvGrpSpPr/>
            <p:nvPr/>
          </p:nvGrpSpPr>
          <p:grpSpPr>
            <a:xfrm>
              <a:off x="2590798" y="1219197"/>
              <a:ext cx="904208" cy="2438401"/>
              <a:chOff x="3809998" y="1371597"/>
              <a:chExt cx="904208" cy="2438401"/>
            </a:xfrm>
          </p:grpSpPr>
          <p:grpSp>
            <p:nvGrpSpPr>
              <p:cNvPr id="23" name="Group 11"/>
              <p:cNvGrpSpPr/>
              <p:nvPr/>
            </p:nvGrpSpPr>
            <p:grpSpPr>
              <a:xfrm>
                <a:off x="3809998" y="1371597"/>
                <a:ext cx="904208" cy="2438401"/>
                <a:chOff x="3060646" y="2133600"/>
                <a:chExt cx="1501163" cy="3429000"/>
              </a:xfrm>
            </p:grpSpPr>
            <p:sp>
              <p:nvSpPr>
                <p:cNvPr id="367" name="Trapezoid 366"/>
                <p:cNvSpPr/>
                <p:nvPr/>
              </p:nvSpPr>
              <p:spPr>
                <a:xfrm flipV="1">
                  <a:off x="3276600" y="2895600"/>
                  <a:ext cx="1066800" cy="1371600"/>
                </a:xfrm>
                <a:prstGeom prst="trapezoid">
                  <a:avLst>
                    <a:gd name="adj" fmla="val 15000"/>
                  </a:avLst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8" name="Rectangle 367"/>
                <p:cNvSpPr/>
                <p:nvPr/>
              </p:nvSpPr>
              <p:spPr>
                <a:xfrm rot="1162986">
                  <a:off x="3060646" y="2888987"/>
                  <a:ext cx="362113" cy="1278145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9" name="Rectangle 368"/>
                <p:cNvSpPr/>
                <p:nvPr/>
              </p:nvSpPr>
              <p:spPr>
                <a:xfrm>
                  <a:off x="3429000" y="4114800"/>
                  <a:ext cx="335280" cy="14478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0" name="Rectangle 369"/>
                <p:cNvSpPr/>
                <p:nvPr/>
              </p:nvSpPr>
              <p:spPr>
                <a:xfrm>
                  <a:off x="3840480" y="4191000"/>
                  <a:ext cx="350520" cy="13716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1" name="Rectangle 370"/>
                <p:cNvSpPr/>
                <p:nvPr/>
              </p:nvSpPr>
              <p:spPr>
                <a:xfrm rot="20437014" flipV="1">
                  <a:off x="4202519" y="2919886"/>
                  <a:ext cx="359290" cy="1246827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2" name="Oval 371"/>
                <p:cNvSpPr/>
                <p:nvPr/>
              </p:nvSpPr>
              <p:spPr>
                <a:xfrm>
                  <a:off x="3429000" y="2133600"/>
                  <a:ext cx="762000" cy="762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366" name="Trapezoid 365"/>
              <p:cNvSpPr/>
              <p:nvPr/>
            </p:nvSpPr>
            <p:spPr>
              <a:xfrm>
                <a:off x="3870960" y="2743200"/>
                <a:ext cx="792480" cy="609600"/>
              </a:xfrm>
              <a:prstGeom prst="trapezoi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4" name="Group 378"/>
          <p:cNvGrpSpPr/>
          <p:nvPr/>
        </p:nvGrpSpPr>
        <p:grpSpPr>
          <a:xfrm>
            <a:off x="2667000" y="990600"/>
            <a:ext cx="1600200" cy="2057400"/>
            <a:chOff x="1143000" y="1219200"/>
            <a:chExt cx="2352009" cy="2438400"/>
          </a:xfrm>
          <a:solidFill>
            <a:srgbClr val="FFC000"/>
          </a:solidFill>
        </p:grpSpPr>
        <p:grpSp>
          <p:nvGrpSpPr>
            <p:cNvPr id="25" name="Group 10"/>
            <p:cNvGrpSpPr/>
            <p:nvPr/>
          </p:nvGrpSpPr>
          <p:grpSpPr>
            <a:xfrm>
              <a:off x="1142998" y="1219197"/>
              <a:ext cx="904208" cy="2438401"/>
              <a:chOff x="3060646" y="2133600"/>
              <a:chExt cx="1501163" cy="3429000"/>
            </a:xfrm>
            <a:grpFill/>
          </p:grpSpPr>
          <p:sp>
            <p:nvSpPr>
              <p:cNvPr id="390" name="Trapezoid 3"/>
              <p:cNvSpPr/>
              <p:nvPr/>
            </p:nvSpPr>
            <p:spPr>
              <a:xfrm flipV="1">
                <a:off x="3276600" y="2895600"/>
                <a:ext cx="1066800" cy="1371600"/>
              </a:xfrm>
              <a:prstGeom prst="trapezoid">
                <a:avLst>
                  <a:gd name="adj" fmla="val 15000"/>
                </a:avLst>
              </a:prstGeom>
              <a:grp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1" name="Rectangle 4"/>
              <p:cNvSpPr/>
              <p:nvPr/>
            </p:nvSpPr>
            <p:spPr>
              <a:xfrm rot="1162986">
                <a:off x="3060646" y="2888987"/>
                <a:ext cx="362113" cy="1278145"/>
              </a:xfrm>
              <a:prstGeom prst="rect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2" name="Rectangle 391"/>
              <p:cNvSpPr/>
              <p:nvPr/>
            </p:nvSpPr>
            <p:spPr>
              <a:xfrm>
                <a:off x="3429000" y="4114800"/>
                <a:ext cx="335280" cy="1447800"/>
              </a:xfrm>
              <a:prstGeom prst="rect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3" name="Rectangle 392"/>
              <p:cNvSpPr/>
              <p:nvPr/>
            </p:nvSpPr>
            <p:spPr>
              <a:xfrm>
                <a:off x="3840480" y="4191000"/>
                <a:ext cx="350520" cy="1371600"/>
              </a:xfrm>
              <a:prstGeom prst="rect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4" name="Rectangle 393"/>
              <p:cNvSpPr/>
              <p:nvPr/>
            </p:nvSpPr>
            <p:spPr>
              <a:xfrm rot="20437014" flipV="1">
                <a:off x="4202519" y="2919886"/>
                <a:ext cx="359290" cy="1246827"/>
              </a:xfrm>
              <a:prstGeom prst="rect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5" name="Oval 394"/>
              <p:cNvSpPr/>
              <p:nvPr/>
            </p:nvSpPr>
            <p:spPr>
              <a:xfrm>
                <a:off x="3429000" y="2133600"/>
                <a:ext cx="762000" cy="762000"/>
              </a:xfrm>
              <a:prstGeom prst="ellipse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6" name="Group 19"/>
            <p:cNvGrpSpPr/>
            <p:nvPr/>
          </p:nvGrpSpPr>
          <p:grpSpPr>
            <a:xfrm>
              <a:off x="2590798" y="1219197"/>
              <a:ext cx="904208" cy="2438401"/>
              <a:chOff x="3809998" y="1371597"/>
              <a:chExt cx="904208" cy="2438401"/>
            </a:xfrm>
            <a:grpFill/>
          </p:grpSpPr>
          <p:grpSp>
            <p:nvGrpSpPr>
              <p:cNvPr id="27" name="Group 11"/>
              <p:cNvGrpSpPr/>
              <p:nvPr/>
            </p:nvGrpSpPr>
            <p:grpSpPr>
              <a:xfrm>
                <a:off x="3809998" y="1371597"/>
                <a:ext cx="904208" cy="2438401"/>
                <a:chOff x="3060646" y="2133600"/>
                <a:chExt cx="1501163" cy="3429000"/>
              </a:xfrm>
              <a:grpFill/>
            </p:grpSpPr>
            <p:sp>
              <p:nvSpPr>
                <p:cNvPr id="384" name="Trapezoid 383"/>
                <p:cNvSpPr/>
                <p:nvPr/>
              </p:nvSpPr>
              <p:spPr>
                <a:xfrm flipV="1">
                  <a:off x="3276600" y="2895600"/>
                  <a:ext cx="1066800" cy="1371600"/>
                </a:xfrm>
                <a:prstGeom prst="trapezoid">
                  <a:avLst>
                    <a:gd name="adj" fmla="val 15000"/>
                  </a:avLst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5" name="Rectangle 384"/>
                <p:cNvSpPr/>
                <p:nvPr/>
              </p:nvSpPr>
              <p:spPr>
                <a:xfrm rot="1162986">
                  <a:off x="3060646" y="2888987"/>
                  <a:ext cx="362113" cy="1278145"/>
                </a:xfrm>
                <a:prstGeom prst="rect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6" name="Rectangle 385"/>
                <p:cNvSpPr/>
                <p:nvPr/>
              </p:nvSpPr>
              <p:spPr>
                <a:xfrm>
                  <a:off x="3429000" y="4114800"/>
                  <a:ext cx="335280" cy="1447800"/>
                </a:xfrm>
                <a:prstGeom prst="rect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7" name="Rectangle 386"/>
                <p:cNvSpPr/>
                <p:nvPr/>
              </p:nvSpPr>
              <p:spPr>
                <a:xfrm>
                  <a:off x="3840480" y="4191000"/>
                  <a:ext cx="350520" cy="1371600"/>
                </a:xfrm>
                <a:prstGeom prst="rect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8" name="Rectangle 387"/>
                <p:cNvSpPr/>
                <p:nvPr/>
              </p:nvSpPr>
              <p:spPr>
                <a:xfrm rot="20437014" flipV="1">
                  <a:off x="4202519" y="2919886"/>
                  <a:ext cx="359290" cy="1246827"/>
                </a:xfrm>
                <a:prstGeom prst="rect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9" name="Oval 388"/>
                <p:cNvSpPr/>
                <p:nvPr/>
              </p:nvSpPr>
              <p:spPr>
                <a:xfrm>
                  <a:off x="3429000" y="2133600"/>
                  <a:ext cx="762000" cy="762000"/>
                </a:xfrm>
                <a:prstGeom prst="ellipse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383" name="Trapezoid 382"/>
              <p:cNvSpPr/>
              <p:nvPr/>
            </p:nvSpPr>
            <p:spPr>
              <a:xfrm>
                <a:off x="3870960" y="2743200"/>
                <a:ext cx="792480" cy="609600"/>
              </a:xfrm>
              <a:prstGeom prst="trapezoid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8" name="Group 395"/>
          <p:cNvGrpSpPr/>
          <p:nvPr/>
        </p:nvGrpSpPr>
        <p:grpSpPr>
          <a:xfrm>
            <a:off x="4724398" y="990598"/>
            <a:ext cx="1600199" cy="2057402"/>
            <a:chOff x="1142998" y="1219197"/>
            <a:chExt cx="2352008" cy="2438402"/>
          </a:xfrm>
        </p:grpSpPr>
        <p:grpSp>
          <p:nvGrpSpPr>
            <p:cNvPr id="29" name="Group 10"/>
            <p:cNvGrpSpPr/>
            <p:nvPr/>
          </p:nvGrpSpPr>
          <p:grpSpPr>
            <a:xfrm>
              <a:off x="1142998" y="1219197"/>
              <a:ext cx="904208" cy="2438402"/>
              <a:chOff x="3060646" y="2133600"/>
              <a:chExt cx="1501163" cy="3429001"/>
            </a:xfrm>
          </p:grpSpPr>
          <p:sp>
            <p:nvSpPr>
              <p:cNvPr id="407" name="Trapezoid 3"/>
              <p:cNvSpPr/>
              <p:nvPr/>
            </p:nvSpPr>
            <p:spPr>
              <a:xfrm flipV="1">
                <a:off x="3276600" y="2895600"/>
                <a:ext cx="1066800" cy="1371600"/>
              </a:xfrm>
              <a:prstGeom prst="trapezoid">
                <a:avLst>
                  <a:gd name="adj" fmla="val 15000"/>
                </a:avLst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8" name="Rectangle 4"/>
              <p:cNvSpPr/>
              <p:nvPr/>
            </p:nvSpPr>
            <p:spPr>
              <a:xfrm rot="1162986">
                <a:off x="3060646" y="2888987"/>
                <a:ext cx="362113" cy="1278145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9" name="Rectangle 408"/>
              <p:cNvSpPr/>
              <p:nvPr/>
            </p:nvSpPr>
            <p:spPr>
              <a:xfrm>
                <a:off x="3429003" y="4114799"/>
                <a:ext cx="335280" cy="1447799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0" name="Rectangle 409"/>
              <p:cNvSpPr/>
              <p:nvPr/>
            </p:nvSpPr>
            <p:spPr>
              <a:xfrm>
                <a:off x="3878799" y="4191002"/>
                <a:ext cx="350519" cy="1371599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1" name="Rectangle 410"/>
              <p:cNvSpPr/>
              <p:nvPr/>
            </p:nvSpPr>
            <p:spPr>
              <a:xfrm rot="20437014" flipV="1">
                <a:off x="4202519" y="2919886"/>
                <a:ext cx="359290" cy="1246827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2" name="Oval 411"/>
              <p:cNvSpPr/>
              <p:nvPr/>
            </p:nvSpPr>
            <p:spPr>
              <a:xfrm>
                <a:off x="3429000" y="2133600"/>
                <a:ext cx="762000" cy="762000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0" name="Group 19"/>
            <p:cNvGrpSpPr/>
            <p:nvPr/>
          </p:nvGrpSpPr>
          <p:grpSpPr>
            <a:xfrm>
              <a:off x="2590798" y="1219197"/>
              <a:ext cx="904208" cy="2438401"/>
              <a:chOff x="3809998" y="1371597"/>
              <a:chExt cx="904208" cy="2438401"/>
            </a:xfrm>
          </p:grpSpPr>
          <p:grpSp>
            <p:nvGrpSpPr>
              <p:cNvPr id="31" name="Group 11"/>
              <p:cNvGrpSpPr/>
              <p:nvPr/>
            </p:nvGrpSpPr>
            <p:grpSpPr>
              <a:xfrm>
                <a:off x="3809998" y="1371597"/>
                <a:ext cx="904208" cy="2438401"/>
                <a:chOff x="3060646" y="2133600"/>
                <a:chExt cx="1501163" cy="3429000"/>
              </a:xfrm>
            </p:grpSpPr>
            <p:sp>
              <p:nvSpPr>
                <p:cNvPr id="401" name="Trapezoid 400"/>
                <p:cNvSpPr/>
                <p:nvPr/>
              </p:nvSpPr>
              <p:spPr>
                <a:xfrm flipV="1">
                  <a:off x="3276600" y="2895600"/>
                  <a:ext cx="1066800" cy="1371600"/>
                </a:xfrm>
                <a:prstGeom prst="trapezoid">
                  <a:avLst>
                    <a:gd name="adj" fmla="val 15000"/>
                  </a:avLst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2" name="Rectangle 401"/>
                <p:cNvSpPr/>
                <p:nvPr/>
              </p:nvSpPr>
              <p:spPr>
                <a:xfrm rot="1162986">
                  <a:off x="3060646" y="2888987"/>
                  <a:ext cx="362113" cy="1278145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3" name="Rectangle 402"/>
                <p:cNvSpPr/>
                <p:nvPr/>
              </p:nvSpPr>
              <p:spPr>
                <a:xfrm>
                  <a:off x="3429000" y="4114800"/>
                  <a:ext cx="335280" cy="14478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4" name="Rectangle 403"/>
                <p:cNvSpPr/>
                <p:nvPr/>
              </p:nvSpPr>
              <p:spPr>
                <a:xfrm>
                  <a:off x="3840480" y="4191000"/>
                  <a:ext cx="350520" cy="13716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5" name="Rectangle 404"/>
                <p:cNvSpPr/>
                <p:nvPr/>
              </p:nvSpPr>
              <p:spPr>
                <a:xfrm rot="20437014" flipV="1">
                  <a:off x="4202519" y="2919886"/>
                  <a:ext cx="359290" cy="1246827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6" name="Oval 405"/>
                <p:cNvSpPr/>
                <p:nvPr/>
              </p:nvSpPr>
              <p:spPr>
                <a:xfrm>
                  <a:off x="3429000" y="2133600"/>
                  <a:ext cx="762000" cy="762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400" name="Trapezoid 399"/>
              <p:cNvSpPr/>
              <p:nvPr/>
            </p:nvSpPr>
            <p:spPr>
              <a:xfrm>
                <a:off x="3870960" y="2743200"/>
                <a:ext cx="792480" cy="609600"/>
              </a:xfrm>
              <a:prstGeom prst="trapezoi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56" name="Group 412"/>
          <p:cNvGrpSpPr/>
          <p:nvPr/>
        </p:nvGrpSpPr>
        <p:grpSpPr>
          <a:xfrm>
            <a:off x="6705600" y="914400"/>
            <a:ext cx="1600200" cy="2057400"/>
            <a:chOff x="1143000" y="1219200"/>
            <a:chExt cx="2352009" cy="2438400"/>
          </a:xfrm>
        </p:grpSpPr>
        <p:grpSp>
          <p:nvGrpSpPr>
            <p:cNvPr id="257" name="Group 10"/>
            <p:cNvGrpSpPr/>
            <p:nvPr/>
          </p:nvGrpSpPr>
          <p:grpSpPr>
            <a:xfrm>
              <a:off x="1142998" y="1219197"/>
              <a:ext cx="904208" cy="2438401"/>
              <a:chOff x="3060646" y="2133600"/>
              <a:chExt cx="1501163" cy="3429000"/>
            </a:xfrm>
          </p:grpSpPr>
          <p:sp>
            <p:nvSpPr>
              <p:cNvPr id="424" name="Trapezoid 3"/>
              <p:cNvSpPr/>
              <p:nvPr/>
            </p:nvSpPr>
            <p:spPr>
              <a:xfrm flipV="1">
                <a:off x="3276600" y="2895600"/>
                <a:ext cx="1066800" cy="1371600"/>
              </a:xfrm>
              <a:prstGeom prst="trapezoid">
                <a:avLst>
                  <a:gd name="adj" fmla="val 15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5" name="Rectangle 4"/>
              <p:cNvSpPr/>
              <p:nvPr/>
            </p:nvSpPr>
            <p:spPr>
              <a:xfrm rot="1162986">
                <a:off x="3060646" y="2888987"/>
                <a:ext cx="362113" cy="127814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6" name="Rectangle 425"/>
              <p:cNvSpPr/>
              <p:nvPr/>
            </p:nvSpPr>
            <p:spPr>
              <a:xfrm>
                <a:off x="3429000" y="4114800"/>
                <a:ext cx="335280" cy="1447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7" name="Rectangle 426"/>
              <p:cNvSpPr/>
              <p:nvPr/>
            </p:nvSpPr>
            <p:spPr>
              <a:xfrm>
                <a:off x="3840480" y="4191000"/>
                <a:ext cx="350520" cy="13716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8" name="Rectangle 427"/>
              <p:cNvSpPr/>
              <p:nvPr/>
            </p:nvSpPr>
            <p:spPr>
              <a:xfrm rot="20437014" flipV="1">
                <a:off x="4202519" y="2919886"/>
                <a:ext cx="359290" cy="124682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9" name="Oval 428"/>
              <p:cNvSpPr/>
              <p:nvPr/>
            </p:nvSpPr>
            <p:spPr>
              <a:xfrm>
                <a:off x="3429000" y="2133600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58" name="Group 19"/>
            <p:cNvGrpSpPr/>
            <p:nvPr/>
          </p:nvGrpSpPr>
          <p:grpSpPr>
            <a:xfrm>
              <a:off x="2590798" y="1219197"/>
              <a:ext cx="904208" cy="2438401"/>
              <a:chOff x="3809998" y="1371597"/>
              <a:chExt cx="904208" cy="2438401"/>
            </a:xfrm>
          </p:grpSpPr>
          <p:grpSp>
            <p:nvGrpSpPr>
              <p:cNvPr id="259" name="Group 11"/>
              <p:cNvGrpSpPr/>
              <p:nvPr/>
            </p:nvGrpSpPr>
            <p:grpSpPr>
              <a:xfrm>
                <a:off x="3809998" y="1371597"/>
                <a:ext cx="904208" cy="2438401"/>
                <a:chOff x="3060646" y="2133600"/>
                <a:chExt cx="1501163" cy="3429000"/>
              </a:xfrm>
            </p:grpSpPr>
            <p:sp>
              <p:nvSpPr>
                <p:cNvPr id="418" name="Trapezoid 417"/>
                <p:cNvSpPr/>
                <p:nvPr/>
              </p:nvSpPr>
              <p:spPr>
                <a:xfrm flipV="1">
                  <a:off x="3276600" y="2895600"/>
                  <a:ext cx="1066800" cy="1371600"/>
                </a:xfrm>
                <a:prstGeom prst="trapezoid">
                  <a:avLst>
                    <a:gd name="adj" fmla="val 15000"/>
                  </a:avLst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9" name="Rectangle 418"/>
                <p:cNvSpPr/>
                <p:nvPr/>
              </p:nvSpPr>
              <p:spPr>
                <a:xfrm rot="1162986">
                  <a:off x="3060646" y="2888987"/>
                  <a:ext cx="362113" cy="1278145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0" name="Rectangle 419"/>
                <p:cNvSpPr/>
                <p:nvPr/>
              </p:nvSpPr>
              <p:spPr>
                <a:xfrm>
                  <a:off x="3429000" y="4114800"/>
                  <a:ext cx="335280" cy="14478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1" name="Rectangle 420"/>
                <p:cNvSpPr/>
                <p:nvPr/>
              </p:nvSpPr>
              <p:spPr>
                <a:xfrm>
                  <a:off x="3840480" y="4191000"/>
                  <a:ext cx="350520" cy="13716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2" name="Rectangle 421"/>
                <p:cNvSpPr/>
                <p:nvPr/>
              </p:nvSpPr>
              <p:spPr>
                <a:xfrm rot="20437014" flipV="1">
                  <a:off x="4202519" y="2919886"/>
                  <a:ext cx="359290" cy="1246827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3" name="Oval 422"/>
                <p:cNvSpPr/>
                <p:nvPr/>
              </p:nvSpPr>
              <p:spPr>
                <a:xfrm>
                  <a:off x="3429000" y="2133600"/>
                  <a:ext cx="762000" cy="762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417" name="Trapezoid 416"/>
              <p:cNvSpPr/>
              <p:nvPr/>
            </p:nvSpPr>
            <p:spPr>
              <a:xfrm>
                <a:off x="3870960" y="2743200"/>
                <a:ext cx="792480" cy="609600"/>
              </a:xfrm>
              <a:prstGeom prst="trapezoi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430" name="Rectangle 429"/>
          <p:cNvSpPr/>
          <p:nvPr/>
        </p:nvSpPr>
        <p:spPr>
          <a:xfrm>
            <a:off x="6096000" y="3200400"/>
            <a:ext cx="25908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1" name="TextBox 430"/>
          <p:cNvSpPr txBox="1"/>
          <p:nvPr/>
        </p:nvSpPr>
        <p:spPr>
          <a:xfrm>
            <a:off x="6511319" y="3276600"/>
            <a:ext cx="225093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2.6 Billion</a:t>
            </a:r>
          </a:p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(40%) </a:t>
            </a:r>
          </a:p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Lack</a:t>
            </a:r>
          </a:p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Basic </a:t>
            </a:r>
          </a:p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Sanitation</a:t>
            </a:r>
            <a:endParaRPr lang="en-US" sz="3600" b="1" dirty="0"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CEF6-A398-46B9-A4F4-55DC7B5AF6AA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609600"/>
            <a:ext cx="8039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effectLst>
                  <a:outerShdw blurRad="50800" dist="165100" dir="5400000" algn="ctr" rotWithShape="0">
                    <a:schemeClr val="bg2"/>
                  </a:outerShdw>
                </a:effectLst>
              </a:rPr>
              <a:t>It Is Helpful to Think of Water as Power</a:t>
            </a:r>
            <a:endParaRPr lang="en-US" sz="3600" dirty="0">
              <a:effectLst>
                <a:outerShdw blurRad="50800" dist="165100" dir="5400000" algn="ctr" rotWithShape="0">
                  <a:schemeClr val="bg2"/>
                </a:outerShdw>
              </a:effectLst>
            </a:endParaRPr>
          </a:p>
        </p:txBody>
      </p:sp>
      <p:pic>
        <p:nvPicPr>
          <p:cNvPr id="5" name="Picture 4" descr="hooverDa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600200"/>
            <a:ext cx="3449499" cy="464820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6" name="Picture 5" descr="DMC-CalAqued-I-5.gif"/>
          <p:cNvPicPr>
            <a:picLocks noChangeAspect="1"/>
          </p:cNvPicPr>
          <p:nvPr/>
        </p:nvPicPr>
        <p:blipFill>
          <a:blip r:embed="rId4"/>
          <a:srcRect r="17049"/>
          <a:stretch>
            <a:fillRect/>
          </a:stretch>
        </p:blipFill>
        <p:spPr>
          <a:xfrm>
            <a:off x="4572000" y="1600200"/>
            <a:ext cx="3962400" cy="4651935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8C24C-2F97-461B-9597-8D87B44495AC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grpSp>
        <p:nvGrpSpPr>
          <p:cNvPr id="4" name="Group 259"/>
          <p:cNvGrpSpPr/>
          <p:nvPr/>
        </p:nvGrpSpPr>
        <p:grpSpPr>
          <a:xfrm>
            <a:off x="685801" y="990600"/>
            <a:ext cx="1600200" cy="2057400"/>
            <a:chOff x="1143000" y="1219200"/>
            <a:chExt cx="2352009" cy="2438400"/>
          </a:xfrm>
          <a:solidFill>
            <a:srgbClr val="FFC000"/>
          </a:solidFill>
        </p:grpSpPr>
        <p:grpSp>
          <p:nvGrpSpPr>
            <p:cNvPr id="5" name="Group 10"/>
            <p:cNvGrpSpPr/>
            <p:nvPr/>
          </p:nvGrpSpPr>
          <p:grpSpPr>
            <a:xfrm>
              <a:off x="1142998" y="1219199"/>
              <a:ext cx="904208" cy="2438401"/>
              <a:chOff x="3060646" y="2133600"/>
              <a:chExt cx="1501163" cy="3429000"/>
            </a:xfrm>
            <a:grpFill/>
          </p:grpSpPr>
          <p:sp>
            <p:nvSpPr>
              <p:cNvPr id="271" name="Trapezoid 3"/>
              <p:cNvSpPr/>
              <p:nvPr/>
            </p:nvSpPr>
            <p:spPr>
              <a:xfrm flipV="1">
                <a:off x="3276600" y="2895600"/>
                <a:ext cx="1066800" cy="1371600"/>
              </a:xfrm>
              <a:prstGeom prst="trapezoid">
                <a:avLst>
                  <a:gd name="adj" fmla="val 15000"/>
                </a:avLst>
              </a:prstGeom>
              <a:grp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2" name="Rectangle 4"/>
              <p:cNvSpPr/>
              <p:nvPr/>
            </p:nvSpPr>
            <p:spPr>
              <a:xfrm rot="1162986">
                <a:off x="3060646" y="2888987"/>
                <a:ext cx="362113" cy="1278145"/>
              </a:xfrm>
              <a:prstGeom prst="rect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3" name="Rectangle 272"/>
              <p:cNvSpPr/>
              <p:nvPr/>
            </p:nvSpPr>
            <p:spPr>
              <a:xfrm>
                <a:off x="3391812" y="4114801"/>
                <a:ext cx="335280" cy="1447799"/>
              </a:xfrm>
              <a:prstGeom prst="rect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4" name="Rectangle 273"/>
              <p:cNvSpPr/>
              <p:nvPr/>
            </p:nvSpPr>
            <p:spPr>
              <a:xfrm>
                <a:off x="3877669" y="4191001"/>
                <a:ext cx="350519" cy="1371599"/>
              </a:xfrm>
              <a:prstGeom prst="rect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5" name="Rectangle 274"/>
              <p:cNvSpPr/>
              <p:nvPr/>
            </p:nvSpPr>
            <p:spPr>
              <a:xfrm rot="20437014" flipV="1">
                <a:off x="4202519" y="2919886"/>
                <a:ext cx="359290" cy="1246827"/>
              </a:xfrm>
              <a:prstGeom prst="rect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6" name="Oval 275"/>
              <p:cNvSpPr/>
              <p:nvPr/>
            </p:nvSpPr>
            <p:spPr>
              <a:xfrm>
                <a:off x="3429000" y="2133600"/>
                <a:ext cx="762000" cy="762000"/>
              </a:xfrm>
              <a:prstGeom prst="ellipse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" name="Group 19"/>
            <p:cNvGrpSpPr/>
            <p:nvPr/>
          </p:nvGrpSpPr>
          <p:grpSpPr>
            <a:xfrm>
              <a:off x="2590798" y="1219199"/>
              <a:ext cx="904208" cy="2438401"/>
              <a:chOff x="3809998" y="1371599"/>
              <a:chExt cx="904208" cy="2438401"/>
            </a:xfrm>
            <a:grpFill/>
          </p:grpSpPr>
          <p:grpSp>
            <p:nvGrpSpPr>
              <p:cNvPr id="7" name="Group 11"/>
              <p:cNvGrpSpPr/>
              <p:nvPr/>
            </p:nvGrpSpPr>
            <p:grpSpPr>
              <a:xfrm>
                <a:off x="3809998" y="1371599"/>
                <a:ext cx="904208" cy="2438401"/>
                <a:chOff x="3060646" y="2133600"/>
                <a:chExt cx="1501163" cy="3429000"/>
              </a:xfrm>
              <a:grpFill/>
            </p:grpSpPr>
            <p:sp>
              <p:nvSpPr>
                <p:cNvPr id="265" name="Trapezoid 264"/>
                <p:cNvSpPr/>
                <p:nvPr/>
              </p:nvSpPr>
              <p:spPr>
                <a:xfrm flipV="1">
                  <a:off x="3276600" y="2895600"/>
                  <a:ext cx="1066800" cy="1371600"/>
                </a:xfrm>
                <a:prstGeom prst="trapezoid">
                  <a:avLst>
                    <a:gd name="adj" fmla="val 15000"/>
                  </a:avLst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6" name="Rectangle 265"/>
                <p:cNvSpPr/>
                <p:nvPr/>
              </p:nvSpPr>
              <p:spPr>
                <a:xfrm rot="1162986">
                  <a:off x="3060646" y="2888987"/>
                  <a:ext cx="362113" cy="1278145"/>
                </a:xfrm>
                <a:prstGeom prst="rect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7" name="Rectangle 266"/>
                <p:cNvSpPr/>
                <p:nvPr/>
              </p:nvSpPr>
              <p:spPr>
                <a:xfrm>
                  <a:off x="3429000" y="4114800"/>
                  <a:ext cx="335280" cy="1447800"/>
                </a:xfrm>
                <a:prstGeom prst="rect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8" name="Rectangle 267"/>
                <p:cNvSpPr/>
                <p:nvPr/>
              </p:nvSpPr>
              <p:spPr>
                <a:xfrm>
                  <a:off x="3840480" y="4191000"/>
                  <a:ext cx="350520" cy="1371600"/>
                </a:xfrm>
                <a:prstGeom prst="rect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9" name="Rectangle 268"/>
                <p:cNvSpPr/>
                <p:nvPr/>
              </p:nvSpPr>
              <p:spPr>
                <a:xfrm rot="20437014" flipV="1">
                  <a:off x="4202519" y="2919886"/>
                  <a:ext cx="359290" cy="1246827"/>
                </a:xfrm>
                <a:prstGeom prst="rect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0" name="Oval 269"/>
                <p:cNvSpPr/>
                <p:nvPr/>
              </p:nvSpPr>
              <p:spPr>
                <a:xfrm>
                  <a:off x="3429000" y="2133600"/>
                  <a:ext cx="762000" cy="762000"/>
                </a:xfrm>
                <a:prstGeom prst="ellipse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64" name="Trapezoid 263"/>
              <p:cNvSpPr/>
              <p:nvPr/>
            </p:nvSpPr>
            <p:spPr>
              <a:xfrm>
                <a:off x="3870960" y="2743200"/>
                <a:ext cx="792480" cy="609600"/>
              </a:xfrm>
              <a:prstGeom prst="trapezoid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8" name="Group 310"/>
          <p:cNvGrpSpPr/>
          <p:nvPr/>
        </p:nvGrpSpPr>
        <p:grpSpPr>
          <a:xfrm>
            <a:off x="6781800" y="3429000"/>
            <a:ext cx="1600200" cy="2057400"/>
            <a:chOff x="1143000" y="1219200"/>
            <a:chExt cx="2352009" cy="2438400"/>
          </a:xfrm>
        </p:grpSpPr>
        <p:grpSp>
          <p:nvGrpSpPr>
            <p:cNvPr id="9" name="Group 10"/>
            <p:cNvGrpSpPr/>
            <p:nvPr/>
          </p:nvGrpSpPr>
          <p:grpSpPr>
            <a:xfrm>
              <a:off x="1142998" y="1219197"/>
              <a:ext cx="904208" cy="2438401"/>
              <a:chOff x="3060646" y="2133600"/>
              <a:chExt cx="1501163" cy="3429000"/>
            </a:xfrm>
          </p:grpSpPr>
          <p:sp>
            <p:nvSpPr>
              <p:cNvPr id="322" name="Trapezoid 3"/>
              <p:cNvSpPr/>
              <p:nvPr/>
            </p:nvSpPr>
            <p:spPr>
              <a:xfrm flipV="1">
                <a:off x="3276600" y="2895600"/>
                <a:ext cx="1066800" cy="1371600"/>
              </a:xfrm>
              <a:prstGeom prst="trapezoid">
                <a:avLst>
                  <a:gd name="adj" fmla="val 15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3" name="Rectangle 4"/>
              <p:cNvSpPr/>
              <p:nvPr/>
            </p:nvSpPr>
            <p:spPr>
              <a:xfrm rot="1162986">
                <a:off x="3060646" y="2888987"/>
                <a:ext cx="362113" cy="127814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4" name="Rectangle 323"/>
              <p:cNvSpPr/>
              <p:nvPr/>
            </p:nvSpPr>
            <p:spPr>
              <a:xfrm>
                <a:off x="3429000" y="4114800"/>
                <a:ext cx="335280" cy="1447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5" name="Rectangle 324"/>
              <p:cNvSpPr/>
              <p:nvPr/>
            </p:nvSpPr>
            <p:spPr>
              <a:xfrm>
                <a:off x="3840480" y="4191000"/>
                <a:ext cx="350520" cy="13716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6" name="Rectangle 325"/>
              <p:cNvSpPr/>
              <p:nvPr/>
            </p:nvSpPr>
            <p:spPr>
              <a:xfrm rot="20437014" flipV="1">
                <a:off x="4202519" y="2919886"/>
                <a:ext cx="359290" cy="124682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7" name="Oval 326"/>
              <p:cNvSpPr/>
              <p:nvPr/>
            </p:nvSpPr>
            <p:spPr>
              <a:xfrm>
                <a:off x="3429000" y="2133600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" name="Group 19"/>
            <p:cNvGrpSpPr/>
            <p:nvPr/>
          </p:nvGrpSpPr>
          <p:grpSpPr>
            <a:xfrm>
              <a:off x="2590798" y="1219197"/>
              <a:ext cx="904208" cy="2438401"/>
              <a:chOff x="3809998" y="1371597"/>
              <a:chExt cx="904208" cy="2438401"/>
            </a:xfrm>
          </p:grpSpPr>
          <p:grpSp>
            <p:nvGrpSpPr>
              <p:cNvPr id="11" name="Group 11"/>
              <p:cNvGrpSpPr/>
              <p:nvPr/>
            </p:nvGrpSpPr>
            <p:grpSpPr>
              <a:xfrm>
                <a:off x="3809998" y="1371597"/>
                <a:ext cx="904208" cy="2438401"/>
                <a:chOff x="3060646" y="2133600"/>
                <a:chExt cx="1501163" cy="3429000"/>
              </a:xfrm>
            </p:grpSpPr>
            <p:sp>
              <p:nvSpPr>
                <p:cNvPr id="316" name="Trapezoid 315"/>
                <p:cNvSpPr/>
                <p:nvPr/>
              </p:nvSpPr>
              <p:spPr>
                <a:xfrm flipV="1">
                  <a:off x="3276600" y="2895600"/>
                  <a:ext cx="1066800" cy="1371600"/>
                </a:xfrm>
                <a:prstGeom prst="trapezoid">
                  <a:avLst>
                    <a:gd name="adj" fmla="val 15000"/>
                  </a:avLst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7" name="Rectangle 316"/>
                <p:cNvSpPr/>
                <p:nvPr/>
              </p:nvSpPr>
              <p:spPr>
                <a:xfrm rot="1162986">
                  <a:off x="3060646" y="2888987"/>
                  <a:ext cx="362113" cy="1278145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8" name="Rectangle 317"/>
                <p:cNvSpPr/>
                <p:nvPr/>
              </p:nvSpPr>
              <p:spPr>
                <a:xfrm>
                  <a:off x="3429000" y="4114800"/>
                  <a:ext cx="335280" cy="14478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9" name="Rectangle 318"/>
                <p:cNvSpPr/>
                <p:nvPr/>
              </p:nvSpPr>
              <p:spPr>
                <a:xfrm>
                  <a:off x="3840480" y="4191000"/>
                  <a:ext cx="350520" cy="13716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0" name="Rectangle 319"/>
                <p:cNvSpPr/>
                <p:nvPr/>
              </p:nvSpPr>
              <p:spPr>
                <a:xfrm rot="20437014" flipV="1">
                  <a:off x="4202519" y="2919886"/>
                  <a:ext cx="359290" cy="1246827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1" name="Oval 320"/>
                <p:cNvSpPr/>
                <p:nvPr/>
              </p:nvSpPr>
              <p:spPr>
                <a:xfrm>
                  <a:off x="3429000" y="2133600"/>
                  <a:ext cx="762000" cy="762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315" name="Trapezoid 314"/>
              <p:cNvSpPr/>
              <p:nvPr/>
            </p:nvSpPr>
            <p:spPr>
              <a:xfrm>
                <a:off x="3870960" y="2743200"/>
                <a:ext cx="792480" cy="609600"/>
              </a:xfrm>
              <a:prstGeom prst="trapezoi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2" name="Group 327"/>
          <p:cNvGrpSpPr/>
          <p:nvPr/>
        </p:nvGrpSpPr>
        <p:grpSpPr>
          <a:xfrm>
            <a:off x="4724400" y="3429000"/>
            <a:ext cx="1600200" cy="2057400"/>
            <a:chOff x="1143000" y="1219200"/>
            <a:chExt cx="2352009" cy="2438400"/>
          </a:xfrm>
          <a:solidFill>
            <a:srgbClr val="6699FF"/>
          </a:solidFill>
        </p:grpSpPr>
        <p:grpSp>
          <p:nvGrpSpPr>
            <p:cNvPr id="13" name="Group 10"/>
            <p:cNvGrpSpPr/>
            <p:nvPr/>
          </p:nvGrpSpPr>
          <p:grpSpPr>
            <a:xfrm>
              <a:off x="1142998" y="1219197"/>
              <a:ext cx="904208" cy="2438401"/>
              <a:chOff x="3060646" y="2133600"/>
              <a:chExt cx="1501163" cy="3429000"/>
            </a:xfrm>
            <a:grpFill/>
          </p:grpSpPr>
          <p:sp>
            <p:nvSpPr>
              <p:cNvPr id="339" name="Trapezoid 3"/>
              <p:cNvSpPr/>
              <p:nvPr/>
            </p:nvSpPr>
            <p:spPr>
              <a:xfrm flipV="1">
                <a:off x="3276600" y="2895600"/>
                <a:ext cx="1066800" cy="1371600"/>
              </a:xfrm>
              <a:prstGeom prst="trapezoid">
                <a:avLst>
                  <a:gd name="adj" fmla="val 15000"/>
                </a:avLst>
              </a:prstGeom>
              <a:grpFill/>
              <a:ln>
                <a:solidFill>
                  <a:srgbClr val="66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0" name="Rectangle 4"/>
              <p:cNvSpPr/>
              <p:nvPr/>
            </p:nvSpPr>
            <p:spPr>
              <a:xfrm rot="1162986">
                <a:off x="3060646" y="2888987"/>
                <a:ext cx="362113" cy="1278145"/>
              </a:xfrm>
              <a:prstGeom prst="rect">
                <a:avLst/>
              </a:prstGeom>
              <a:grpFill/>
              <a:ln>
                <a:solidFill>
                  <a:srgbClr val="66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1" name="Rectangle 340"/>
              <p:cNvSpPr/>
              <p:nvPr/>
            </p:nvSpPr>
            <p:spPr>
              <a:xfrm>
                <a:off x="3429000" y="4114800"/>
                <a:ext cx="335280" cy="1447800"/>
              </a:xfrm>
              <a:prstGeom prst="rect">
                <a:avLst/>
              </a:prstGeom>
              <a:grpFill/>
              <a:ln>
                <a:solidFill>
                  <a:srgbClr val="66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2" name="Rectangle 341"/>
              <p:cNvSpPr/>
              <p:nvPr/>
            </p:nvSpPr>
            <p:spPr>
              <a:xfrm>
                <a:off x="3840480" y="4191000"/>
                <a:ext cx="350520" cy="1371600"/>
              </a:xfrm>
              <a:prstGeom prst="rect">
                <a:avLst/>
              </a:prstGeom>
              <a:grpFill/>
              <a:ln>
                <a:solidFill>
                  <a:srgbClr val="66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3" name="Rectangle 342"/>
              <p:cNvSpPr/>
              <p:nvPr/>
            </p:nvSpPr>
            <p:spPr>
              <a:xfrm rot="20437014" flipV="1">
                <a:off x="4202519" y="2919886"/>
                <a:ext cx="359290" cy="1246827"/>
              </a:xfrm>
              <a:prstGeom prst="rect">
                <a:avLst/>
              </a:prstGeom>
              <a:grpFill/>
              <a:ln>
                <a:solidFill>
                  <a:srgbClr val="66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4" name="Oval 343"/>
              <p:cNvSpPr/>
              <p:nvPr/>
            </p:nvSpPr>
            <p:spPr>
              <a:xfrm>
                <a:off x="3429000" y="2133600"/>
                <a:ext cx="762000" cy="762000"/>
              </a:xfrm>
              <a:prstGeom prst="ellipse">
                <a:avLst/>
              </a:prstGeom>
              <a:grpFill/>
              <a:ln>
                <a:solidFill>
                  <a:srgbClr val="66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" name="Group 19"/>
            <p:cNvGrpSpPr/>
            <p:nvPr/>
          </p:nvGrpSpPr>
          <p:grpSpPr>
            <a:xfrm>
              <a:off x="2590798" y="1219197"/>
              <a:ext cx="904208" cy="2438401"/>
              <a:chOff x="3809998" y="1371597"/>
              <a:chExt cx="904208" cy="2438401"/>
            </a:xfrm>
            <a:grpFill/>
          </p:grpSpPr>
          <p:grpSp>
            <p:nvGrpSpPr>
              <p:cNvPr id="15" name="Group 11"/>
              <p:cNvGrpSpPr/>
              <p:nvPr/>
            </p:nvGrpSpPr>
            <p:grpSpPr>
              <a:xfrm>
                <a:off x="3809998" y="1371597"/>
                <a:ext cx="904208" cy="2438401"/>
                <a:chOff x="3060646" y="2133600"/>
                <a:chExt cx="1501163" cy="3429000"/>
              </a:xfrm>
              <a:grpFill/>
            </p:grpSpPr>
            <p:sp>
              <p:nvSpPr>
                <p:cNvPr id="333" name="Trapezoid 332"/>
                <p:cNvSpPr/>
                <p:nvPr/>
              </p:nvSpPr>
              <p:spPr>
                <a:xfrm flipV="1">
                  <a:off x="3276600" y="2895600"/>
                  <a:ext cx="1066800" cy="1371600"/>
                </a:xfrm>
                <a:prstGeom prst="trapezoid">
                  <a:avLst>
                    <a:gd name="adj" fmla="val 15000"/>
                  </a:avLst>
                </a:prstGeom>
                <a:grpFill/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4" name="Rectangle 333"/>
                <p:cNvSpPr/>
                <p:nvPr/>
              </p:nvSpPr>
              <p:spPr>
                <a:xfrm rot="1162986">
                  <a:off x="3060646" y="2888987"/>
                  <a:ext cx="362113" cy="1278145"/>
                </a:xfrm>
                <a:prstGeom prst="rect">
                  <a:avLst/>
                </a:prstGeom>
                <a:grpFill/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5" name="Rectangle 334"/>
                <p:cNvSpPr/>
                <p:nvPr/>
              </p:nvSpPr>
              <p:spPr>
                <a:xfrm>
                  <a:off x="3429000" y="4114800"/>
                  <a:ext cx="335280" cy="1447800"/>
                </a:xfrm>
                <a:prstGeom prst="rect">
                  <a:avLst/>
                </a:prstGeom>
                <a:grpFill/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6" name="Rectangle 335"/>
                <p:cNvSpPr/>
                <p:nvPr/>
              </p:nvSpPr>
              <p:spPr>
                <a:xfrm>
                  <a:off x="3840480" y="4191000"/>
                  <a:ext cx="350520" cy="1371600"/>
                </a:xfrm>
                <a:prstGeom prst="rect">
                  <a:avLst/>
                </a:prstGeom>
                <a:grpFill/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7" name="Rectangle 336"/>
                <p:cNvSpPr/>
                <p:nvPr/>
              </p:nvSpPr>
              <p:spPr>
                <a:xfrm rot="20437014" flipV="1">
                  <a:off x="4202519" y="2919886"/>
                  <a:ext cx="359290" cy="1246827"/>
                </a:xfrm>
                <a:prstGeom prst="rect">
                  <a:avLst/>
                </a:prstGeom>
                <a:grpFill/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8" name="Oval 337"/>
                <p:cNvSpPr/>
                <p:nvPr/>
              </p:nvSpPr>
              <p:spPr>
                <a:xfrm>
                  <a:off x="3429000" y="2133600"/>
                  <a:ext cx="762000" cy="762000"/>
                </a:xfrm>
                <a:prstGeom prst="ellipse">
                  <a:avLst/>
                </a:prstGeom>
                <a:grpFill/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332" name="Trapezoid 331"/>
              <p:cNvSpPr/>
              <p:nvPr/>
            </p:nvSpPr>
            <p:spPr>
              <a:xfrm>
                <a:off x="3870960" y="2743200"/>
                <a:ext cx="792480" cy="609600"/>
              </a:xfrm>
              <a:prstGeom prst="trapezoid">
                <a:avLst/>
              </a:prstGeom>
              <a:grpFill/>
              <a:ln>
                <a:solidFill>
                  <a:srgbClr val="66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6" name="Group 344"/>
          <p:cNvGrpSpPr/>
          <p:nvPr/>
        </p:nvGrpSpPr>
        <p:grpSpPr>
          <a:xfrm>
            <a:off x="2743200" y="3429000"/>
            <a:ext cx="1600200" cy="2057400"/>
            <a:chOff x="1143000" y="1219200"/>
            <a:chExt cx="2352009" cy="2438400"/>
          </a:xfrm>
          <a:solidFill>
            <a:srgbClr val="6699FF"/>
          </a:solidFill>
        </p:grpSpPr>
        <p:grpSp>
          <p:nvGrpSpPr>
            <p:cNvPr id="17" name="Group 10"/>
            <p:cNvGrpSpPr/>
            <p:nvPr/>
          </p:nvGrpSpPr>
          <p:grpSpPr>
            <a:xfrm>
              <a:off x="1142998" y="1219197"/>
              <a:ext cx="904208" cy="2438401"/>
              <a:chOff x="3060646" y="2133600"/>
              <a:chExt cx="1501163" cy="3429000"/>
            </a:xfrm>
            <a:grpFill/>
          </p:grpSpPr>
          <p:sp>
            <p:nvSpPr>
              <p:cNvPr id="356" name="Trapezoid 3"/>
              <p:cNvSpPr/>
              <p:nvPr/>
            </p:nvSpPr>
            <p:spPr>
              <a:xfrm flipV="1">
                <a:off x="3276600" y="2895600"/>
                <a:ext cx="1066800" cy="1371600"/>
              </a:xfrm>
              <a:prstGeom prst="trapezoid">
                <a:avLst>
                  <a:gd name="adj" fmla="val 15000"/>
                </a:avLst>
              </a:prstGeom>
              <a:grpFill/>
              <a:ln>
                <a:solidFill>
                  <a:srgbClr val="66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7" name="Rectangle 4"/>
              <p:cNvSpPr/>
              <p:nvPr/>
            </p:nvSpPr>
            <p:spPr>
              <a:xfrm rot="1162986">
                <a:off x="3060646" y="2888987"/>
                <a:ext cx="362113" cy="1278145"/>
              </a:xfrm>
              <a:prstGeom prst="rect">
                <a:avLst/>
              </a:prstGeom>
              <a:grpFill/>
              <a:ln>
                <a:solidFill>
                  <a:srgbClr val="66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8" name="Rectangle 357"/>
              <p:cNvSpPr/>
              <p:nvPr/>
            </p:nvSpPr>
            <p:spPr>
              <a:xfrm>
                <a:off x="3429000" y="4114800"/>
                <a:ext cx="335280" cy="1447800"/>
              </a:xfrm>
              <a:prstGeom prst="rect">
                <a:avLst/>
              </a:prstGeom>
              <a:grpFill/>
              <a:ln>
                <a:solidFill>
                  <a:srgbClr val="66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9" name="Rectangle 358"/>
              <p:cNvSpPr/>
              <p:nvPr/>
            </p:nvSpPr>
            <p:spPr>
              <a:xfrm>
                <a:off x="3840480" y="4191000"/>
                <a:ext cx="350520" cy="1371600"/>
              </a:xfrm>
              <a:prstGeom prst="rect">
                <a:avLst/>
              </a:prstGeom>
              <a:grpFill/>
              <a:ln>
                <a:solidFill>
                  <a:srgbClr val="66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0" name="Rectangle 359"/>
              <p:cNvSpPr/>
              <p:nvPr/>
            </p:nvSpPr>
            <p:spPr>
              <a:xfrm rot="20437014" flipV="1">
                <a:off x="4202519" y="2919886"/>
                <a:ext cx="359290" cy="1246827"/>
              </a:xfrm>
              <a:prstGeom prst="rect">
                <a:avLst/>
              </a:prstGeom>
              <a:grpFill/>
              <a:ln>
                <a:solidFill>
                  <a:srgbClr val="66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1" name="Oval 360"/>
              <p:cNvSpPr/>
              <p:nvPr/>
            </p:nvSpPr>
            <p:spPr>
              <a:xfrm>
                <a:off x="3429000" y="2133600"/>
                <a:ext cx="762000" cy="762000"/>
              </a:xfrm>
              <a:prstGeom prst="ellipse">
                <a:avLst/>
              </a:prstGeom>
              <a:grpFill/>
              <a:ln>
                <a:solidFill>
                  <a:srgbClr val="66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8" name="Group 19"/>
            <p:cNvGrpSpPr/>
            <p:nvPr/>
          </p:nvGrpSpPr>
          <p:grpSpPr>
            <a:xfrm>
              <a:off x="2590798" y="1219197"/>
              <a:ext cx="904208" cy="2438401"/>
              <a:chOff x="3809998" y="1371597"/>
              <a:chExt cx="904208" cy="2438401"/>
            </a:xfrm>
            <a:grpFill/>
          </p:grpSpPr>
          <p:grpSp>
            <p:nvGrpSpPr>
              <p:cNvPr id="19" name="Group 11"/>
              <p:cNvGrpSpPr/>
              <p:nvPr/>
            </p:nvGrpSpPr>
            <p:grpSpPr>
              <a:xfrm>
                <a:off x="3809998" y="1371597"/>
                <a:ext cx="904208" cy="2438401"/>
                <a:chOff x="3060646" y="2133600"/>
                <a:chExt cx="1501163" cy="3429000"/>
              </a:xfrm>
              <a:grpFill/>
            </p:grpSpPr>
            <p:sp>
              <p:nvSpPr>
                <p:cNvPr id="350" name="Trapezoid 349"/>
                <p:cNvSpPr/>
                <p:nvPr/>
              </p:nvSpPr>
              <p:spPr>
                <a:xfrm flipV="1">
                  <a:off x="3276600" y="2895600"/>
                  <a:ext cx="1066800" cy="1371600"/>
                </a:xfrm>
                <a:prstGeom prst="trapezoid">
                  <a:avLst>
                    <a:gd name="adj" fmla="val 15000"/>
                  </a:avLst>
                </a:prstGeom>
                <a:grpFill/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1" name="Rectangle 350"/>
                <p:cNvSpPr/>
                <p:nvPr/>
              </p:nvSpPr>
              <p:spPr>
                <a:xfrm rot="1162986">
                  <a:off x="3060646" y="2888987"/>
                  <a:ext cx="362113" cy="1278145"/>
                </a:xfrm>
                <a:prstGeom prst="rect">
                  <a:avLst/>
                </a:prstGeom>
                <a:grpFill/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2" name="Rectangle 351"/>
                <p:cNvSpPr/>
                <p:nvPr/>
              </p:nvSpPr>
              <p:spPr>
                <a:xfrm>
                  <a:off x="3429000" y="4114800"/>
                  <a:ext cx="335280" cy="1447800"/>
                </a:xfrm>
                <a:prstGeom prst="rect">
                  <a:avLst/>
                </a:prstGeom>
                <a:grpFill/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3" name="Rectangle 352"/>
                <p:cNvSpPr/>
                <p:nvPr/>
              </p:nvSpPr>
              <p:spPr>
                <a:xfrm>
                  <a:off x="3840480" y="4191000"/>
                  <a:ext cx="350520" cy="1371600"/>
                </a:xfrm>
                <a:prstGeom prst="rect">
                  <a:avLst/>
                </a:prstGeom>
                <a:grpFill/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4" name="Rectangle 353"/>
                <p:cNvSpPr/>
                <p:nvPr/>
              </p:nvSpPr>
              <p:spPr>
                <a:xfrm rot="20437014" flipV="1">
                  <a:off x="4202519" y="2919886"/>
                  <a:ext cx="359290" cy="1246827"/>
                </a:xfrm>
                <a:prstGeom prst="rect">
                  <a:avLst/>
                </a:prstGeom>
                <a:grpFill/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5" name="Oval 354"/>
                <p:cNvSpPr/>
                <p:nvPr/>
              </p:nvSpPr>
              <p:spPr>
                <a:xfrm>
                  <a:off x="3429000" y="2133600"/>
                  <a:ext cx="762000" cy="762000"/>
                </a:xfrm>
                <a:prstGeom prst="ellipse">
                  <a:avLst/>
                </a:prstGeom>
                <a:grpFill/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349" name="Trapezoid 348"/>
              <p:cNvSpPr/>
              <p:nvPr/>
            </p:nvSpPr>
            <p:spPr>
              <a:xfrm>
                <a:off x="3870960" y="2743200"/>
                <a:ext cx="792480" cy="609600"/>
              </a:xfrm>
              <a:prstGeom prst="trapezoid">
                <a:avLst/>
              </a:prstGeom>
              <a:grpFill/>
              <a:ln>
                <a:solidFill>
                  <a:srgbClr val="66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0" name="Group 361"/>
          <p:cNvGrpSpPr/>
          <p:nvPr/>
        </p:nvGrpSpPr>
        <p:grpSpPr>
          <a:xfrm>
            <a:off x="609600" y="3429000"/>
            <a:ext cx="1600200" cy="2057400"/>
            <a:chOff x="1143000" y="1219200"/>
            <a:chExt cx="2352009" cy="2438400"/>
          </a:xfrm>
          <a:solidFill>
            <a:srgbClr val="6699FF"/>
          </a:solidFill>
        </p:grpSpPr>
        <p:grpSp>
          <p:nvGrpSpPr>
            <p:cNvPr id="21" name="Group 10"/>
            <p:cNvGrpSpPr/>
            <p:nvPr/>
          </p:nvGrpSpPr>
          <p:grpSpPr>
            <a:xfrm>
              <a:off x="1142998" y="1219197"/>
              <a:ext cx="904208" cy="2438401"/>
              <a:chOff x="3060646" y="2133600"/>
              <a:chExt cx="1501163" cy="3429000"/>
            </a:xfrm>
            <a:grpFill/>
          </p:grpSpPr>
          <p:sp>
            <p:nvSpPr>
              <p:cNvPr id="373" name="Trapezoid 3"/>
              <p:cNvSpPr/>
              <p:nvPr/>
            </p:nvSpPr>
            <p:spPr>
              <a:xfrm flipV="1">
                <a:off x="3276600" y="2895600"/>
                <a:ext cx="1066800" cy="1371600"/>
              </a:xfrm>
              <a:prstGeom prst="trapezoid">
                <a:avLst>
                  <a:gd name="adj" fmla="val 15000"/>
                </a:avLst>
              </a:prstGeom>
              <a:grpFill/>
              <a:ln>
                <a:solidFill>
                  <a:srgbClr val="66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4" name="Rectangle 4"/>
              <p:cNvSpPr/>
              <p:nvPr/>
            </p:nvSpPr>
            <p:spPr>
              <a:xfrm rot="1162986">
                <a:off x="3060646" y="2888987"/>
                <a:ext cx="362113" cy="1278145"/>
              </a:xfrm>
              <a:prstGeom prst="rect">
                <a:avLst/>
              </a:prstGeom>
              <a:grpFill/>
              <a:ln>
                <a:solidFill>
                  <a:srgbClr val="66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5" name="Rectangle 374"/>
              <p:cNvSpPr/>
              <p:nvPr/>
            </p:nvSpPr>
            <p:spPr>
              <a:xfrm>
                <a:off x="3429000" y="4114800"/>
                <a:ext cx="335280" cy="1447800"/>
              </a:xfrm>
              <a:prstGeom prst="rect">
                <a:avLst/>
              </a:prstGeom>
              <a:grpFill/>
              <a:ln>
                <a:solidFill>
                  <a:srgbClr val="66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6" name="Rectangle 375"/>
              <p:cNvSpPr/>
              <p:nvPr/>
            </p:nvSpPr>
            <p:spPr>
              <a:xfrm>
                <a:off x="3840480" y="4191000"/>
                <a:ext cx="350520" cy="1371600"/>
              </a:xfrm>
              <a:prstGeom prst="rect">
                <a:avLst/>
              </a:prstGeom>
              <a:grpFill/>
              <a:ln>
                <a:solidFill>
                  <a:srgbClr val="66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7" name="Rectangle 376"/>
              <p:cNvSpPr/>
              <p:nvPr/>
            </p:nvSpPr>
            <p:spPr>
              <a:xfrm rot="20437014" flipV="1">
                <a:off x="4202519" y="2919886"/>
                <a:ext cx="359290" cy="1246827"/>
              </a:xfrm>
              <a:prstGeom prst="rect">
                <a:avLst/>
              </a:prstGeom>
              <a:grpFill/>
              <a:ln>
                <a:solidFill>
                  <a:srgbClr val="66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8" name="Oval 377"/>
              <p:cNvSpPr/>
              <p:nvPr/>
            </p:nvSpPr>
            <p:spPr>
              <a:xfrm>
                <a:off x="3429000" y="2133600"/>
                <a:ext cx="762000" cy="762000"/>
              </a:xfrm>
              <a:prstGeom prst="ellipse">
                <a:avLst/>
              </a:prstGeom>
              <a:grpFill/>
              <a:ln>
                <a:solidFill>
                  <a:srgbClr val="66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2" name="Group 19"/>
            <p:cNvGrpSpPr/>
            <p:nvPr/>
          </p:nvGrpSpPr>
          <p:grpSpPr>
            <a:xfrm>
              <a:off x="2590798" y="1219197"/>
              <a:ext cx="904208" cy="2438401"/>
              <a:chOff x="3809998" y="1371597"/>
              <a:chExt cx="904208" cy="2438401"/>
            </a:xfrm>
            <a:grpFill/>
          </p:grpSpPr>
          <p:grpSp>
            <p:nvGrpSpPr>
              <p:cNvPr id="23" name="Group 11"/>
              <p:cNvGrpSpPr/>
              <p:nvPr/>
            </p:nvGrpSpPr>
            <p:grpSpPr>
              <a:xfrm>
                <a:off x="3809998" y="1371597"/>
                <a:ext cx="904208" cy="2438401"/>
                <a:chOff x="3060646" y="2133600"/>
                <a:chExt cx="1501163" cy="3429000"/>
              </a:xfrm>
              <a:grpFill/>
            </p:grpSpPr>
            <p:sp>
              <p:nvSpPr>
                <p:cNvPr id="367" name="Trapezoid 366"/>
                <p:cNvSpPr/>
                <p:nvPr/>
              </p:nvSpPr>
              <p:spPr>
                <a:xfrm flipV="1">
                  <a:off x="3276600" y="2895600"/>
                  <a:ext cx="1066800" cy="1371600"/>
                </a:xfrm>
                <a:prstGeom prst="trapezoid">
                  <a:avLst>
                    <a:gd name="adj" fmla="val 15000"/>
                  </a:avLst>
                </a:prstGeom>
                <a:grpFill/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8" name="Rectangle 367"/>
                <p:cNvSpPr/>
                <p:nvPr/>
              </p:nvSpPr>
              <p:spPr>
                <a:xfrm rot="1162986">
                  <a:off x="3060646" y="2888987"/>
                  <a:ext cx="362113" cy="1278145"/>
                </a:xfrm>
                <a:prstGeom prst="rect">
                  <a:avLst/>
                </a:prstGeom>
                <a:grpFill/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9" name="Rectangle 368"/>
                <p:cNvSpPr/>
                <p:nvPr/>
              </p:nvSpPr>
              <p:spPr>
                <a:xfrm>
                  <a:off x="3429000" y="4114800"/>
                  <a:ext cx="335280" cy="1447800"/>
                </a:xfrm>
                <a:prstGeom prst="rect">
                  <a:avLst/>
                </a:prstGeom>
                <a:grpFill/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0" name="Rectangle 369"/>
                <p:cNvSpPr/>
                <p:nvPr/>
              </p:nvSpPr>
              <p:spPr>
                <a:xfrm>
                  <a:off x="3840480" y="4191000"/>
                  <a:ext cx="350520" cy="1371600"/>
                </a:xfrm>
                <a:prstGeom prst="rect">
                  <a:avLst/>
                </a:prstGeom>
                <a:grpFill/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1" name="Rectangle 370"/>
                <p:cNvSpPr/>
                <p:nvPr/>
              </p:nvSpPr>
              <p:spPr>
                <a:xfrm rot="20437014" flipV="1">
                  <a:off x="4202519" y="2919886"/>
                  <a:ext cx="359290" cy="1246827"/>
                </a:xfrm>
                <a:prstGeom prst="rect">
                  <a:avLst/>
                </a:prstGeom>
                <a:grpFill/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2" name="Oval 371"/>
                <p:cNvSpPr/>
                <p:nvPr/>
              </p:nvSpPr>
              <p:spPr>
                <a:xfrm>
                  <a:off x="3429000" y="2133600"/>
                  <a:ext cx="762000" cy="762000"/>
                </a:xfrm>
                <a:prstGeom prst="ellipse">
                  <a:avLst/>
                </a:prstGeom>
                <a:grpFill/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366" name="Trapezoid 365"/>
              <p:cNvSpPr/>
              <p:nvPr/>
            </p:nvSpPr>
            <p:spPr>
              <a:xfrm>
                <a:off x="3870960" y="2743200"/>
                <a:ext cx="792480" cy="609600"/>
              </a:xfrm>
              <a:prstGeom prst="trapezoid">
                <a:avLst/>
              </a:prstGeom>
              <a:grpFill/>
              <a:ln>
                <a:solidFill>
                  <a:srgbClr val="66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4" name="Group 378"/>
          <p:cNvGrpSpPr/>
          <p:nvPr/>
        </p:nvGrpSpPr>
        <p:grpSpPr>
          <a:xfrm>
            <a:off x="2667000" y="990600"/>
            <a:ext cx="1600200" cy="2057400"/>
            <a:chOff x="1143000" y="1219200"/>
            <a:chExt cx="2352009" cy="2438400"/>
          </a:xfrm>
          <a:solidFill>
            <a:srgbClr val="6699FF"/>
          </a:solidFill>
        </p:grpSpPr>
        <p:grpSp>
          <p:nvGrpSpPr>
            <p:cNvPr id="25" name="Group 10"/>
            <p:cNvGrpSpPr/>
            <p:nvPr/>
          </p:nvGrpSpPr>
          <p:grpSpPr>
            <a:xfrm>
              <a:off x="1142998" y="1219197"/>
              <a:ext cx="904208" cy="2438401"/>
              <a:chOff x="3060646" y="2133600"/>
              <a:chExt cx="1501163" cy="3429000"/>
            </a:xfrm>
            <a:grpFill/>
          </p:grpSpPr>
          <p:sp>
            <p:nvSpPr>
              <p:cNvPr id="390" name="Trapezoid 3"/>
              <p:cNvSpPr/>
              <p:nvPr/>
            </p:nvSpPr>
            <p:spPr>
              <a:xfrm flipV="1">
                <a:off x="3276600" y="2895600"/>
                <a:ext cx="1066800" cy="1371600"/>
              </a:xfrm>
              <a:prstGeom prst="trapezoid">
                <a:avLst>
                  <a:gd name="adj" fmla="val 15000"/>
                </a:avLst>
              </a:prstGeom>
              <a:grpFill/>
              <a:ln>
                <a:solidFill>
                  <a:srgbClr val="66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1" name="Rectangle 4"/>
              <p:cNvSpPr/>
              <p:nvPr/>
            </p:nvSpPr>
            <p:spPr>
              <a:xfrm rot="1162986">
                <a:off x="3060646" y="2888987"/>
                <a:ext cx="362113" cy="1278145"/>
              </a:xfrm>
              <a:prstGeom prst="rect">
                <a:avLst/>
              </a:prstGeom>
              <a:grpFill/>
              <a:ln>
                <a:solidFill>
                  <a:srgbClr val="66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2" name="Rectangle 391"/>
              <p:cNvSpPr/>
              <p:nvPr/>
            </p:nvSpPr>
            <p:spPr>
              <a:xfrm>
                <a:off x="3429000" y="4114800"/>
                <a:ext cx="335280" cy="1447800"/>
              </a:xfrm>
              <a:prstGeom prst="rect">
                <a:avLst/>
              </a:prstGeom>
              <a:grpFill/>
              <a:ln>
                <a:solidFill>
                  <a:srgbClr val="66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3" name="Rectangle 392"/>
              <p:cNvSpPr/>
              <p:nvPr/>
            </p:nvSpPr>
            <p:spPr>
              <a:xfrm>
                <a:off x="3840480" y="4191000"/>
                <a:ext cx="350520" cy="1371600"/>
              </a:xfrm>
              <a:prstGeom prst="rect">
                <a:avLst/>
              </a:prstGeom>
              <a:grpFill/>
              <a:ln>
                <a:solidFill>
                  <a:srgbClr val="66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4" name="Rectangle 393"/>
              <p:cNvSpPr/>
              <p:nvPr/>
            </p:nvSpPr>
            <p:spPr>
              <a:xfrm rot="20437014" flipV="1">
                <a:off x="4202519" y="2919886"/>
                <a:ext cx="359290" cy="1246827"/>
              </a:xfrm>
              <a:prstGeom prst="rect">
                <a:avLst/>
              </a:prstGeom>
              <a:grpFill/>
              <a:ln>
                <a:solidFill>
                  <a:srgbClr val="66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5" name="Oval 394"/>
              <p:cNvSpPr/>
              <p:nvPr/>
            </p:nvSpPr>
            <p:spPr>
              <a:xfrm>
                <a:off x="3429000" y="2133600"/>
                <a:ext cx="762000" cy="762000"/>
              </a:xfrm>
              <a:prstGeom prst="ellipse">
                <a:avLst/>
              </a:prstGeom>
              <a:grpFill/>
              <a:ln>
                <a:solidFill>
                  <a:srgbClr val="66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6" name="Group 19"/>
            <p:cNvGrpSpPr/>
            <p:nvPr/>
          </p:nvGrpSpPr>
          <p:grpSpPr>
            <a:xfrm>
              <a:off x="2590798" y="1219197"/>
              <a:ext cx="904208" cy="2438401"/>
              <a:chOff x="3809998" y="1371597"/>
              <a:chExt cx="904208" cy="2438401"/>
            </a:xfrm>
            <a:grpFill/>
          </p:grpSpPr>
          <p:grpSp>
            <p:nvGrpSpPr>
              <p:cNvPr id="27" name="Group 11"/>
              <p:cNvGrpSpPr/>
              <p:nvPr/>
            </p:nvGrpSpPr>
            <p:grpSpPr>
              <a:xfrm>
                <a:off x="3809998" y="1371597"/>
                <a:ext cx="904208" cy="2438401"/>
                <a:chOff x="3060646" y="2133600"/>
                <a:chExt cx="1501163" cy="3429000"/>
              </a:xfrm>
              <a:grpFill/>
            </p:grpSpPr>
            <p:sp>
              <p:nvSpPr>
                <p:cNvPr id="384" name="Trapezoid 383"/>
                <p:cNvSpPr/>
                <p:nvPr/>
              </p:nvSpPr>
              <p:spPr>
                <a:xfrm flipV="1">
                  <a:off x="3276600" y="2895600"/>
                  <a:ext cx="1066800" cy="1371600"/>
                </a:xfrm>
                <a:prstGeom prst="trapezoid">
                  <a:avLst>
                    <a:gd name="adj" fmla="val 15000"/>
                  </a:avLst>
                </a:prstGeom>
                <a:grpFill/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5" name="Rectangle 384"/>
                <p:cNvSpPr/>
                <p:nvPr/>
              </p:nvSpPr>
              <p:spPr>
                <a:xfrm rot="1162986">
                  <a:off x="3060646" y="2888987"/>
                  <a:ext cx="362113" cy="1278145"/>
                </a:xfrm>
                <a:prstGeom prst="rect">
                  <a:avLst/>
                </a:prstGeom>
                <a:grpFill/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6" name="Rectangle 385"/>
                <p:cNvSpPr/>
                <p:nvPr/>
              </p:nvSpPr>
              <p:spPr>
                <a:xfrm>
                  <a:off x="3429000" y="4114800"/>
                  <a:ext cx="335280" cy="1447800"/>
                </a:xfrm>
                <a:prstGeom prst="rect">
                  <a:avLst/>
                </a:prstGeom>
                <a:grpFill/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7" name="Rectangle 386"/>
                <p:cNvSpPr/>
                <p:nvPr/>
              </p:nvSpPr>
              <p:spPr>
                <a:xfrm>
                  <a:off x="3840480" y="4191000"/>
                  <a:ext cx="350520" cy="1371600"/>
                </a:xfrm>
                <a:prstGeom prst="rect">
                  <a:avLst/>
                </a:prstGeom>
                <a:grpFill/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8" name="Rectangle 387"/>
                <p:cNvSpPr/>
                <p:nvPr/>
              </p:nvSpPr>
              <p:spPr>
                <a:xfrm rot="20437014" flipV="1">
                  <a:off x="4202519" y="2919886"/>
                  <a:ext cx="359290" cy="1246827"/>
                </a:xfrm>
                <a:prstGeom prst="rect">
                  <a:avLst/>
                </a:prstGeom>
                <a:grpFill/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9" name="Oval 388"/>
                <p:cNvSpPr/>
                <p:nvPr/>
              </p:nvSpPr>
              <p:spPr>
                <a:xfrm>
                  <a:off x="3429000" y="2133600"/>
                  <a:ext cx="762000" cy="762000"/>
                </a:xfrm>
                <a:prstGeom prst="ellipse">
                  <a:avLst/>
                </a:prstGeom>
                <a:grpFill/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383" name="Trapezoid 382"/>
              <p:cNvSpPr/>
              <p:nvPr/>
            </p:nvSpPr>
            <p:spPr>
              <a:xfrm>
                <a:off x="3870960" y="2743200"/>
                <a:ext cx="792480" cy="609600"/>
              </a:xfrm>
              <a:prstGeom prst="trapezoid">
                <a:avLst/>
              </a:prstGeom>
              <a:grpFill/>
              <a:ln>
                <a:solidFill>
                  <a:srgbClr val="66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8" name="Group 395"/>
          <p:cNvGrpSpPr/>
          <p:nvPr/>
        </p:nvGrpSpPr>
        <p:grpSpPr>
          <a:xfrm>
            <a:off x="4724400" y="990600"/>
            <a:ext cx="1600200" cy="2057400"/>
            <a:chOff x="1143000" y="1219200"/>
            <a:chExt cx="2352009" cy="2438400"/>
          </a:xfrm>
          <a:solidFill>
            <a:srgbClr val="6699FF"/>
          </a:solidFill>
        </p:grpSpPr>
        <p:grpSp>
          <p:nvGrpSpPr>
            <p:cNvPr id="29" name="Group 10"/>
            <p:cNvGrpSpPr/>
            <p:nvPr/>
          </p:nvGrpSpPr>
          <p:grpSpPr>
            <a:xfrm>
              <a:off x="1142998" y="1219197"/>
              <a:ext cx="904208" cy="2438401"/>
              <a:chOff x="3060646" y="2133600"/>
              <a:chExt cx="1501163" cy="3429000"/>
            </a:xfrm>
            <a:grpFill/>
          </p:grpSpPr>
          <p:sp>
            <p:nvSpPr>
              <p:cNvPr id="407" name="Trapezoid 3"/>
              <p:cNvSpPr/>
              <p:nvPr/>
            </p:nvSpPr>
            <p:spPr>
              <a:xfrm flipV="1">
                <a:off x="3276600" y="2895600"/>
                <a:ext cx="1066800" cy="1371600"/>
              </a:xfrm>
              <a:prstGeom prst="trapezoid">
                <a:avLst>
                  <a:gd name="adj" fmla="val 15000"/>
                </a:avLst>
              </a:prstGeom>
              <a:grpFill/>
              <a:ln>
                <a:solidFill>
                  <a:srgbClr val="66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8" name="Rectangle 4"/>
              <p:cNvSpPr/>
              <p:nvPr/>
            </p:nvSpPr>
            <p:spPr>
              <a:xfrm rot="1162986">
                <a:off x="3060646" y="2888987"/>
                <a:ext cx="362113" cy="1278145"/>
              </a:xfrm>
              <a:prstGeom prst="rect">
                <a:avLst/>
              </a:prstGeom>
              <a:grpFill/>
              <a:ln>
                <a:solidFill>
                  <a:srgbClr val="66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9" name="Rectangle 408"/>
              <p:cNvSpPr/>
              <p:nvPr/>
            </p:nvSpPr>
            <p:spPr>
              <a:xfrm>
                <a:off x="3391812" y="4114801"/>
                <a:ext cx="335280" cy="1447799"/>
              </a:xfrm>
              <a:prstGeom prst="rect">
                <a:avLst/>
              </a:prstGeom>
              <a:grpFill/>
              <a:ln>
                <a:solidFill>
                  <a:srgbClr val="66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0" name="Rectangle 409"/>
              <p:cNvSpPr/>
              <p:nvPr/>
            </p:nvSpPr>
            <p:spPr>
              <a:xfrm>
                <a:off x="3841608" y="4165604"/>
                <a:ext cx="350519" cy="1371599"/>
              </a:xfrm>
              <a:prstGeom prst="rect">
                <a:avLst/>
              </a:prstGeom>
              <a:grpFill/>
              <a:ln>
                <a:solidFill>
                  <a:srgbClr val="66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1" name="Rectangle 410"/>
              <p:cNvSpPr/>
              <p:nvPr/>
            </p:nvSpPr>
            <p:spPr>
              <a:xfrm rot="20437014" flipV="1">
                <a:off x="4202519" y="2919886"/>
                <a:ext cx="359290" cy="1246827"/>
              </a:xfrm>
              <a:prstGeom prst="rect">
                <a:avLst/>
              </a:prstGeom>
              <a:grpFill/>
              <a:ln>
                <a:solidFill>
                  <a:srgbClr val="66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2" name="Oval 411"/>
              <p:cNvSpPr/>
              <p:nvPr/>
            </p:nvSpPr>
            <p:spPr>
              <a:xfrm>
                <a:off x="3429000" y="2133600"/>
                <a:ext cx="762000" cy="762000"/>
              </a:xfrm>
              <a:prstGeom prst="ellipse">
                <a:avLst/>
              </a:prstGeom>
              <a:grpFill/>
              <a:ln>
                <a:solidFill>
                  <a:srgbClr val="66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0" name="Group 19"/>
            <p:cNvGrpSpPr/>
            <p:nvPr/>
          </p:nvGrpSpPr>
          <p:grpSpPr>
            <a:xfrm>
              <a:off x="2590798" y="1219197"/>
              <a:ext cx="904208" cy="2438401"/>
              <a:chOff x="3809998" y="1371597"/>
              <a:chExt cx="904208" cy="2438401"/>
            </a:xfrm>
            <a:grpFill/>
          </p:grpSpPr>
          <p:grpSp>
            <p:nvGrpSpPr>
              <p:cNvPr id="31" name="Group 11"/>
              <p:cNvGrpSpPr/>
              <p:nvPr/>
            </p:nvGrpSpPr>
            <p:grpSpPr>
              <a:xfrm>
                <a:off x="3809998" y="1371597"/>
                <a:ext cx="904208" cy="2438401"/>
                <a:chOff x="3060646" y="2133600"/>
                <a:chExt cx="1501163" cy="3429000"/>
              </a:xfrm>
              <a:grpFill/>
            </p:grpSpPr>
            <p:sp>
              <p:nvSpPr>
                <p:cNvPr id="401" name="Trapezoid 400"/>
                <p:cNvSpPr/>
                <p:nvPr/>
              </p:nvSpPr>
              <p:spPr>
                <a:xfrm flipV="1">
                  <a:off x="3276600" y="2895600"/>
                  <a:ext cx="1066800" cy="1371600"/>
                </a:xfrm>
                <a:prstGeom prst="trapezoid">
                  <a:avLst>
                    <a:gd name="adj" fmla="val 15000"/>
                  </a:avLst>
                </a:prstGeom>
                <a:grpFill/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2" name="Rectangle 401"/>
                <p:cNvSpPr/>
                <p:nvPr/>
              </p:nvSpPr>
              <p:spPr>
                <a:xfrm rot="1162986">
                  <a:off x="3060646" y="2888987"/>
                  <a:ext cx="362113" cy="1278145"/>
                </a:xfrm>
                <a:prstGeom prst="rect">
                  <a:avLst/>
                </a:prstGeom>
                <a:grpFill/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3" name="Rectangle 402"/>
                <p:cNvSpPr/>
                <p:nvPr/>
              </p:nvSpPr>
              <p:spPr>
                <a:xfrm>
                  <a:off x="3429000" y="4114800"/>
                  <a:ext cx="335280" cy="1447800"/>
                </a:xfrm>
                <a:prstGeom prst="rect">
                  <a:avLst/>
                </a:prstGeom>
                <a:grpFill/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4" name="Rectangle 403"/>
                <p:cNvSpPr/>
                <p:nvPr/>
              </p:nvSpPr>
              <p:spPr>
                <a:xfrm>
                  <a:off x="3840480" y="4191000"/>
                  <a:ext cx="350520" cy="1371600"/>
                </a:xfrm>
                <a:prstGeom prst="rect">
                  <a:avLst/>
                </a:prstGeom>
                <a:grpFill/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5" name="Rectangle 404"/>
                <p:cNvSpPr/>
                <p:nvPr/>
              </p:nvSpPr>
              <p:spPr>
                <a:xfrm rot="20437014" flipV="1">
                  <a:off x="4202519" y="2919886"/>
                  <a:ext cx="359290" cy="1246827"/>
                </a:xfrm>
                <a:prstGeom prst="rect">
                  <a:avLst/>
                </a:prstGeom>
                <a:grpFill/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6" name="Oval 405"/>
                <p:cNvSpPr/>
                <p:nvPr/>
              </p:nvSpPr>
              <p:spPr>
                <a:xfrm>
                  <a:off x="3429000" y="2133600"/>
                  <a:ext cx="762000" cy="762000"/>
                </a:xfrm>
                <a:prstGeom prst="ellipse">
                  <a:avLst/>
                </a:prstGeom>
                <a:grpFill/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400" name="Trapezoid 399"/>
              <p:cNvSpPr/>
              <p:nvPr/>
            </p:nvSpPr>
            <p:spPr>
              <a:xfrm>
                <a:off x="3870960" y="2743200"/>
                <a:ext cx="792480" cy="609600"/>
              </a:xfrm>
              <a:prstGeom prst="trapezoid">
                <a:avLst/>
              </a:prstGeom>
              <a:grpFill/>
              <a:ln>
                <a:solidFill>
                  <a:srgbClr val="66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56" name="Group 412"/>
          <p:cNvGrpSpPr/>
          <p:nvPr/>
        </p:nvGrpSpPr>
        <p:grpSpPr>
          <a:xfrm>
            <a:off x="6705600" y="914400"/>
            <a:ext cx="1600200" cy="2057400"/>
            <a:chOff x="1143000" y="1219200"/>
            <a:chExt cx="2352009" cy="2438400"/>
          </a:xfrm>
          <a:solidFill>
            <a:srgbClr val="6699FF"/>
          </a:solidFill>
        </p:grpSpPr>
        <p:grpSp>
          <p:nvGrpSpPr>
            <p:cNvPr id="257" name="Group 10"/>
            <p:cNvGrpSpPr/>
            <p:nvPr/>
          </p:nvGrpSpPr>
          <p:grpSpPr>
            <a:xfrm>
              <a:off x="1142998" y="1219197"/>
              <a:ext cx="904208" cy="2438401"/>
              <a:chOff x="3060646" y="2133600"/>
              <a:chExt cx="1501163" cy="3429000"/>
            </a:xfrm>
            <a:grpFill/>
          </p:grpSpPr>
          <p:sp>
            <p:nvSpPr>
              <p:cNvPr id="424" name="Trapezoid 3"/>
              <p:cNvSpPr/>
              <p:nvPr/>
            </p:nvSpPr>
            <p:spPr>
              <a:xfrm flipV="1">
                <a:off x="3276600" y="2895600"/>
                <a:ext cx="1066800" cy="1371600"/>
              </a:xfrm>
              <a:prstGeom prst="trapezoid">
                <a:avLst>
                  <a:gd name="adj" fmla="val 15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5" name="Rectangle 4"/>
              <p:cNvSpPr/>
              <p:nvPr/>
            </p:nvSpPr>
            <p:spPr>
              <a:xfrm rot="1162986">
                <a:off x="3060646" y="2888987"/>
                <a:ext cx="362113" cy="127814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6" name="Rectangle 425"/>
              <p:cNvSpPr/>
              <p:nvPr/>
            </p:nvSpPr>
            <p:spPr>
              <a:xfrm>
                <a:off x="3429000" y="4114800"/>
                <a:ext cx="335280" cy="14478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7" name="Rectangle 426"/>
              <p:cNvSpPr/>
              <p:nvPr/>
            </p:nvSpPr>
            <p:spPr>
              <a:xfrm>
                <a:off x="3840480" y="4191000"/>
                <a:ext cx="350520" cy="1371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8" name="Rectangle 427"/>
              <p:cNvSpPr/>
              <p:nvPr/>
            </p:nvSpPr>
            <p:spPr>
              <a:xfrm rot="20437014" flipV="1">
                <a:off x="4202519" y="2919886"/>
                <a:ext cx="359290" cy="12468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9" name="Oval 428"/>
              <p:cNvSpPr/>
              <p:nvPr/>
            </p:nvSpPr>
            <p:spPr>
              <a:xfrm>
                <a:off x="3429000" y="2133600"/>
                <a:ext cx="762000" cy="76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58" name="Group 19"/>
            <p:cNvGrpSpPr/>
            <p:nvPr/>
          </p:nvGrpSpPr>
          <p:grpSpPr>
            <a:xfrm>
              <a:off x="2590798" y="1219197"/>
              <a:ext cx="904208" cy="2438401"/>
              <a:chOff x="3809998" y="1371597"/>
              <a:chExt cx="904208" cy="2438401"/>
            </a:xfrm>
            <a:grpFill/>
          </p:grpSpPr>
          <p:grpSp>
            <p:nvGrpSpPr>
              <p:cNvPr id="259" name="Group 11"/>
              <p:cNvGrpSpPr/>
              <p:nvPr/>
            </p:nvGrpSpPr>
            <p:grpSpPr>
              <a:xfrm>
                <a:off x="3809998" y="1371597"/>
                <a:ext cx="904208" cy="2438401"/>
                <a:chOff x="3060646" y="2133600"/>
                <a:chExt cx="1501163" cy="3429000"/>
              </a:xfrm>
              <a:grpFill/>
            </p:grpSpPr>
            <p:sp>
              <p:nvSpPr>
                <p:cNvPr id="418" name="Trapezoid 417"/>
                <p:cNvSpPr/>
                <p:nvPr/>
              </p:nvSpPr>
              <p:spPr>
                <a:xfrm flipV="1">
                  <a:off x="3276600" y="2895600"/>
                  <a:ext cx="1066800" cy="1371600"/>
                </a:xfrm>
                <a:prstGeom prst="trapezoid">
                  <a:avLst>
                    <a:gd name="adj" fmla="val 15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9" name="Rectangle 418"/>
                <p:cNvSpPr/>
                <p:nvPr/>
              </p:nvSpPr>
              <p:spPr>
                <a:xfrm rot="1162986">
                  <a:off x="3060646" y="2888987"/>
                  <a:ext cx="362113" cy="127814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0" name="Rectangle 419"/>
                <p:cNvSpPr/>
                <p:nvPr/>
              </p:nvSpPr>
              <p:spPr>
                <a:xfrm>
                  <a:off x="3429000" y="4114800"/>
                  <a:ext cx="335280" cy="14478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1" name="Rectangle 420"/>
                <p:cNvSpPr/>
                <p:nvPr/>
              </p:nvSpPr>
              <p:spPr>
                <a:xfrm>
                  <a:off x="3840480" y="4191000"/>
                  <a:ext cx="350520" cy="13716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2" name="Rectangle 421"/>
                <p:cNvSpPr/>
                <p:nvPr/>
              </p:nvSpPr>
              <p:spPr>
                <a:xfrm rot="20437014" flipV="1">
                  <a:off x="4202519" y="2919886"/>
                  <a:ext cx="359290" cy="124682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3" name="Oval 422"/>
                <p:cNvSpPr/>
                <p:nvPr/>
              </p:nvSpPr>
              <p:spPr>
                <a:xfrm>
                  <a:off x="3429000" y="2133600"/>
                  <a:ext cx="762000" cy="7620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417" name="Trapezoid 416"/>
              <p:cNvSpPr/>
              <p:nvPr/>
            </p:nvSpPr>
            <p:spPr>
              <a:xfrm>
                <a:off x="3870960" y="2743200"/>
                <a:ext cx="792480" cy="609600"/>
              </a:xfrm>
              <a:prstGeom prst="trapezoi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430" name="Rectangle 429"/>
          <p:cNvSpPr/>
          <p:nvPr/>
        </p:nvSpPr>
        <p:spPr>
          <a:xfrm>
            <a:off x="6096000" y="3200400"/>
            <a:ext cx="25908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1" name="TextBox 430"/>
          <p:cNvSpPr txBox="1"/>
          <p:nvPr/>
        </p:nvSpPr>
        <p:spPr>
          <a:xfrm>
            <a:off x="6324600" y="3276600"/>
            <a:ext cx="270779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And 1 Billion</a:t>
            </a:r>
          </a:p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Use</a:t>
            </a:r>
          </a:p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Unsafe </a:t>
            </a:r>
          </a:p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Drinking</a:t>
            </a:r>
          </a:p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Water</a:t>
            </a:r>
            <a:endParaRPr lang="en-US" sz="3600" b="1" dirty="0"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CEF6-A398-46B9-A4F4-55DC7B5AF6AA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838200"/>
            <a:ext cx="7196201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There Are Many Places</a:t>
            </a:r>
          </a:p>
          <a:p>
            <a:pPr algn="ctr"/>
            <a:r>
              <a:rPr lang="en-US" sz="44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In the World Where the</a:t>
            </a:r>
          </a:p>
          <a:p>
            <a:pPr algn="ctr"/>
            <a:r>
              <a:rPr lang="en-US" sz="44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Demand for Fresh Water</a:t>
            </a:r>
          </a:p>
          <a:p>
            <a:pPr algn="ctr"/>
            <a:r>
              <a:rPr lang="en-US" sz="44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Is Already Producing Intense</a:t>
            </a:r>
          </a:p>
          <a:p>
            <a:pPr algn="ctr"/>
            <a:r>
              <a:rPr lang="en-US" sz="44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Re-Adjustment of Political</a:t>
            </a:r>
          </a:p>
          <a:p>
            <a:pPr algn="ctr"/>
            <a:r>
              <a:rPr lang="en-US" sz="44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Priorities</a:t>
            </a:r>
          </a:p>
          <a:p>
            <a:pPr algn="ctr"/>
            <a:r>
              <a:rPr lang="en-US" sz="44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--Let’s Look at Three</a:t>
            </a:r>
            <a:endParaRPr lang="en-US" sz="4400" b="1" dirty="0"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CEF6-A398-46B9-A4F4-55DC7B5AF6AA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pic>
        <p:nvPicPr>
          <p:cNvPr id="4" name="Picture 3" descr="israel golan heights.jpg"/>
          <p:cNvPicPr>
            <a:picLocks noChangeAspect="1"/>
          </p:cNvPicPr>
          <p:nvPr/>
        </p:nvPicPr>
        <p:blipFill>
          <a:blip r:embed="rId3"/>
          <a:srcRect r="26872" b="22655"/>
          <a:stretch>
            <a:fillRect/>
          </a:stretch>
        </p:blipFill>
        <p:spPr>
          <a:xfrm>
            <a:off x="609600" y="609600"/>
            <a:ext cx="8018007" cy="548640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4748813" y="228600"/>
            <a:ext cx="4114800" cy="6096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C2876-CBB3-4597-99A1-CE4972593EE4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cxnSp>
        <p:nvCxnSpPr>
          <p:cNvPr id="7" name="Straight Connector 6"/>
          <p:cNvCxnSpPr>
            <a:stCxn id="5" idx="16"/>
          </p:cNvCxnSpPr>
          <p:nvPr/>
        </p:nvCxnSpPr>
        <p:spPr>
          <a:xfrm>
            <a:off x="5118570" y="5246560"/>
            <a:ext cx="392243" cy="107804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6812459" y="284813"/>
            <a:ext cx="1573967" cy="1039318"/>
          </a:xfrm>
          <a:custGeom>
            <a:avLst/>
            <a:gdLst>
              <a:gd name="connsiteX0" fmla="*/ 0 w 1573967"/>
              <a:gd name="connsiteY0" fmla="*/ 944380 h 1039318"/>
              <a:gd name="connsiteX1" fmla="*/ 104931 w 1573967"/>
              <a:gd name="connsiteY1" fmla="*/ 959371 h 1039318"/>
              <a:gd name="connsiteX2" fmla="*/ 344774 w 1573967"/>
              <a:gd name="connsiteY2" fmla="*/ 914400 h 1039318"/>
              <a:gd name="connsiteX3" fmla="*/ 434715 w 1573967"/>
              <a:gd name="connsiteY3" fmla="*/ 1034321 h 1039318"/>
              <a:gd name="connsiteX4" fmla="*/ 659567 w 1573967"/>
              <a:gd name="connsiteY4" fmla="*/ 944380 h 1039318"/>
              <a:gd name="connsiteX5" fmla="*/ 734518 w 1573967"/>
              <a:gd name="connsiteY5" fmla="*/ 629587 h 1039318"/>
              <a:gd name="connsiteX6" fmla="*/ 779488 w 1573967"/>
              <a:gd name="connsiteY6" fmla="*/ 524656 h 1039318"/>
              <a:gd name="connsiteX7" fmla="*/ 974361 w 1573967"/>
              <a:gd name="connsiteY7" fmla="*/ 599607 h 1039318"/>
              <a:gd name="connsiteX8" fmla="*/ 1094282 w 1573967"/>
              <a:gd name="connsiteY8" fmla="*/ 464695 h 1039318"/>
              <a:gd name="connsiteX9" fmla="*/ 1259174 w 1573967"/>
              <a:gd name="connsiteY9" fmla="*/ 419725 h 1039318"/>
              <a:gd name="connsiteX10" fmla="*/ 1334124 w 1573967"/>
              <a:gd name="connsiteY10" fmla="*/ 344774 h 1039318"/>
              <a:gd name="connsiteX11" fmla="*/ 1409075 w 1573967"/>
              <a:gd name="connsiteY11" fmla="*/ 269823 h 1039318"/>
              <a:gd name="connsiteX12" fmla="*/ 1528997 w 1573967"/>
              <a:gd name="connsiteY12" fmla="*/ 59961 h 1039318"/>
              <a:gd name="connsiteX13" fmla="*/ 1573967 w 1573967"/>
              <a:gd name="connsiteY13" fmla="*/ 0 h 1039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73967" h="1039318">
                <a:moveTo>
                  <a:pt x="0" y="944380"/>
                </a:moveTo>
                <a:cubicBezTo>
                  <a:pt x="23734" y="954374"/>
                  <a:pt x="47469" y="964368"/>
                  <a:pt x="104931" y="959371"/>
                </a:cubicBezTo>
                <a:cubicBezTo>
                  <a:pt x="162393" y="954374"/>
                  <a:pt x="289810" y="901908"/>
                  <a:pt x="344774" y="914400"/>
                </a:cubicBezTo>
                <a:cubicBezTo>
                  <a:pt x="399738" y="926892"/>
                  <a:pt x="382250" y="1029324"/>
                  <a:pt x="434715" y="1034321"/>
                </a:cubicBezTo>
                <a:cubicBezTo>
                  <a:pt x="487180" y="1039318"/>
                  <a:pt x="609600" y="1011836"/>
                  <a:pt x="659567" y="944380"/>
                </a:cubicBezTo>
                <a:cubicBezTo>
                  <a:pt x="709534" y="876924"/>
                  <a:pt x="714531" y="699541"/>
                  <a:pt x="734518" y="629587"/>
                </a:cubicBezTo>
                <a:cubicBezTo>
                  <a:pt x="754505" y="559633"/>
                  <a:pt x="739514" y="529653"/>
                  <a:pt x="779488" y="524656"/>
                </a:cubicBezTo>
                <a:cubicBezTo>
                  <a:pt x="819462" y="519659"/>
                  <a:pt x="921895" y="609601"/>
                  <a:pt x="974361" y="599607"/>
                </a:cubicBezTo>
                <a:cubicBezTo>
                  <a:pt x="1026827" y="589613"/>
                  <a:pt x="1046813" y="494675"/>
                  <a:pt x="1094282" y="464695"/>
                </a:cubicBezTo>
                <a:cubicBezTo>
                  <a:pt x="1141751" y="434715"/>
                  <a:pt x="1219200" y="439712"/>
                  <a:pt x="1259174" y="419725"/>
                </a:cubicBezTo>
                <a:cubicBezTo>
                  <a:pt x="1299148" y="399738"/>
                  <a:pt x="1334124" y="344774"/>
                  <a:pt x="1334124" y="344774"/>
                </a:cubicBezTo>
                <a:cubicBezTo>
                  <a:pt x="1359107" y="319790"/>
                  <a:pt x="1376596" y="317292"/>
                  <a:pt x="1409075" y="269823"/>
                </a:cubicBezTo>
                <a:cubicBezTo>
                  <a:pt x="1441554" y="222354"/>
                  <a:pt x="1501515" y="104931"/>
                  <a:pt x="1528997" y="59961"/>
                </a:cubicBezTo>
                <a:cubicBezTo>
                  <a:pt x="1556479" y="14991"/>
                  <a:pt x="1565223" y="7495"/>
                  <a:pt x="1573967" y="0"/>
                </a:cubicBezTo>
              </a:path>
            </a:pathLst>
          </a:custGeom>
          <a:ln w="38100">
            <a:solidFill>
              <a:schemeClr val="bg2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7631921" y="884420"/>
            <a:ext cx="1204210" cy="1661410"/>
          </a:xfrm>
          <a:custGeom>
            <a:avLst/>
            <a:gdLst>
              <a:gd name="connsiteX0" fmla="*/ 94938 w 1204210"/>
              <a:gd name="connsiteY0" fmla="*/ 0 h 1661410"/>
              <a:gd name="connsiteX1" fmla="*/ 139908 w 1204210"/>
              <a:gd name="connsiteY1" fmla="*/ 194872 h 1661410"/>
              <a:gd name="connsiteX2" fmla="*/ 79948 w 1204210"/>
              <a:gd name="connsiteY2" fmla="*/ 419724 h 1661410"/>
              <a:gd name="connsiteX3" fmla="*/ 79948 w 1204210"/>
              <a:gd name="connsiteY3" fmla="*/ 719528 h 1661410"/>
              <a:gd name="connsiteX4" fmla="*/ 34977 w 1204210"/>
              <a:gd name="connsiteY4" fmla="*/ 779488 h 1661410"/>
              <a:gd name="connsiteX5" fmla="*/ 124918 w 1204210"/>
              <a:gd name="connsiteY5" fmla="*/ 884419 h 1661410"/>
              <a:gd name="connsiteX6" fmla="*/ 124918 w 1204210"/>
              <a:gd name="connsiteY6" fmla="*/ 1019331 h 1661410"/>
              <a:gd name="connsiteX7" fmla="*/ 79948 w 1204210"/>
              <a:gd name="connsiteY7" fmla="*/ 1124262 h 1661410"/>
              <a:gd name="connsiteX8" fmla="*/ 4997 w 1204210"/>
              <a:gd name="connsiteY8" fmla="*/ 1169232 h 1661410"/>
              <a:gd name="connsiteX9" fmla="*/ 109928 w 1204210"/>
              <a:gd name="connsiteY9" fmla="*/ 1259173 h 1661410"/>
              <a:gd name="connsiteX10" fmla="*/ 274820 w 1204210"/>
              <a:gd name="connsiteY10" fmla="*/ 1184223 h 1661410"/>
              <a:gd name="connsiteX11" fmla="*/ 424722 w 1204210"/>
              <a:gd name="connsiteY11" fmla="*/ 1124262 h 1661410"/>
              <a:gd name="connsiteX12" fmla="*/ 619594 w 1204210"/>
              <a:gd name="connsiteY12" fmla="*/ 1139252 h 1661410"/>
              <a:gd name="connsiteX13" fmla="*/ 679554 w 1204210"/>
              <a:gd name="connsiteY13" fmla="*/ 1184223 h 1661410"/>
              <a:gd name="connsiteX14" fmla="*/ 829456 w 1204210"/>
              <a:gd name="connsiteY14" fmla="*/ 1364105 h 1661410"/>
              <a:gd name="connsiteX15" fmla="*/ 859436 w 1204210"/>
              <a:gd name="connsiteY15" fmla="*/ 1484026 h 1661410"/>
              <a:gd name="connsiteX16" fmla="*/ 964367 w 1204210"/>
              <a:gd name="connsiteY16" fmla="*/ 1648918 h 1661410"/>
              <a:gd name="connsiteX17" fmla="*/ 1084289 w 1204210"/>
              <a:gd name="connsiteY17" fmla="*/ 1558977 h 1661410"/>
              <a:gd name="connsiteX18" fmla="*/ 1204210 w 1204210"/>
              <a:gd name="connsiteY18" fmla="*/ 1558977 h 1661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04210" h="1661410">
                <a:moveTo>
                  <a:pt x="94938" y="0"/>
                </a:moveTo>
                <a:cubicBezTo>
                  <a:pt x="118672" y="62459"/>
                  <a:pt x="142406" y="124918"/>
                  <a:pt x="139908" y="194872"/>
                </a:cubicBezTo>
                <a:cubicBezTo>
                  <a:pt x="137410" y="264826"/>
                  <a:pt x="89941" y="332281"/>
                  <a:pt x="79948" y="419724"/>
                </a:cubicBezTo>
                <a:cubicBezTo>
                  <a:pt x="69955" y="507167"/>
                  <a:pt x="87443" y="659567"/>
                  <a:pt x="79948" y="719528"/>
                </a:cubicBezTo>
                <a:cubicBezTo>
                  <a:pt x="72453" y="779489"/>
                  <a:pt x="27482" y="752006"/>
                  <a:pt x="34977" y="779488"/>
                </a:cubicBezTo>
                <a:cubicBezTo>
                  <a:pt x="42472" y="806970"/>
                  <a:pt x="109928" y="844445"/>
                  <a:pt x="124918" y="884419"/>
                </a:cubicBezTo>
                <a:cubicBezTo>
                  <a:pt x="139908" y="924393"/>
                  <a:pt x="132413" y="979357"/>
                  <a:pt x="124918" y="1019331"/>
                </a:cubicBezTo>
                <a:cubicBezTo>
                  <a:pt x="117423" y="1059305"/>
                  <a:pt x="99935" y="1099278"/>
                  <a:pt x="79948" y="1124262"/>
                </a:cubicBezTo>
                <a:cubicBezTo>
                  <a:pt x="59961" y="1149246"/>
                  <a:pt x="0" y="1146747"/>
                  <a:pt x="4997" y="1169232"/>
                </a:cubicBezTo>
                <a:cubicBezTo>
                  <a:pt x="9994" y="1191717"/>
                  <a:pt x="64957" y="1256674"/>
                  <a:pt x="109928" y="1259173"/>
                </a:cubicBezTo>
                <a:cubicBezTo>
                  <a:pt x="154899" y="1261672"/>
                  <a:pt x="222354" y="1206708"/>
                  <a:pt x="274820" y="1184223"/>
                </a:cubicBezTo>
                <a:cubicBezTo>
                  <a:pt x="327286" y="1161738"/>
                  <a:pt x="367260" y="1131757"/>
                  <a:pt x="424722" y="1124262"/>
                </a:cubicBezTo>
                <a:cubicBezTo>
                  <a:pt x="482184" y="1116767"/>
                  <a:pt x="577122" y="1129259"/>
                  <a:pt x="619594" y="1139252"/>
                </a:cubicBezTo>
                <a:cubicBezTo>
                  <a:pt x="662066" y="1149246"/>
                  <a:pt x="644577" y="1146748"/>
                  <a:pt x="679554" y="1184223"/>
                </a:cubicBezTo>
                <a:cubicBezTo>
                  <a:pt x="714531" y="1221698"/>
                  <a:pt x="799476" y="1314138"/>
                  <a:pt x="829456" y="1364105"/>
                </a:cubicBezTo>
                <a:cubicBezTo>
                  <a:pt x="859436" y="1414072"/>
                  <a:pt x="836951" y="1436557"/>
                  <a:pt x="859436" y="1484026"/>
                </a:cubicBezTo>
                <a:cubicBezTo>
                  <a:pt x="881921" y="1531495"/>
                  <a:pt x="926892" y="1636426"/>
                  <a:pt x="964367" y="1648918"/>
                </a:cubicBezTo>
                <a:cubicBezTo>
                  <a:pt x="1001842" y="1661410"/>
                  <a:pt x="1044315" y="1573967"/>
                  <a:pt x="1084289" y="1558977"/>
                </a:cubicBezTo>
                <a:cubicBezTo>
                  <a:pt x="1124263" y="1543987"/>
                  <a:pt x="1164236" y="1551482"/>
                  <a:pt x="1204210" y="1558977"/>
                </a:cubicBezTo>
              </a:path>
            </a:pathLst>
          </a:custGeom>
          <a:ln w="38100">
            <a:solidFill>
              <a:schemeClr val="bg2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 14"/>
          <p:cNvSpPr/>
          <p:nvPr/>
        </p:nvSpPr>
        <p:spPr>
          <a:xfrm>
            <a:off x="6345265" y="2440899"/>
            <a:ext cx="1354111" cy="2725710"/>
          </a:xfrm>
          <a:custGeom>
            <a:avLst/>
            <a:gdLst>
              <a:gd name="connsiteX0" fmla="*/ 1231692 w 1354111"/>
              <a:gd name="connsiteY0" fmla="*/ 272321 h 2725710"/>
              <a:gd name="connsiteX1" fmla="*/ 1051810 w 1354111"/>
              <a:gd name="connsiteY1" fmla="*/ 257331 h 2725710"/>
              <a:gd name="connsiteX2" fmla="*/ 991850 w 1354111"/>
              <a:gd name="connsiteY2" fmla="*/ 107429 h 2725710"/>
              <a:gd name="connsiteX3" fmla="*/ 871928 w 1354111"/>
              <a:gd name="connsiteY3" fmla="*/ 17488 h 2725710"/>
              <a:gd name="connsiteX4" fmla="*/ 752007 w 1354111"/>
              <a:gd name="connsiteY4" fmla="*/ 32478 h 2725710"/>
              <a:gd name="connsiteX5" fmla="*/ 542145 w 1354111"/>
              <a:gd name="connsiteY5" fmla="*/ 17488 h 2725710"/>
              <a:gd name="connsiteX6" fmla="*/ 437214 w 1354111"/>
              <a:gd name="connsiteY6" fmla="*/ 137409 h 2725710"/>
              <a:gd name="connsiteX7" fmla="*/ 347273 w 1354111"/>
              <a:gd name="connsiteY7" fmla="*/ 287311 h 2725710"/>
              <a:gd name="connsiteX8" fmla="*/ 272322 w 1354111"/>
              <a:gd name="connsiteY8" fmla="*/ 497173 h 2725710"/>
              <a:gd name="connsiteX9" fmla="*/ 227351 w 1354111"/>
              <a:gd name="connsiteY9" fmla="*/ 692045 h 2725710"/>
              <a:gd name="connsiteX10" fmla="*/ 152400 w 1354111"/>
              <a:gd name="connsiteY10" fmla="*/ 796976 h 2725710"/>
              <a:gd name="connsiteX11" fmla="*/ 182381 w 1354111"/>
              <a:gd name="connsiteY11" fmla="*/ 961868 h 2725710"/>
              <a:gd name="connsiteX12" fmla="*/ 287312 w 1354111"/>
              <a:gd name="connsiteY12" fmla="*/ 1231691 h 2725710"/>
              <a:gd name="connsiteX13" fmla="*/ 257332 w 1354111"/>
              <a:gd name="connsiteY13" fmla="*/ 1351612 h 2725710"/>
              <a:gd name="connsiteX14" fmla="*/ 272322 w 1354111"/>
              <a:gd name="connsiteY14" fmla="*/ 1411573 h 2725710"/>
              <a:gd name="connsiteX15" fmla="*/ 197371 w 1354111"/>
              <a:gd name="connsiteY15" fmla="*/ 1516504 h 2725710"/>
              <a:gd name="connsiteX16" fmla="*/ 197371 w 1354111"/>
              <a:gd name="connsiteY16" fmla="*/ 1651416 h 2725710"/>
              <a:gd name="connsiteX17" fmla="*/ 332282 w 1354111"/>
              <a:gd name="connsiteY17" fmla="*/ 1591455 h 2725710"/>
              <a:gd name="connsiteX18" fmla="*/ 452204 w 1354111"/>
              <a:gd name="connsiteY18" fmla="*/ 1561475 h 2725710"/>
              <a:gd name="connsiteX19" fmla="*/ 587115 w 1354111"/>
              <a:gd name="connsiteY19" fmla="*/ 1636426 h 2725710"/>
              <a:gd name="connsiteX20" fmla="*/ 437214 w 1354111"/>
              <a:gd name="connsiteY20" fmla="*/ 1876268 h 2725710"/>
              <a:gd name="connsiteX21" fmla="*/ 242341 w 1354111"/>
              <a:gd name="connsiteY21" fmla="*/ 2041160 h 2725710"/>
              <a:gd name="connsiteX22" fmla="*/ 182381 w 1354111"/>
              <a:gd name="connsiteY22" fmla="*/ 2131101 h 2725710"/>
              <a:gd name="connsiteX23" fmla="*/ 122420 w 1354111"/>
              <a:gd name="connsiteY23" fmla="*/ 2310983 h 2725710"/>
              <a:gd name="connsiteX24" fmla="*/ 62459 w 1354111"/>
              <a:gd name="connsiteY24" fmla="*/ 2520845 h 2725710"/>
              <a:gd name="connsiteX25" fmla="*/ 32479 w 1354111"/>
              <a:gd name="connsiteY25" fmla="*/ 2640767 h 2725710"/>
              <a:gd name="connsiteX26" fmla="*/ 257332 w 1354111"/>
              <a:gd name="connsiteY26" fmla="*/ 2700727 h 2725710"/>
              <a:gd name="connsiteX27" fmla="*/ 617096 w 1354111"/>
              <a:gd name="connsiteY27" fmla="*/ 2700727 h 2725710"/>
              <a:gd name="connsiteX28" fmla="*/ 811968 w 1354111"/>
              <a:gd name="connsiteY28" fmla="*/ 2550826 h 2725710"/>
              <a:gd name="connsiteX29" fmla="*/ 976859 w 1354111"/>
              <a:gd name="connsiteY29" fmla="*/ 2445894 h 2725710"/>
              <a:gd name="connsiteX30" fmla="*/ 1036820 w 1354111"/>
              <a:gd name="connsiteY30" fmla="*/ 2116111 h 2725710"/>
              <a:gd name="connsiteX31" fmla="*/ 1111771 w 1354111"/>
              <a:gd name="connsiteY31" fmla="*/ 1861278 h 2725710"/>
              <a:gd name="connsiteX32" fmla="*/ 1186722 w 1354111"/>
              <a:gd name="connsiteY32" fmla="*/ 1801317 h 2725710"/>
              <a:gd name="connsiteX33" fmla="*/ 1336623 w 1354111"/>
              <a:gd name="connsiteY33" fmla="*/ 1756347 h 2725710"/>
              <a:gd name="connsiteX34" fmla="*/ 1291653 w 1354111"/>
              <a:gd name="connsiteY34" fmla="*/ 1576465 h 2725710"/>
              <a:gd name="connsiteX35" fmla="*/ 1216702 w 1354111"/>
              <a:gd name="connsiteY35" fmla="*/ 1411573 h 2725710"/>
              <a:gd name="connsiteX36" fmla="*/ 1201712 w 1354111"/>
              <a:gd name="connsiteY36" fmla="*/ 1306642 h 2725710"/>
              <a:gd name="connsiteX37" fmla="*/ 1201712 w 1354111"/>
              <a:gd name="connsiteY37" fmla="*/ 1156740 h 2725710"/>
              <a:gd name="connsiteX38" fmla="*/ 1186722 w 1354111"/>
              <a:gd name="connsiteY38" fmla="*/ 1096780 h 2725710"/>
              <a:gd name="connsiteX39" fmla="*/ 1231692 w 1354111"/>
              <a:gd name="connsiteY39" fmla="*/ 916898 h 2725710"/>
              <a:gd name="connsiteX40" fmla="*/ 1261673 w 1354111"/>
              <a:gd name="connsiteY40" fmla="*/ 766996 h 2725710"/>
              <a:gd name="connsiteX41" fmla="*/ 1276663 w 1354111"/>
              <a:gd name="connsiteY41" fmla="*/ 602104 h 2725710"/>
              <a:gd name="connsiteX42" fmla="*/ 1261673 w 1354111"/>
              <a:gd name="connsiteY42" fmla="*/ 377252 h 2725710"/>
              <a:gd name="connsiteX43" fmla="*/ 1156741 w 1354111"/>
              <a:gd name="connsiteY43" fmla="*/ 287311 h 272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354111" h="2725710">
                <a:moveTo>
                  <a:pt x="1231692" y="272321"/>
                </a:moveTo>
                <a:lnTo>
                  <a:pt x="1051810" y="257331"/>
                </a:lnTo>
                <a:cubicBezTo>
                  <a:pt x="1011836" y="229849"/>
                  <a:pt x="1021830" y="147403"/>
                  <a:pt x="991850" y="107429"/>
                </a:cubicBezTo>
                <a:cubicBezTo>
                  <a:pt x="961870" y="67455"/>
                  <a:pt x="911902" y="29980"/>
                  <a:pt x="871928" y="17488"/>
                </a:cubicBezTo>
                <a:cubicBezTo>
                  <a:pt x="831954" y="4996"/>
                  <a:pt x="806971" y="32478"/>
                  <a:pt x="752007" y="32478"/>
                </a:cubicBezTo>
                <a:cubicBezTo>
                  <a:pt x="697043" y="32478"/>
                  <a:pt x="594611" y="0"/>
                  <a:pt x="542145" y="17488"/>
                </a:cubicBezTo>
                <a:cubicBezTo>
                  <a:pt x="489680" y="34977"/>
                  <a:pt x="469693" y="92439"/>
                  <a:pt x="437214" y="137409"/>
                </a:cubicBezTo>
                <a:cubicBezTo>
                  <a:pt x="404735" y="182380"/>
                  <a:pt x="374755" y="227350"/>
                  <a:pt x="347273" y="287311"/>
                </a:cubicBezTo>
                <a:cubicBezTo>
                  <a:pt x="319791" y="347272"/>
                  <a:pt x="292309" y="429717"/>
                  <a:pt x="272322" y="497173"/>
                </a:cubicBezTo>
                <a:cubicBezTo>
                  <a:pt x="252335" y="564629"/>
                  <a:pt x="247338" y="642078"/>
                  <a:pt x="227351" y="692045"/>
                </a:cubicBezTo>
                <a:cubicBezTo>
                  <a:pt x="207364" y="742012"/>
                  <a:pt x="159895" y="752006"/>
                  <a:pt x="152400" y="796976"/>
                </a:cubicBezTo>
                <a:cubicBezTo>
                  <a:pt x="144905" y="841946"/>
                  <a:pt x="159896" y="889415"/>
                  <a:pt x="182381" y="961868"/>
                </a:cubicBezTo>
                <a:cubicBezTo>
                  <a:pt x="204866" y="1034321"/>
                  <a:pt x="274820" y="1166734"/>
                  <a:pt x="287312" y="1231691"/>
                </a:cubicBezTo>
                <a:cubicBezTo>
                  <a:pt x="299804" y="1296648"/>
                  <a:pt x="259830" y="1321632"/>
                  <a:pt x="257332" y="1351612"/>
                </a:cubicBezTo>
                <a:cubicBezTo>
                  <a:pt x="254834" y="1381592"/>
                  <a:pt x="282316" y="1384091"/>
                  <a:pt x="272322" y="1411573"/>
                </a:cubicBezTo>
                <a:cubicBezTo>
                  <a:pt x="262329" y="1439055"/>
                  <a:pt x="209863" y="1476530"/>
                  <a:pt x="197371" y="1516504"/>
                </a:cubicBezTo>
                <a:cubicBezTo>
                  <a:pt x="184879" y="1556478"/>
                  <a:pt x="174886" y="1638924"/>
                  <a:pt x="197371" y="1651416"/>
                </a:cubicBezTo>
                <a:cubicBezTo>
                  <a:pt x="219856" y="1663908"/>
                  <a:pt x="289810" y="1606445"/>
                  <a:pt x="332282" y="1591455"/>
                </a:cubicBezTo>
                <a:cubicBezTo>
                  <a:pt x="374754" y="1576465"/>
                  <a:pt x="409732" y="1553980"/>
                  <a:pt x="452204" y="1561475"/>
                </a:cubicBezTo>
                <a:cubicBezTo>
                  <a:pt x="494676" y="1568970"/>
                  <a:pt x="589613" y="1583961"/>
                  <a:pt x="587115" y="1636426"/>
                </a:cubicBezTo>
                <a:cubicBezTo>
                  <a:pt x="584617" y="1688891"/>
                  <a:pt x="494676" y="1808812"/>
                  <a:pt x="437214" y="1876268"/>
                </a:cubicBezTo>
                <a:cubicBezTo>
                  <a:pt x="379752" y="1943724"/>
                  <a:pt x="284813" y="1998688"/>
                  <a:pt x="242341" y="2041160"/>
                </a:cubicBezTo>
                <a:cubicBezTo>
                  <a:pt x="199869" y="2083632"/>
                  <a:pt x="202368" y="2086131"/>
                  <a:pt x="182381" y="2131101"/>
                </a:cubicBezTo>
                <a:cubicBezTo>
                  <a:pt x="162394" y="2176071"/>
                  <a:pt x="142407" y="2246026"/>
                  <a:pt x="122420" y="2310983"/>
                </a:cubicBezTo>
                <a:cubicBezTo>
                  <a:pt x="102433" y="2375940"/>
                  <a:pt x="77449" y="2465881"/>
                  <a:pt x="62459" y="2520845"/>
                </a:cubicBezTo>
                <a:cubicBezTo>
                  <a:pt x="47469" y="2575809"/>
                  <a:pt x="0" y="2610787"/>
                  <a:pt x="32479" y="2640767"/>
                </a:cubicBezTo>
                <a:cubicBezTo>
                  <a:pt x="64958" y="2670747"/>
                  <a:pt x="159896" y="2690734"/>
                  <a:pt x="257332" y="2700727"/>
                </a:cubicBezTo>
                <a:cubicBezTo>
                  <a:pt x="354768" y="2710720"/>
                  <a:pt x="524657" y="2725710"/>
                  <a:pt x="617096" y="2700727"/>
                </a:cubicBezTo>
                <a:cubicBezTo>
                  <a:pt x="709535" y="2675744"/>
                  <a:pt x="752008" y="2593298"/>
                  <a:pt x="811968" y="2550826"/>
                </a:cubicBezTo>
                <a:cubicBezTo>
                  <a:pt x="871928" y="2508354"/>
                  <a:pt x="939384" y="2518346"/>
                  <a:pt x="976859" y="2445894"/>
                </a:cubicBezTo>
                <a:cubicBezTo>
                  <a:pt x="1014334" y="2373442"/>
                  <a:pt x="1014335" y="2213547"/>
                  <a:pt x="1036820" y="2116111"/>
                </a:cubicBezTo>
                <a:cubicBezTo>
                  <a:pt x="1059305" y="2018675"/>
                  <a:pt x="1086787" y="1913744"/>
                  <a:pt x="1111771" y="1861278"/>
                </a:cubicBezTo>
                <a:cubicBezTo>
                  <a:pt x="1136755" y="1808812"/>
                  <a:pt x="1149247" y="1818805"/>
                  <a:pt x="1186722" y="1801317"/>
                </a:cubicBezTo>
                <a:cubicBezTo>
                  <a:pt x="1224197" y="1783829"/>
                  <a:pt x="1319135" y="1793822"/>
                  <a:pt x="1336623" y="1756347"/>
                </a:cubicBezTo>
                <a:cubicBezTo>
                  <a:pt x="1354111" y="1718872"/>
                  <a:pt x="1311640" y="1633927"/>
                  <a:pt x="1291653" y="1576465"/>
                </a:cubicBezTo>
                <a:cubicBezTo>
                  <a:pt x="1271666" y="1519003"/>
                  <a:pt x="1231692" y="1456543"/>
                  <a:pt x="1216702" y="1411573"/>
                </a:cubicBezTo>
                <a:cubicBezTo>
                  <a:pt x="1201712" y="1366603"/>
                  <a:pt x="1204210" y="1349114"/>
                  <a:pt x="1201712" y="1306642"/>
                </a:cubicBezTo>
                <a:cubicBezTo>
                  <a:pt x="1199214" y="1264170"/>
                  <a:pt x="1204210" y="1191717"/>
                  <a:pt x="1201712" y="1156740"/>
                </a:cubicBezTo>
                <a:cubicBezTo>
                  <a:pt x="1199214" y="1121763"/>
                  <a:pt x="1181725" y="1136754"/>
                  <a:pt x="1186722" y="1096780"/>
                </a:cubicBezTo>
                <a:cubicBezTo>
                  <a:pt x="1191719" y="1056806"/>
                  <a:pt x="1219200" y="971862"/>
                  <a:pt x="1231692" y="916898"/>
                </a:cubicBezTo>
                <a:cubicBezTo>
                  <a:pt x="1244184" y="861934"/>
                  <a:pt x="1254178" y="819462"/>
                  <a:pt x="1261673" y="766996"/>
                </a:cubicBezTo>
                <a:cubicBezTo>
                  <a:pt x="1269168" y="714530"/>
                  <a:pt x="1276663" y="667061"/>
                  <a:pt x="1276663" y="602104"/>
                </a:cubicBezTo>
                <a:cubicBezTo>
                  <a:pt x="1276663" y="537147"/>
                  <a:pt x="1281660" y="429717"/>
                  <a:pt x="1261673" y="377252"/>
                </a:cubicBezTo>
                <a:cubicBezTo>
                  <a:pt x="1241686" y="324787"/>
                  <a:pt x="1199213" y="306049"/>
                  <a:pt x="1156741" y="287311"/>
                </a:cubicBezTo>
              </a:path>
            </a:pathLst>
          </a:custGeom>
          <a:blipFill>
            <a:blip r:embed="rId3"/>
            <a:tile tx="0" ty="0" sx="100000" sy="100000" flip="none" algn="tl"/>
          </a:blipFill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 15"/>
          <p:cNvSpPr/>
          <p:nvPr/>
        </p:nvSpPr>
        <p:spPr>
          <a:xfrm>
            <a:off x="4728826" y="2373442"/>
            <a:ext cx="1893758" cy="3372787"/>
          </a:xfrm>
          <a:custGeom>
            <a:avLst/>
            <a:gdLst>
              <a:gd name="connsiteX0" fmla="*/ 1678898 w 1893758"/>
              <a:gd name="connsiteY0" fmla="*/ 39974 h 3372787"/>
              <a:gd name="connsiteX1" fmla="*/ 1873771 w 1893758"/>
              <a:gd name="connsiteY1" fmla="*/ 54965 h 3372787"/>
              <a:gd name="connsiteX2" fmla="*/ 1798820 w 1893758"/>
              <a:gd name="connsiteY2" fmla="*/ 264827 h 3372787"/>
              <a:gd name="connsiteX3" fmla="*/ 1678898 w 1893758"/>
              <a:gd name="connsiteY3" fmla="*/ 564630 h 3372787"/>
              <a:gd name="connsiteX4" fmla="*/ 1648918 w 1893758"/>
              <a:gd name="connsiteY4" fmla="*/ 729522 h 3372787"/>
              <a:gd name="connsiteX5" fmla="*/ 1648918 w 1893758"/>
              <a:gd name="connsiteY5" fmla="*/ 999345 h 3372787"/>
              <a:gd name="connsiteX6" fmla="*/ 1573967 w 1893758"/>
              <a:gd name="connsiteY6" fmla="*/ 1329128 h 3372787"/>
              <a:gd name="connsiteX7" fmla="*/ 1454046 w 1893758"/>
              <a:gd name="connsiteY7" fmla="*/ 1524001 h 3372787"/>
              <a:gd name="connsiteX8" fmla="*/ 1379095 w 1893758"/>
              <a:gd name="connsiteY8" fmla="*/ 1748853 h 3372787"/>
              <a:gd name="connsiteX9" fmla="*/ 1274164 w 1893758"/>
              <a:gd name="connsiteY9" fmla="*/ 2093627 h 3372787"/>
              <a:gd name="connsiteX10" fmla="*/ 1139253 w 1893758"/>
              <a:gd name="connsiteY10" fmla="*/ 2348460 h 3372787"/>
              <a:gd name="connsiteX11" fmla="*/ 1124262 w 1893758"/>
              <a:gd name="connsiteY11" fmla="*/ 2558322 h 3372787"/>
              <a:gd name="connsiteX12" fmla="*/ 974361 w 1893758"/>
              <a:gd name="connsiteY12" fmla="*/ 2723214 h 3372787"/>
              <a:gd name="connsiteX13" fmla="*/ 854439 w 1893758"/>
              <a:gd name="connsiteY13" fmla="*/ 2888106 h 3372787"/>
              <a:gd name="connsiteX14" fmla="*/ 704538 w 1893758"/>
              <a:gd name="connsiteY14" fmla="*/ 2978047 h 3372787"/>
              <a:gd name="connsiteX15" fmla="*/ 494676 w 1893758"/>
              <a:gd name="connsiteY15" fmla="*/ 3172919 h 3372787"/>
              <a:gd name="connsiteX16" fmla="*/ 239843 w 1893758"/>
              <a:gd name="connsiteY16" fmla="*/ 3292840 h 3372787"/>
              <a:gd name="connsiteX17" fmla="*/ 89941 w 1893758"/>
              <a:gd name="connsiteY17" fmla="*/ 3337810 h 3372787"/>
              <a:gd name="connsiteX18" fmla="*/ 59961 w 1893758"/>
              <a:gd name="connsiteY18" fmla="*/ 3082978 h 3372787"/>
              <a:gd name="connsiteX19" fmla="*/ 449705 w 1893758"/>
              <a:gd name="connsiteY19" fmla="*/ 2828145 h 3372787"/>
              <a:gd name="connsiteX20" fmla="*/ 779489 w 1893758"/>
              <a:gd name="connsiteY20" fmla="*/ 2438401 h 3372787"/>
              <a:gd name="connsiteX21" fmla="*/ 1049312 w 1893758"/>
              <a:gd name="connsiteY21" fmla="*/ 1958715 h 3372787"/>
              <a:gd name="connsiteX22" fmla="*/ 1289154 w 1893758"/>
              <a:gd name="connsiteY22" fmla="*/ 1509010 h 3372787"/>
              <a:gd name="connsiteX23" fmla="*/ 1409076 w 1893758"/>
              <a:gd name="connsiteY23" fmla="*/ 1224197 h 3372787"/>
              <a:gd name="connsiteX24" fmla="*/ 1454046 w 1893758"/>
              <a:gd name="connsiteY24" fmla="*/ 969365 h 3372787"/>
              <a:gd name="connsiteX25" fmla="*/ 1528997 w 1893758"/>
              <a:gd name="connsiteY25" fmla="*/ 594610 h 3372787"/>
              <a:gd name="connsiteX26" fmla="*/ 1603948 w 1893758"/>
              <a:gd name="connsiteY26" fmla="*/ 294807 h 3372787"/>
              <a:gd name="connsiteX27" fmla="*/ 1678898 w 1893758"/>
              <a:gd name="connsiteY27" fmla="*/ 39974 h 3372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893758" h="3372787">
                <a:moveTo>
                  <a:pt x="1678898" y="39974"/>
                </a:moveTo>
                <a:cubicBezTo>
                  <a:pt x="1723869" y="0"/>
                  <a:pt x="1853784" y="17490"/>
                  <a:pt x="1873771" y="54965"/>
                </a:cubicBezTo>
                <a:cubicBezTo>
                  <a:pt x="1893758" y="92440"/>
                  <a:pt x="1831299" y="179883"/>
                  <a:pt x="1798820" y="264827"/>
                </a:cubicBezTo>
                <a:cubicBezTo>
                  <a:pt x="1766341" y="349771"/>
                  <a:pt x="1703882" y="487181"/>
                  <a:pt x="1678898" y="564630"/>
                </a:cubicBezTo>
                <a:cubicBezTo>
                  <a:pt x="1653914" y="642079"/>
                  <a:pt x="1653915" y="657070"/>
                  <a:pt x="1648918" y="729522"/>
                </a:cubicBezTo>
                <a:cubicBezTo>
                  <a:pt x="1643921" y="801975"/>
                  <a:pt x="1661410" y="899411"/>
                  <a:pt x="1648918" y="999345"/>
                </a:cubicBezTo>
                <a:cubicBezTo>
                  <a:pt x="1636426" y="1099279"/>
                  <a:pt x="1606446" y="1241685"/>
                  <a:pt x="1573967" y="1329128"/>
                </a:cubicBezTo>
                <a:cubicBezTo>
                  <a:pt x="1541488" y="1416571"/>
                  <a:pt x="1486525" y="1454047"/>
                  <a:pt x="1454046" y="1524001"/>
                </a:cubicBezTo>
                <a:cubicBezTo>
                  <a:pt x="1421567" y="1593955"/>
                  <a:pt x="1409075" y="1653915"/>
                  <a:pt x="1379095" y="1748853"/>
                </a:cubicBezTo>
                <a:cubicBezTo>
                  <a:pt x="1349115" y="1843791"/>
                  <a:pt x="1314138" y="1993693"/>
                  <a:pt x="1274164" y="2093627"/>
                </a:cubicBezTo>
                <a:cubicBezTo>
                  <a:pt x="1234190" y="2193561"/>
                  <a:pt x="1164237" y="2271011"/>
                  <a:pt x="1139253" y="2348460"/>
                </a:cubicBezTo>
                <a:cubicBezTo>
                  <a:pt x="1114269" y="2425909"/>
                  <a:pt x="1151744" y="2495863"/>
                  <a:pt x="1124262" y="2558322"/>
                </a:cubicBezTo>
                <a:cubicBezTo>
                  <a:pt x="1096780" y="2620781"/>
                  <a:pt x="1019331" y="2668250"/>
                  <a:pt x="974361" y="2723214"/>
                </a:cubicBezTo>
                <a:cubicBezTo>
                  <a:pt x="929391" y="2778178"/>
                  <a:pt x="899410" y="2845634"/>
                  <a:pt x="854439" y="2888106"/>
                </a:cubicBezTo>
                <a:cubicBezTo>
                  <a:pt x="809468" y="2930578"/>
                  <a:pt x="764498" y="2930578"/>
                  <a:pt x="704538" y="2978047"/>
                </a:cubicBezTo>
                <a:cubicBezTo>
                  <a:pt x="644578" y="3025516"/>
                  <a:pt x="572125" y="3120454"/>
                  <a:pt x="494676" y="3172919"/>
                </a:cubicBezTo>
                <a:cubicBezTo>
                  <a:pt x="417227" y="3225384"/>
                  <a:pt x="307299" y="3265358"/>
                  <a:pt x="239843" y="3292840"/>
                </a:cubicBezTo>
                <a:cubicBezTo>
                  <a:pt x="172387" y="3320322"/>
                  <a:pt x="119921" y="3372787"/>
                  <a:pt x="89941" y="3337810"/>
                </a:cubicBezTo>
                <a:cubicBezTo>
                  <a:pt x="59961" y="3302833"/>
                  <a:pt x="0" y="3167922"/>
                  <a:pt x="59961" y="3082978"/>
                </a:cubicBezTo>
                <a:cubicBezTo>
                  <a:pt x="119922" y="2998034"/>
                  <a:pt x="329784" y="2935574"/>
                  <a:pt x="449705" y="2828145"/>
                </a:cubicBezTo>
                <a:cubicBezTo>
                  <a:pt x="569626" y="2720716"/>
                  <a:pt x="679555" y="2583306"/>
                  <a:pt x="779489" y="2438401"/>
                </a:cubicBezTo>
                <a:cubicBezTo>
                  <a:pt x="879423" y="2293496"/>
                  <a:pt x="964368" y="2113614"/>
                  <a:pt x="1049312" y="1958715"/>
                </a:cubicBezTo>
                <a:cubicBezTo>
                  <a:pt x="1134256" y="1803816"/>
                  <a:pt x="1229193" y="1631430"/>
                  <a:pt x="1289154" y="1509010"/>
                </a:cubicBezTo>
                <a:cubicBezTo>
                  <a:pt x="1349115" y="1386590"/>
                  <a:pt x="1381594" y="1314138"/>
                  <a:pt x="1409076" y="1224197"/>
                </a:cubicBezTo>
                <a:cubicBezTo>
                  <a:pt x="1436558" y="1134256"/>
                  <a:pt x="1434059" y="1074296"/>
                  <a:pt x="1454046" y="969365"/>
                </a:cubicBezTo>
                <a:cubicBezTo>
                  <a:pt x="1474033" y="864434"/>
                  <a:pt x="1504013" y="707036"/>
                  <a:pt x="1528997" y="594610"/>
                </a:cubicBezTo>
                <a:cubicBezTo>
                  <a:pt x="1553981" y="482184"/>
                  <a:pt x="1578965" y="387246"/>
                  <a:pt x="1603948" y="294807"/>
                </a:cubicBezTo>
                <a:cubicBezTo>
                  <a:pt x="1628931" y="202368"/>
                  <a:pt x="1633927" y="79948"/>
                  <a:pt x="1678898" y="39974"/>
                </a:cubicBezTo>
                <a:close/>
              </a:path>
            </a:pathLst>
          </a:custGeom>
          <a:blipFill>
            <a:blip r:embed="rId3"/>
            <a:tile tx="0" ty="0" sx="100000" sy="100000" flip="none" algn="tl"/>
          </a:blip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17"/>
          <p:cNvSpPr/>
          <p:nvPr/>
        </p:nvSpPr>
        <p:spPr>
          <a:xfrm>
            <a:off x="4743816" y="254833"/>
            <a:ext cx="2398427" cy="5973580"/>
          </a:xfrm>
          <a:custGeom>
            <a:avLst/>
            <a:gdLst>
              <a:gd name="connsiteX0" fmla="*/ 0 w 2398427"/>
              <a:gd name="connsiteY0" fmla="*/ 0 h 5973580"/>
              <a:gd name="connsiteX1" fmla="*/ 2398427 w 2398427"/>
              <a:gd name="connsiteY1" fmla="*/ 0 h 5973580"/>
              <a:gd name="connsiteX2" fmla="*/ 2383436 w 2398427"/>
              <a:gd name="connsiteY2" fmla="*/ 0 h 5973580"/>
              <a:gd name="connsiteX3" fmla="*/ 2383436 w 2398427"/>
              <a:gd name="connsiteY3" fmla="*/ 0 h 5973580"/>
              <a:gd name="connsiteX4" fmla="*/ 2308486 w 2398427"/>
              <a:gd name="connsiteY4" fmla="*/ 104931 h 5973580"/>
              <a:gd name="connsiteX5" fmla="*/ 2203554 w 2398427"/>
              <a:gd name="connsiteY5" fmla="*/ 509665 h 5973580"/>
              <a:gd name="connsiteX6" fmla="*/ 2023672 w 2398427"/>
              <a:gd name="connsiteY6" fmla="*/ 1019331 h 5973580"/>
              <a:gd name="connsiteX7" fmla="*/ 1918741 w 2398427"/>
              <a:gd name="connsiteY7" fmla="*/ 1154242 h 5973580"/>
              <a:gd name="connsiteX8" fmla="*/ 1888761 w 2398427"/>
              <a:gd name="connsiteY8" fmla="*/ 1319134 h 5973580"/>
              <a:gd name="connsiteX9" fmla="*/ 1948722 w 2398427"/>
              <a:gd name="connsiteY9" fmla="*/ 1469036 h 5973580"/>
              <a:gd name="connsiteX10" fmla="*/ 1843790 w 2398427"/>
              <a:gd name="connsiteY10" fmla="*/ 1573967 h 5973580"/>
              <a:gd name="connsiteX11" fmla="*/ 1753849 w 2398427"/>
              <a:gd name="connsiteY11" fmla="*/ 1499016 h 5973580"/>
              <a:gd name="connsiteX12" fmla="*/ 1648918 w 2398427"/>
              <a:gd name="connsiteY12" fmla="*/ 1753849 h 5973580"/>
              <a:gd name="connsiteX13" fmla="*/ 1648918 w 2398427"/>
              <a:gd name="connsiteY13" fmla="*/ 2113613 h 5973580"/>
              <a:gd name="connsiteX14" fmla="*/ 1573967 w 2398427"/>
              <a:gd name="connsiteY14" fmla="*/ 2518347 h 5973580"/>
              <a:gd name="connsiteX15" fmla="*/ 1409076 w 2398427"/>
              <a:gd name="connsiteY15" fmla="*/ 3072983 h 5973580"/>
              <a:gd name="connsiteX16" fmla="*/ 1349115 w 2398427"/>
              <a:gd name="connsiteY16" fmla="*/ 3537678 h 5973580"/>
              <a:gd name="connsiteX17" fmla="*/ 1004341 w 2398427"/>
              <a:gd name="connsiteY17" fmla="*/ 4152275 h 5973580"/>
              <a:gd name="connsiteX18" fmla="*/ 764499 w 2398427"/>
              <a:gd name="connsiteY18" fmla="*/ 4527029 h 5973580"/>
              <a:gd name="connsiteX19" fmla="*/ 539646 w 2398427"/>
              <a:gd name="connsiteY19" fmla="*/ 4826833 h 5973580"/>
              <a:gd name="connsiteX20" fmla="*/ 329784 w 2398427"/>
              <a:gd name="connsiteY20" fmla="*/ 5006715 h 5973580"/>
              <a:gd name="connsiteX21" fmla="*/ 59961 w 2398427"/>
              <a:gd name="connsiteY21" fmla="*/ 5156616 h 5973580"/>
              <a:gd name="connsiteX22" fmla="*/ 14990 w 2398427"/>
              <a:gd name="connsiteY22" fmla="*/ 5156616 h 5973580"/>
              <a:gd name="connsiteX23" fmla="*/ 0 w 2398427"/>
              <a:gd name="connsiteY23" fmla="*/ 5111646 h 5973580"/>
              <a:gd name="connsiteX24" fmla="*/ 0 w 2398427"/>
              <a:gd name="connsiteY24" fmla="*/ 0 h 5973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398427" h="5973580">
                <a:moveTo>
                  <a:pt x="0" y="0"/>
                </a:moveTo>
                <a:lnTo>
                  <a:pt x="2398427" y="0"/>
                </a:lnTo>
                <a:lnTo>
                  <a:pt x="2383436" y="0"/>
                </a:lnTo>
                <a:lnTo>
                  <a:pt x="2383436" y="0"/>
                </a:lnTo>
                <a:cubicBezTo>
                  <a:pt x="2370944" y="17488"/>
                  <a:pt x="2338466" y="19987"/>
                  <a:pt x="2308486" y="104931"/>
                </a:cubicBezTo>
                <a:cubicBezTo>
                  <a:pt x="2278506" y="189875"/>
                  <a:pt x="2251023" y="357265"/>
                  <a:pt x="2203554" y="509665"/>
                </a:cubicBezTo>
                <a:cubicBezTo>
                  <a:pt x="2156085" y="662065"/>
                  <a:pt x="2071141" y="911902"/>
                  <a:pt x="2023672" y="1019331"/>
                </a:cubicBezTo>
                <a:cubicBezTo>
                  <a:pt x="1976203" y="1126760"/>
                  <a:pt x="1941226" y="1104275"/>
                  <a:pt x="1918741" y="1154242"/>
                </a:cubicBezTo>
                <a:cubicBezTo>
                  <a:pt x="1896256" y="1204209"/>
                  <a:pt x="1883764" y="1266668"/>
                  <a:pt x="1888761" y="1319134"/>
                </a:cubicBezTo>
                <a:cubicBezTo>
                  <a:pt x="1893758" y="1371600"/>
                  <a:pt x="1956217" y="1426564"/>
                  <a:pt x="1948722" y="1469036"/>
                </a:cubicBezTo>
                <a:cubicBezTo>
                  <a:pt x="1941227" y="1511508"/>
                  <a:pt x="1876269" y="1568970"/>
                  <a:pt x="1843790" y="1573967"/>
                </a:cubicBezTo>
                <a:cubicBezTo>
                  <a:pt x="1811311" y="1578964"/>
                  <a:pt x="1786328" y="1469036"/>
                  <a:pt x="1753849" y="1499016"/>
                </a:cubicBezTo>
                <a:cubicBezTo>
                  <a:pt x="1721370" y="1528996"/>
                  <a:pt x="1666407" y="1651416"/>
                  <a:pt x="1648918" y="1753849"/>
                </a:cubicBezTo>
                <a:cubicBezTo>
                  <a:pt x="1631429" y="1856282"/>
                  <a:pt x="1661410" y="1986197"/>
                  <a:pt x="1648918" y="2113613"/>
                </a:cubicBezTo>
                <a:cubicBezTo>
                  <a:pt x="1636426" y="2241029"/>
                  <a:pt x="1613941" y="2358452"/>
                  <a:pt x="1573967" y="2518347"/>
                </a:cubicBezTo>
                <a:cubicBezTo>
                  <a:pt x="1533993" y="2678242"/>
                  <a:pt x="1446551" y="2903094"/>
                  <a:pt x="1409076" y="3072983"/>
                </a:cubicBezTo>
                <a:cubicBezTo>
                  <a:pt x="1371601" y="3242872"/>
                  <a:pt x="1416571" y="3357796"/>
                  <a:pt x="1349115" y="3537678"/>
                </a:cubicBezTo>
                <a:cubicBezTo>
                  <a:pt x="1281659" y="3717560"/>
                  <a:pt x="1101777" y="3987383"/>
                  <a:pt x="1004341" y="4152275"/>
                </a:cubicBezTo>
                <a:cubicBezTo>
                  <a:pt x="906905" y="4317167"/>
                  <a:pt x="841948" y="4414603"/>
                  <a:pt x="764499" y="4527029"/>
                </a:cubicBezTo>
                <a:cubicBezTo>
                  <a:pt x="687050" y="4639455"/>
                  <a:pt x="612099" y="4746885"/>
                  <a:pt x="539646" y="4826833"/>
                </a:cubicBezTo>
                <a:cubicBezTo>
                  <a:pt x="467194" y="4906781"/>
                  <a:pt x="409731" y="4951751"/>
                  <a:pt x="329784" y="5006715"/>
                </a:cubicBezTo>
                <a:cubicBezTo>
                  <a:pt x="249837" y="5061679"/>
                  <a:pt x="112427" y="5131633"/>
                  <a:pt x="59961" y="5156616"/>
                </a:cubicBezTo>
                <a:cubicBezTo>
                  <a:pt x="7495" y="5181600"/>
                  <a:pt x="24984" y="5164111"/>
                  <a:pt x="14990" y="5156616"/>
                </a:cubicBezTo>
                <a:cubicBezTo>
                  <a:pt x="4997" y="5149121"/>
                  <a:pt x="0" y="5973580"/>
                  <a:pt x="0" y="5111646"/>
                </a:cubicBezTo>
                <a:cubicBezTo>
                  <a:pt x="0" y="4249712"/>
                  <a:pt x="7495" y="2117361"/>
                  <a:pt x="0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4788787" y="284813"/>
            <a:ext cx="2338465" cy="5201587"/>
          </a:xfrm>
          <a:custGeom>
            <a:avLst/>
            <a:gdLst>
              <a:gd name="connsiteX0" fmla="*/ 2338465 w 2338465"/>
              <a:gd name="connsiteY0" fmla="*/ 0 h 5201587"/>
              <a:gd name="connsiteX1" fmla="*/ 2203554 w 2338465"/>
              <a:gd name="connsiteY1" fmla="*/ 209862 h 5201587"/>
              <a:gd name="connsiteX2" fmla="*/ 2128603 w 2338465"/>
              <a:gd name="connsiteY2" fmla="*/ 539646 h 5201587"/>
              <a:gd name="connsiteX3" fmla="*/ 2038662 w 2338465"/>
              <a:gd name="connsiteY3" fmla="*/ 779489 h 5201587"/>
              <a:gd name="connsiteX4" fmla="*/ 1933731 w 2338465"/>
              <a:gd name="connsiteY4" fmla="*/ 989351 h 5201587"/>
              <a:gd name="connsiteX5" fmla="*/ 1858780 w 2338465"/>
              <a:gd name="connsiteY5" fmla="*/ 1244184 h 5201587"/>
              <a:gd name="connsiteX6" fmla="*/ 1903751 w 2338465"/>
              <a:gd name="connsiteY6" fmla="*/ 1514007 h 5201587"/>
              <a:gd name="connsiteX7" fmla="*/ 1768839 w 2338465"/>
              <a:gd name="connsiteY7" fmla="*/ 1573967 h 5201587"/>
              <a:gd name="connsiteX8" fmla="*/ 1663908 w 2338465"/>
              <a:gd name="connsiteY8" fmla="*/ 1499017 h 5201587"/>
              <a:gd name="connsiteX9" fmla="*/ 1573967 w 2338465"/>
              <a:gd name="connsiteY9" fmla="*/ 1963712 h 5201587"/>
              <a:gd name="connsiteX10" fmla="*/ 1588957 w 2338465"/>
              <a:gd name="connsiteY10" fmla="*/ 2098623 h 5201587"/>
              <a:gd name="connsiteX11" fmla="*/ 1469036 w 2338465"/>
              <a:gd name="connsiteY11" fmla="*/ 2683239 h 5201587"/>
              <a:gd name="connsiteX12" fmla="*/ 1394085 w 2338465"/>
              <a:gd name="connsiteY12" fmla="*/ 3013023 h 5201587"/>
              <a:gd name="connsiteX13" fmla="*/ 1334124 w 2338465"/>
              <a:gd name="connsiteY13" fmla="*/ 3342807 h 5201587"/>
              <a:gd name="connsiteX14" fmla="*/ 1064301 w 2338465"/>
              <a:gd name="connsiteY14" fmla="*/ 3912433 h 5201587"/>
              <a:gd name="connsiteX15" fmla="*/ 764498 w 2338465"/>
              <a:gd name="connsiteY15" fmla="*/ 4497049 h 5201587"/>
              <a:gd name="connsiteX16" fmla="*/ 329783 w 2338465"/>
              <a:gd name="connsiteY16" fmla="*/ 4961744 h 5201587"/>
              <a:gd name="connsiteX17" fmla="*/ 0 w 2338465"/>
              <a:gd name="connsiteY17" fmla="*/ 5201587 h 5201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338465" h="5201587">
                <a:moveTo>
                  <a:pt x="2338465" y="0"/>
                </a:moveTo>
                <a:cubicBezTo>
                  <a:pt x="2288498" y="59960"/>
                  <a:pt x="2238531" y="119921"/>
                  <a:pt x="2203554" y="209862"/>
                </a:cubicBezTo>
                <a:cubicBezTo>
                  <a:pt x="2168577" y="299803"/>
                  <a:pt x="2156085" y="444708"/>
                  <a:pt x="2128603" y="539646"/>
                </a:cubicBezTo>
                <a:cubicBezTo>
                  <a:pt x="2101121" y="634584"/>
                  <a:pt x="2071141" y="704538"/>
                  <a:pt x="2038662" y="779489"/>
                </a:cubicBezTo>
                <a:cubicBezTo>
                  <a:pt x="2006183" y="854440"/>
                  <a:pt x="1963711" y="911902"/>
                  <a:pt x="1933731" y="989351"/>
                </a:cubicBezTo>
                <a:cubicBezTo>
                  <a:pt x="1903751" y="1066800"/>
                  <a:pt x="1863777" y="1156741"/>
                  <a:pt x="1858780" y="1244184"/>
                </a:cubicBezTo>
                <a:cubicBezTo>
                  <a:pt x="1853783" y="1331627"/>
                  <a:pt x="1918741" y="1459043"/>
                  <a:pt x="1903751" y="1514007"/>
                </a:cubicBezTo>
                <a:cubicBezTo>
                  <a:pt x="1888761" y="1568971"/>
                  <a:pt x="1808813" y="1576465"/>
                  <a:pt x="1768839" y="1573967"/>
                </a:cubicBezTo>
                <a:cubicBezTo>
                  <a:pt x="1728865" y="1571469"/>
                  <a:pt x="1696387" y="1434060"/>
                  <a:pt x="1663908" y="1499017"/>
                </a:cubicBezTo>
                <a:cubicBezTo>
                  <a:pt x="1631429" y="1563975"/>
                  <a:pt x="1586459" y="1863778"/>
                  <a:pt x="1573967" y="1963712"/>
                </a:cubicBezTo>
                <a:cubicBezTo>
                  <a:pt x="1561475" y="2063646"/>
                  <a:pt x="1606445" y="1978702"/>
                  <a:pt x="1588957" y="2098623"/>
                </a:cubicBezTo>
                <a:cubicBezTo>
                  <a:pt x="1571469" y="2218544"/>
                  <a:pt x="1501515" y="2530839"/>
                  <a:pt x="1469036" y="2683239"/>
                </a:cubicBezTo>
                <a:cubicBezTo>
                  <a:pt x="1436557" y="2835639"/>
                  <a:pt x="1416570" y="2903095"/>
                  <a:pt x="1394085" y="3013023"/>
                </a:cubicBezTo>
                <a:cubicBezTo>
                  <a:pt x="1371600" y="3122951"/>
                  <a:pt x="1389088" y="3192905"/>
                  <a:pt x="1334124" y="3342807"/>
                </a:cubicBezTo>
                <a:cubicBezTo>
                  <a:pt x="1279160" y="3492709"/>
                  <a:pt x="1159239" y="3720059"/>
                  <a:pt x="1064301" y="3912433"/>
                </a:cubicBezTo>
                <a:cubicBezTo>
                  <a:pt x="969363" y="4104807"/>
                  <a:pt x="886918" y="4322164"/>
                  <a:pt x="764498" y="4497049"/>
                </a:cubicBezTo>
                <a:cubicBezTo>
                  <a:pt x="642078" y="4671934"/>
                  <a:pt x="457199" y="4844321"/>
                  <a:pt x="329783" y="4961744"/>
                </a:cubicBezTo>
                <a:cubicBezTo>
                  <a:pt x="202367" y="5079167"/>
                  <a:pt x="101183" y="5140377"/>
                  <a:pt x="0" y="5201587"/>
                </a:cubicBezTo>
              </a:path>
            </a:pathLst>
          </a:cu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748813" y="228600"/>
            <a:ext cx="4114800" cy="6096000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 13"/>
          <p:cNvSpPr/>
          <p:nvPr/>
        </p:nvSpPr>
        <p:spPr>
          <a:xfrm>
            <a:off x="7312130" y="4212236"/>
            <a:ext cx="437214" cy="1621436"/>
          </a:xfrm>
          <a:custGeom>
            <a:avLst/>
            <a:gdLst>
              <a:gd name="connsiteX0" fmla="*/ 339778 w 437214"/>
              <a:gd name="connsiteY0" fmla="*/ 0 h 1621436"/>
              <a:gd name="connsiteX1" fmla="*/ 219857 w 437214"/>
              <a:gd name="connsiteY1" fmla="*/ 29980 h 1621436"/>
              <a:gd name="connsiteX2" fmla="*/ 129916 w 437214"/>
              <a:gd name="connsiteY2" fmla="*/ 119921 h 1621436"/>
              <a:gd name="connsiteX3" fmla="*/ 84945 w 437214"/>
              <a:gd name="connsiteY3" fmla="*/ 314794 h 1621436"/>
              <a:gd name="connsiteX4" fmla="*/ 69955 w 437214"/>
              <a:gd name="connsiteY4" fmla="*/ 449705 h 1621436"/>
              <a:gd name="connsiteX5" fmla="*/ 39975 w 437214"/>
              <a:gd name="connsiteY5" fmla="*/ 659567 h 1621436"/>
              <a:gd name="connsiteX6" fmla="*/ 39975 w 437214"/>
              <a:gd name="connsiteY6" fmla="*/ 809469 h 1621436"/>
              <a:gd name="connsiteX7" fmla="*/ 39975 w 437214"/>
              <a:gd name="connsiteY7" fmla="*/ 1004341 h 1621436"/>
              <a:gd name="connsiteX8" fmla="*/ 54965 w 437214"/>
              <a:gd name="connsiteY8" fmla="*/ 1079292 h 1621436"/>
              <a:gd name="connsiteX9" fmla="*/ 9994 w 437214"/>
              <a:gd name="connsiteY9" fmla="*/ 1274164 h 1621436"/>
              <a:gd name="connsiteX10" fmla="*/ 9994 w 437214"/>
              <a:gd name="connsiteY10" fmla="*/ 1394085 h 1621436"/>
              <a:gd name="connsiteX11" fmla="*/ 69955 w 437214"/>
              <a:gd name="connsiteY11" fmla="*/ 1588957 h 1621436"/>
              <a:gd name="connsiteX12" fmla="*/ 204867 w 437214"/>
              <a:gd name="connsiteY12" fmla="*/ 1588957 h 1621436"/>
              <a:gd name="connsiteX13" fmla="*/ 369758 w 437214"/>
              <a:gd name="connsiteY13" fmla="*/ 1469036 h 1621436"/>
              <a:gd name="connsiteX14" fmla="*/ 294808 w 437214"/>
              <a:gd name="connsiteY14" fmla="*/ 1379095 h 1621436"/>
              <a:gd name="connsiteX15" fmla="*/ 309798 w 437214"/>
              <a:gd name="connsiteY15" fmla="*/ 1259174 h 1621436"/>
              <a:gd name="connsiteX16" fmla="*/ 129916 w 437214"/>
              <a:gd name="connsiteY16" fmla="*/ 1109272 h 1621436"/>
              <a:gd name="connsiteX17" fmla="*/ 189876 w 437214"/>
              <a:gd name="connsiteY17" fmla="*/ 989351 h 1621436"/>
              <a:gd name="connsiteX18" fmla="*/ 264827 w 437214"/>
              <a:gd name="connsiteY18" fmla="*/ 914400 h 1621436"/>
              <a:gd name="connsiteX19" fmla="*/ 279817 w 437214"/>
              <a:gd name="connsiteY19" fmla="*/ 1049312 h 1621436"/>
              <a:gd name="connsiteX20" fmla="*/ 414729 w 437214"/>
              <a:gd name="connsiteY20" fmla="*/ 914400 h 1621436"/>
              <a:gd name="connsiteX21" fmla="*/ 414729 w 437214"/>
              <a:gd name="connsiteY21" fmla="*/ 599607 h 1621436"/>
              <a:gd name="connsiteX22" fmla="*/ 414729 w 437214"/>
              <a:gd name="connsiteY22" fmla="*/ 284813 h 1621436"/>
              <a:gd name="connsiteX23" fmla="*/ 429719 w 437214"/>
              <a:gd name="connsiteY23" fmla="*/ 74951 h 1621436"/>
              <a:gd name="connsiteX24" fmla="*/ 399739 w 437214"/>
              <a:gd name="connsiteY24" fmla="*/ 14990 h 1621436"/>
              <a:gd name="connsiteX25" fmla="*/ 294808 w 437214"/>
              <a:gd name="connsiteY25" fmla="*/ 29980 h 1621436"/>
              <a:gd name="connsiteX26" fmla="*/ 294808 w 437214"/>
              <a:gd name="connsiteY26" fmla="*/ 29980 h 1621436"/>
              <a:gd name="connsiteX27" fmla="*/ 249837 w 437214"/>
              <a:gd name="connsiteY27" fmla="*/ 14990 h 1621436"/>
              <a:gd name="connsiteX28" fmla="*/ 249837 w 437214"/>
              <a:gd name="connsiteY28" fmla="*/ 14990 h 1621436"/>
              <a:gd name="connsiteX29" fmla="*/ 249837 w 437214"/>
              <a:gd name="connsiteY29" fmla="*/ 14990 h 1621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37214" h="1621436">
                <a:moveTo>
                  <a:pt x="339778" y="0"/>
                </a:moveTo>
                <a:cubicBezTo>
                  <a:pt x="297306" y="4996"/>
                  <a:pt x="254834" y="9993"/>
                  <a:pt x="219857" y="29980"/>
                </a:cubicBezTo>
                <a:cubicBezTo>
                  <a:pt x="184880" y="49967"/>
                  <a:pt x="152401" y="72452"/>
                  <a:pt x="129916" y="119921"/>
                </a:cubicBezTo>
                <a:cubicBezTo>
                  <a:pt x="107431" y="167390"/>
                  <a:pt x="94938" y="259830"/>
                  <a:pt x="84945" y="314794"/>
                </a:cubicBezTo>
                <a:cubicBezTo>
                  <a:pt x="74952" y="369758"/>
                  <a:pt x="77450" y="392243"/>
                  <a:pt x="69955" y="449705"/>
                </a:cubicBezTo>
                <a:cubicBezTo>
                  <a:pt x="62460" y="507167"/>
                  <a:pt x="44972" y="599606"/>
                  <a:pt x="39975" y="659567"/>
                </a:cubicBezTo>
                <a:cubicBezTo>
                  <a:pt x="34978" y="719528"/>
                  <a:pt x="39975" y="809469"/>
                  <a:pt x="39975" y="809469"/>
                </a:cubicBezTo>
                <a:cubicBezTo>
                  <a:pt x="39975" y="866931"/>
                  <a:pt x="37477" y="959371"/>
                  <a:pt x="39975" y="1004341"/>
                </a:cubicBezTo>
                <a:cubicBezTo>
                  <a:pt x="42473" y="1049311"/>
                  <a:pt x="59962" y="1034322"/>
                  <a:pt x="54965" y="1079292"/>
                </a:cubicBezTo>
                <a:cubicBezTo>
                  <a:pt x="49968" y="1124262"/>
                  <a:pt x="17489" y="1221698"/>
                  <a:pt x="9994" y="1274164"/>
                </a:cubicBezTo>
                <a:cubicBezTo>
                  <a:pt x="2499" y="1326630"/>
                  <a:pt x="0" y="1341619"/>
                  <a:pt x="9994" y="1394085"/>
                </a:cubicBezTo>
                <a:cubicBezTo>
                  <a:pt x="19988" y="1446551"/>
                  <a:pt x="37476" y="1556478"/>
                  <a:pt x="69955" y="1588957"/>
                </a:cubicBezTo>
                <a:cubicBezTo>
                  <a:pt x="102434" y="1621436"/>
                  <a:pt x="154900" y="1608944"/>
                  <a:pt x="204867" y="1588957"/>
                </a:cubicBezTo>
                <a:cubicBezTo>
                  <a:pt x="254834" y="1568970"/>
                  <a:pt x="354768" y="1504013"/>
                  <a:pt x="369758" y="1469036"/>
                </a:cubicBezTo>
                <a:cubicBezTo>
                  <a:pt x="384748" y="1434059"/>
                  <a:pt x="304801" y="1414072"/>
                  <a:pt x="294808" y="1379095"/>
                </a:cubicBezTo>
                <a:cubicBezTo>
                  <a:pt x="284815" y="1344118"/>
                  <a:pt x="337280" y="1304144"/>
                  <a:pt x="309798" y="1259174"/>
                </a:cubicBezTo>
                <a:cubicBezTo>
                  <a:pt x="282316" y="1214204"/>
                  <a:pt x="149903" y="1154242"/>
                  <a:pt x="129916" y="1109272"/>
                </a:cubicBezTo>
                <a:cubicBezTo>
                  <a:pt x="109929" y="1064302"/>
                  <a:pt x="167391" y="1021830"/>
                  <a:pt x="189876" y="989351"/>
                </a:cubicBezTo>
                <a:cubicBezTo>
                  <a:pt x="212361" y="956872"/>
                  <a:pt x="249837" y="904407"/>
                  <a:pt x="264827" y="914400"/>
                </a:cubicBezTo>
                <a:cubicBezTo>
                  <a:pt x="279817" y="924393"/>
                  <a:pt x="254833" y="1049312"/>
                  <a:pt x="279817" y="1049312"/>
                </a:cubicBezTo>
                <a:cubicBezTo>
                  <a:pt x="304801" y="1049312"/>
                  <a:pt x="392244" y="989351"/>
                  <a:pt x="414729" y="914400"/>
                </a:cubicBezTo>
                <a:cubicBezTo>
                  <a:pt x="437214" y="839449"/>
                  <a:pt x="414729" y="599607"/>
                  <a:pt x="414729" y="599607"/>
                </a:cubicBezTo>
                <a:cubicBezTo>
                  <a:pt x="414729" y="494676"/>
                  <a:pt x="412231" y="372256"/>
                  <a:pt x="414729" y="284813"/>
                </a:cubicBezTo>
                <a:cubicBezTo>
                  <a:pt x="417227" y="197370"/>
                  <a:pt x="432217" y="119921"/>
                  <a:pt x="429719" y="74951"/>
                </a:cubicBezTo>
                <a:cubicBezTo>
                  <a:pt x="427221" y="29981"/>
                  <a:pt x="422224" y="22485"/>
                  <a:pt x="399739" y="14990"/>
                </a:cubicBezTo>
                <a:cubicBezTo>
                  <a:pt x="377254" y="7495"/>
                  <a:pt x="294808" y="29980"/>
                  <a:pt x="294808" y="29980"/>
                </a:cubicBezTo>
                <a:lnTo>
                  <a:pt x="294808" y="29980"/>
                </a:lnTo>
                <a:lnTo>
                  <a:pt x="249837" y="14990"/>
                </a:lnTo>
                <a:lnTo>
                  <a:pt x="249837" y="14990"/>
                </a:lnTo>
                <a:lnTo>
                  <a:pt x="249837" y="14990"/>
                </a:lnTo>
              </a:path>
            </a:pathLst>
          </a:custGeom>
          <a:solidFill>
            <a:srgbClr val="6699FF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 10"/>
          <p:cNvSpPr/>
          <p:nvPr/>
        </p:nvSpPr>
        <p:spPr>
          <a:xfrm>
            <a:off x="7269659" y="2128603"/>
            <a:ext cx="414727" cy="4137286"/>
          </a:xfrm>
          <a:custGeom>
            <a:avLst/>
            <a:gdLst>
              <a:gd name="connsiteX0" fmla="*/ 397239 w 414727"/>
              <a:gd name="connsiteY0" fmla="*/ 0 h 4137286"/>
              <a:gd name="connsiteX1" fmla="*/ 382249 w 414727"/>
              <a:gd name="connsiteY1" fmla="*/ 89941 h 4137286"/>
              <a:gd name="connsiteX2" fmla="*/ 322288 w 414727"/>
              <a:gd name="connsiteY2" fmla="*/ 119922 h 4137286"/>
              <a:gd name="connsiteX3" fmla="*/ 367259 w 414727"/>
              <a:gd name="connsiteY3" fmla="*/ 269823 h 4137286"/>
              <a:gd name="connsiteX4" fmla="*/ 337279 w 414727"/>
              <a:gd name="connsiteY4" fmla="*/ 434715 h 4137286"/>
              <a:gd name="connsiteX5" fmla="*/ 322288 w 414727"/>
              <a:gd name="connsiteY5" fmla="*/ 629587 h 4137286"/>
              <a:gd name="connsiteX6" fmla="*/ 367259 w 414727"/>
              <a:gd name="connsiteY6" fmla="*/ 824459 h 4137286"/>
              <a:gd name="connsiteX7" fmla="*/ 337279 w 414727"/>
              <a:gd name="connsiteY7" fmla="*/ 944381 h 4137286"/>
              <a:gd name="connsiteX8" fmla="*/ 337279 w 414727"/>
              <a:gd name="connsiteY8" fmla="*/ 1154243 h 4137286"/>
              <a:gd name="connsiteX9" fmla="*/ 292308 w 414727"/>
              <a:gd name="connsiteY9" fmla="*/ 1289154 h 4137286"/>
              <a:gd name="connsiteX10" fmla="*/ 277318 w 414727"/>
              <a:gd name="connsiteY10" fmla="*/ 1454046 h 4137286"/>
              <a:gd name="connsiteX11" fmla="*/ 307298 w 414727"/>
              <a:gd name="connsiteY11" fmla="*/ 1543987 h 4137286"/>
              <a:gd name="connsiteX12" fmla="*/ 262328 w 414727"/>
              <a:gd name="connsiteY12" fmla="*/ 1633928 h 4137286"/>
              <a:gd name="connsiteX13" fmla="*/ 352269 w 414727"/>
              <a:gd name="connsiteY13" fmla="*/ 1798820 h 4137286"/>
              <a:gd name="connsiteX14" fmla="*/ 397239 w 414727"/>
              <a:gd name="connsiteY14" fmla="*/ 2023672 h 4137286"/>
              <a:gd name="connsiteX15" fmla="*/ 397239 w 414727"/>
              <a:gd name="connsiteY15" fmla="*/ 2248525 h 4137286"/>
              <a:gd name="connsiteX16" fmla="*/ 292308 w 414727"/>
              <a:gd name="connsiteY16" fmla="*/ 2443397 h 4137286"/>
              <a:gd name="connsiteX17" fmla="*/ 292308 w 414727"/>
              <a:gd name="connsiteY17" fmla="*/ 2683240 h 4137286"/>
              <a:gd name="connsiteX18" fmla="*/ 262328 w 414727"/>
              <a:gd name="connsiteY18" fmla="*/ 2968053 h 4137286"/>
              <a:gd name="connsiteX19" fmla="*/ 172387 w 414727"/>
              <a:gd name="connsiteY19" fmla="*/ 3177915 h 4137286"/>
              <a:gd name="connsiteX20" fmla="*/ 112426 w 414727"/>
              <a:gd name="connsiteY20" fmla="*/ 3327817 h 4137286"/>
              <a:gd name="connsiteX21" fmla="*/ 217357 w 414727"/>
              <a:gd name="connsiteY21" fmla="*/ 3507699 h 4137286"/>
              <a:gd name="connsiteX22" fmla="*/ 172387 w 414727"/>
              <a:gd name="connsiteY22" fmla="*/ 3612630 h 4137286"/>
              <a:gd name="connsiteX23" fmla="*/ 127416 w 414727"/>
              <a:gd name="connsiteY23" fmla="*/ 3717561 h 4137286"/>
              <a:gd name="connsiteX24" fmla="*/ 142406 w 414727"/>
              <a:gd name="connsiteY24" fmla="*/ 3897443 h 4137286"/>
              <a:gd name="connsiteX25" fmla="*/ 22485 w 414727"/>
              <a:gd name="connsiteY25" fmla="*/ 4032354 h 4137286"/>
              <a:gd name="connsiteX26" fmla="*/ 7495 w 414727"/>
              <a:gd name="connsiteY26" fmla="*/ 4137286 h 413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14727" h="4137286">
                <a:moveTo>
                  <a:pt x="397239" y="0"/>
                </a:moveTo>
                <a:cubicBezTo>
                  <a:pt x="395990" y="34977"/>
                  <a:pt x="394741" y="69954"/>
                  <a:pt x="382249" y="89941"/>
                </a:cubicBezTo>
                <a:cubicBezTo>
                  <a:pt x="369757" y="109928"/>
                  <a:pt x="324786" y="89942"/>
                  <a:pt x="322288" y="119922"/>
                </a:cubicBezTo>
                <a:cubicBezTo>
                  <a:pt x="319790" y="149902"/>
                  <a:pt x="364761" y="217358"/>
                  <a:pt x="367259" y="269823"/>
                </a:cubicBezTo>
                <a:cubicBezTo>
                  <a:pt x="369757" y="322288"/>
                  <a:pt x="344774" y="374754"/>
                  <a:pt x="337279" y="434715"/>
                </a:cubicBezTo>
                <a:cubicBezTo>
                  <a:pt x="329784" y="494676"/>
                  <a:pt x="317291" y="564630"/>
                  <a:pt x="322288" y="629587"/>
                </a:cubicBezTo>
                <a:cubicBezTo>
                  <a:pt x="327285" y="694544"/>
                  <a:pt x="364761" y="771994"/>
                  <a:pt x="367259" y="824459"/>
                </a:cubicBezTo>
                <a:cubicBezTo>
                  <a:pt x="369757" y="876924"/>
                  <a:pt x="342276" y="889417"/>
                  <a:pt x="337279" y="944381"/>
                </a:cubicBezTo>
                <a:cubicBezTo>
                  <a:pt x="332282" y="999345"/>
                  <a:pt x="344774" y="1096781"/>
                  <a:pt x="337279" y="1154243"/>
                </a:cubicBezTo>
                <a:cubicBezTo>
                  <a:pt x="329784" y="1211705"/>
                  <a:pt x="302302" y="1239187"/>
                  <a:pt x="292308" y="1289154"/>
                </a:cubicBezTo>
                <a:cubicBezTo>
                  <a:pt x="282315" y="1339121"/>
                  <a:pt x="274820" y="1411574"/>
                  <a:pt x="277318" y="1454046"/>
                </a:cubicBezTo>
                <a:cubicBezTo>
                  <a:pt x="279816" y="1496518"/>
                  <a:pt x="309796" y="1514007"/>
                  <a:pt x="307298" y="1543987"/>
                </a:cubicBezTo>
                <a:cubicBezTo>
                  <a:pt x="304800" y="1573967"/>
                  <a:pt x="254833" y="1591456"/>
                  <a:pt x="262328" y="1633928"/>
                </a:cubicBezTo>
                <a:cubicBezTo>
                  <a:pt x="269823" y="1676400"/>
                  <a:pt x="329784" y="1733863"/>
                  <a:pt x="352269" y="1798820"/>
                </a:cubicBezTo>
                <a:cubicBezTo>
                  <a:pt x="374754" y="1863777"/>
                  <a:pt x="389744" y="1948721"/>
                  <a:pt x="397239" y="2023672"/>
                </a:cubicBezTo>
                <a:cubicBezTo>
                  <a:pt x="404734" y="2098623"/>
                  <a:pt x="414727" y="2178571"/>
                  <a:pt x="397239" y="2248525"/>
                </a:cubicBezTo>
                <a:cubicBezTo>
                  <a:pt x="379751" y="2318479"/>
                  <a:pt x="309796" y="2370945"/>
                  <a:pt x="292308" y="2443397"/>
                </a:cubicBezTo>
                <a:cubicBezTo>
                  <a:pt x="274820" y="2515849"/>
                  <a:pt x="297305" y="2595797"/>
                  <a:pt x="292308" y="2683240"/>
                </a:cubicBezTo>
                <a:cubicBezTo>
                  <a:pt x="287311" y="2770683"/>
                  <a:pt x="282315" y="2885607"/>
                  <a:pt x="262328" y="2968053"/>
                </a:cubicBezTo>
                <a:cubicBezTo>
                  <a:pt x="242341" y="3050499"/>
                  <a:pt x="197371" y="3117954"/>
                  <a:pt x="172387" y="3177915"/>
                </a:cubicBezTo>
                <a:cubicBezTo>
                  <a:pt x="147403" y="3237876"/>
                  <a:pt x="104931" y="3272853"/>
                  <a:pt x="112426" y="3327817"/>
                </a:cubicBezTo>
                <a:cubicBezTo>
                  <a:pt x="119921" y="3382781"/>
                  <a:pt x="207364" y="3460230"/>
                  <a:pt x="217357" y="3507699"/>
                </a:cubicBezTo>
                <a:cubicBezTo>
                  <a:pt x="227351" y="3555168"/>
                  <a:pt x="172387" y="3612630"/>
                  <a:pt x="172387" y="3612630"/>
                </a:cubicBezTo>
                <a:cubicBezTo>
                  <a:pt x="157397" y="3647607"/>
                  <a:pt x="132413" y="3670092"/>
                  <a:pt x="127416" y="3717561"/>
                </a:cubicBezTo>
                <a:cubicBezTo>
                  <a:pt x="122419" y="3765030"/>
                  <a:pt x="159895" y="3844978"/>
                  <a:pt x="142406" y="3897443"/>
                </a:cubicBezTo>
                <a:cubicBezTo>
                  <a:pt x="124918" y="3949909"/>
                  <a:pt x="44970" y="3992380"/>
                  <a:pt x="22485" y="4032354"/>
                </a:cubicBezTo>
                <a:cubicBezTo>
                  <a:pt x="0" y="4072328"/>
                  <a:pt x="3747" y="4104807"/>
                  <a:pt x="7495" y="4137286"/>
                </a:cubicBezTo>
              </a:path>
            </a:pathLst>
          </a:custGeom>
          <a:ln w="38100">
            <a:solidFill>
              <a:schemeClr val="bg2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 20"/>
          <p:cNvSpPr/>
          <p:nvPr/>
        </p:nvSpPr>
        <p:spPr>
          <a:xfrm>
            <a:off x="7601941" y="899410"/>
            <a:ext cx="154898" cy="749508"/>
          </a:xfrm>
          <a:custGeom>
            <a:avLst/>
            <a:gdLst>
              <a:gd name="connsiteX0" fmla="*/ 109928 w 154898"/>
              <a:gd name="connsiteY0" fmla="*/ 0 h 749508"/>
              <a:gd name="connsiteX1" fmla="*/ 139908 w 154898"/>
              <a:gd name="connsiteY1" fmla="*/ 254833 h 749508"/>
              <a:gd name="connsiteX2" fmla="*/ 19987 w 154898"/>
              <a:gd name="connsiteY2" fmla="*/ 314793 h 749508"/>
              <a:gd name="connsiteX3" fmla="*/ 19987 w 154898"/>
              <a:gd name="connsiteY3" fmla="*/ 449705 h 749508"/>
              <a:gd name="connsiteX4" fmla="*/ 34977 w 154898"/>
              <a:gd name="connsiteY4" fmla="*/ 554636 h 749508"/>
              <a:gd name="connsiteX5" fmla="*/ 139908 w 154898"/>
              <a:gd name="connsiteY5" fmla="*/ 659567 h 749508"/>
              <a:gd name="connsiteX6" fmla="*/ 94938 w 154898"/>
              <a:gd name="connsiteY6" fmla="*/ 749508 h 749508"/>
              <a:gd name="connsiteX7" fmla="*/ 94938 w 154898"/>
              <a:gd name="connsiteY7" fmla="*/ 749508 h 749508"/>
              <a:gd name="connsiteX8" fmla="*/ 94938 w 154898"/>
              <a:gd name="connsiteY8" fmla="*/ 749508 h 749508"/>
              <a:gd name="connsiteX9" fmla="*/ 94938 w 154898"/>
              <a:gd name="connsiteY9" fmla="*/ 749508 h 749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4898" h="749508">
                <a:moveTo>
                  <a:pt x="109928" y="0"/>
                </a:moveTo>
                <a:cubicBezTo>
                  <a:pt x="132413" y="101183"/>
                  <a:pt x="154898" y="202367"/>
                  <a:pt x="139908" y="254833"/>
                </a:cubicBezTo>
                <a:cubicBezTo>
                  <a:pt x="124918" y="307299"/>
                  <a:pt x="39974" y="282314"/>
                  <a:pt x="19987" y="314793"/>
                </a:cubicBezTo>
                <a:cubicBezTo>
                  <a:pt x="0" y="347272"/>
                  <a:pt x="17489" y="409731"/>
                  <a:pt x="19987" y="449705"/>
                </a:cubicBezTo>
                <a:cubicBezTo>
                  <a:pt x="22485" y="489679"/>
                  <a:pt x="14990" y="519659"/>
                  <a:pt x="34977" y="554636"/>
                </a:cubicBezTo>
                <a:cubicBezTo>
                  <a:pt x="54964" y="589613"/>
                  <a:pt x="129915" y="627088"/>
                  <a:pt x="139908" y="659567"/>
                </a:cubicBezTo>
                <a:cubicBezTo>
                  <a:pt x="149902" y="692046"/>
                  <a:pt x="94938" y="749508"/>
                  <a:pt x="94938" y="749508"/>
                </a:cubicBezTo>
                <a:lnTo>
                  <a:pt x="94938" y="749508"/>
                </a:lnTo>
                <a:lnTo>
                  <a:pt x="94938" y="749508"/>
                </a:lnTo>
                <a:lnTo>
                  <a:pt x="94938" y="749508"/>
                </a:lnTo>
              </a:path>
            </a:pathLst>
          </a:cu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 22"/>
          <p:cNvSpPr/>
          <p:nvPr/>
        </p:nvSpPr>
        <p:spPr>
          <a:xfrm>
            <a:off x="6379618" y="2355954"/>
            <a:ext cx="1227320" cy="2768184"/>
          </a:xfrm>
          <a:custGeom>
            <a:avLst/>
            <a:gdLst>
              <a:gd name="connsiteX0" fmla="*/ 1326630 w 1326630"/>
              <a:gd name="connsiteY0" fmla="*/ 147403 h 2768184"/>
              <a:gd name="connsiteX1" fmla="*/ 742013 w 1326630"/>
              <a:gd name="connsiteY1" fmla="*/ 57462 h 2768184"/>
              <a:gd name="connsiteX2" fmla="*/ 337279 w 1326630"/>
              <a:gd name="connsiteY2" fmla="*/ 492177 h 2768184"/>
              <a:gd name="connsiteX3" fmla="*/ 202367 w 1326630"/>
              <a:gd name="connsiteY3" fmla="*/ 956872 h 2768184"/>
              <a:gd name="connsiteX4" fmla="*/ 427220 w 1326630"/>
              <a:gd name="connsiteY4" fmla="*/ 1946223 h 2768184"/>
              <a:gd name="connsiteX5" fmla="*/ 112426 w 1326630"/>
              <a:gd name="connsiteY5" fmla="*/ 2650761 h 2768184"/>
              <a:gd name="connsiteX6" fmla="*/ 1101777 w 1326630"/>
              <a:gd name="connsiteY6" fmla="*/ 2650761 h 2768184"/>
              <a:gd name="connsiteX7" fmla="*/ 1086787 w 1326630"/>
              <a:gd name="connsiteY7" fmla="*/ 2545830 h 2768184"/>
              <a:gd name="connsiteX0" fmla="*/ 1326630 w 1326630"/>
              <a:gd name="connsiteY0" fmla="*/ 147403 h 2768184"/>
              <a:gd name="connsiteX1" fmla="*/ 742013 w 1326630"/>
              <a:gd name="connsiteY1" fmla="*/ 57462 h 2768184"/>
              <a:gd name="connsiteX2" fmla="*/ 337279 w 1326630"/>
              <a:gd name="connsiteY2" fmla="*/ 492177 h 2768184"/>
              <a:gd name="connsiteX3" fmla="*/ 202367 w 1326630"/>
              <a:gd name="connsiteY3" fmla="*/ 956872 h 2768184"/>
              <a:gd name="connsiteX4" fmla="*/ 427220 w 1326630"/>
              <a:gd name="connsiteY4" fmla="*/ 1946223 h 2768184"/>
              <a:gd name="connsiteX5" fmla="*/ 112426 w 1326630"/>
              <a:gd name="connsiteY5" fmla="*/ 2650761 h 2768184"/>
              <a:gd name="connsiteX6" fmla="*/ 1101777 w 1326630"/>
              <a:gd name="connsiteY6" fmla="*/ 2650761 h 2768184"/>
              <a:gd name="connsiteX0" fmla="*/ 1377430 w 1377430"/>
              <a:gd name="connsiteY0" fmla="*/ 147403 h 2768184"/>
              <a:gd name="connsiteX1" fmla="*/ 792813 w 1377430"/>
              <a:gd name="connsiteY1" fmla="*/ 57462 h 2768184"/>
              <a:gd name="connsiteX2" fmla="*/ 388079 w 1377430"/>
              <a:gd name="connsiteY2" fmla="*/ 492177 h 2768184"/>
              <a:gd name="connsiteX3" fmla="*/ 253167 w 1377430"/>
              <a:gd name="connsiteY3" fmla="*/ 956872 h 2768184"/>
              <a:gd name="connsiteX4" fmla="*/ 173220 w 1377430"/>
              <a:gd name="connsiteY4" fmla="*/ 1946223 h 2768184"/>
              <a:gd name="connsiteX5" fmla="*/ 163226 w 1377430"/>
              <a:gd name="connsiteY5" fmla="*/ 2650761 h 2768184"/>
              <a:gd name="connsiteX6" fmla="*/ 1152577 w 1377430"/>
              <a:gd name="connsiteY6" fmla="*/ 2650761 h 2768184"/>
              <a:gd name="connsiteX0" fmla="*/ 1227320 w 1227320"/>
              <a:gd name="connsiteY0" fmla="*/ 147403 h 2768184"/>
              <a:gd name="connsiteX1" fmla="*/ 642703 w 1227320"/>
              <a:gd name="connsiteY1" fmla="*/ 57462 h 2768184"/>
              <a:gd name="connsiteX2" fmla="*/ 237969 w 1227320"/>
              <a:gd name="connsiteY2" fmla="*/ 492177 h 2768184"/>
              <a:gd name="connsiteX3" fmla="*/ 103057 w 1227320"/>
              <a:gd name="connsiteY3" fmla="*/ 956872 h 2768184"/>
              <a:gd name="connsiteX4" fmla="*/ 23110 w 1227320"/>
              <a:gd name="connsiteY4" fmla="*/ 1946223 h 2768184"/>
              <a:gd name="connsiteX5" fmla="*/ 241716 w 1227320"/>
              <a:gd name="connsiteY5" fmla="*/ 2650761 h 2768184"/>
              <a:gd name="connsiteX6" fmla="*/ 1002467 w 1227320"/>
              <a:gd name="connsiteY6" fmla="*/ 2650761 h 2768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7320" h="2768184">
                <a:moveTo>
                  <a:pt x="1227320" y="147403"/>
                </a:moveTo>
                <a:cubicBezTo>
                  <a:pt x="1017457" y="73701"/>
                  <a:pt x="807595" y="0"/>
                  <a:pt x="642703" y="57462"/>
                </a:cubicBezTo>
                <a:cubicBezTo>
                  <a:pt x="477811" y="114924"/>
                  <a:pt x="327910" y="342275"/>
                  <a:pt x="237969" y="492177"/>
                </a:cubicBezTo>
                <a:cubicBezTo>
                  <a:pt x="148028" y="642079"/>
                  <a:pt x="138867" y="714531"/>
                  <a:pt x="103057" y="956872"/>
                </a:cubicBezTo>
                <a:cubicBezTo>
                  <a:pt x="67247" y="1199213"/>
                  <a:pt x="0" y="1663908"/>
                  <a:pt x="23110" y="1946223"/>
                </a:cubicBezTo>
                <a:cubicBezTo>
                  <a:pt x="46220" y="2228538"/>
                  <a:pt x="78490" y="2533338"/>
                  <a:pt x="241716" y="2650761"/>
                </a:cubicBezTo>
                <a:cubicBezTo>
                  <a:pt x="404942" y="2768184"/>
                  <a:pt x="840074" y="2668249"/>
                  <a:pt x="1002467" y="2650761"/>
                </a:cubicBezTo>
              </a:path>
            </a:pathLst>
          </a:cu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 23"/>
          <p:cNvSpPr/>
          <p:nvPr/>
        </p:nvSpPr>
        <p:spPr>
          <a:xfrm>
            <a:off x="7726858" y="826958"/>
            <a:ext cx="466778" cy="866931"/>
          </a:xfrm>
          <a:custGeom>
            <a:avLst/>
            <a:gdLst>
              <a:gd name="connsiteX0" fmla="*/ 0 w 579620"/>
              <a:gd name="connsiteY0" fmla="*/ 57462 h 969363"/>
              <a:gd name="connsiteX1" fmla="*/ 299803 w 579620"/>
              <a:gd name="connsiteY1" fmla="*/ 57462 h 969363"/>
              <a:gd name="connsiteX2" fmla="*/ 554636 w 579620"/>
              <a:gd name="connsiteY2" fmla="*/ 402235 h 969363"/>
              <a:gd name="connsiteX3" fmla="*/ 449705 w 579620"/>
              <a:gd name="connsiteY3" fmla="*/ 896911 h 969363"/>
              <a:gd name="connsiteX4" fmla="*/ 44970 w 579620"/>
              <a:gd name="connsiteY4" fmla="*/ 836950 h 969363"/>
              <a:gd name="connsiteX0" fmla="*/ 0 w 579620"/>
              <a:gd name="connsiteY0" fmla="*/ 57462 h 903156"/>
              <a:gd name="connsiteX1" fmla="*/ 299803 w 579620"/>
              <a:gd name="connsiteY1" fmla="*/ 57462 h 903156"/>
              <a:gd name="connsiteX2" fmla="*/ 554636 w 579620"/>
              <a:gd name="connsiteY2" fmla="*/ 402235 h 903156"/>
              <a:gd name="connsiteX3" fmla="*/ 449705 w 579620"/>
              <a:gd name="connsiteY3" fmla="*/ 668311 h 903156"/>
              <a:gd name="connsiteX4" fmla="*/ 44970 w 579620"/>
              <a:gd name="connsiteY4" fmla="*/ 836950 h 903156"/>
              <a:gd name="connsiteX0" fmla="*/ 0 w 509249"/>
              <a:gd name="connsiteY0" fmla="*/ 57462 h 903156"/>
              <a:gd name="connsiteX1" fmla="*/ 299803 w 509249"/>
              <a:gd name="connsiteY1" fmla="*/ 57462 h 903156"/>
              <a:gd name="connsiteX2" fmla="*/ 402236 w 509249"/>
              <a:gd name="connsiteY2" fmla="*/ 402235 h 903156"/>
              <a:gd name="connsiteX3" fmla="*/ 449705 w 509249"/>
              <a:gd name="connsiteY3" fmla="*/ 668311 h 903156"/>
              <a:gd name="connsiteX4" fmla="*/ 44970 w 509249"/>
              <a:gd name="connsiteY4" fmla="*/ 836950 h 903156"/>
              <a:gd name="connsiteX0" fmla="*/ 0 w 509249"/>
              <a:gd name="connsiteY0" fmla="*/ 57462 h 903156"/>
              <a:gd name="connsiteX1" fmla="*/ 299803 w 509249"/>
              <a:gd name="connsiteY1" fmla="*/ 57462 h 903156"/>
              <a:gd name="connsiteX2" fmla="*/ 402236 w 509249"/>
              <a:gd name="connsiteY2" fmla="*/ 402235 h 903156"/>
              <a:gd name="connsiteX3" fmla="*/ 449705 w 509249"/>
              <a:gd name="connsiteY3" fmla="*/ 668311 h 903156"/>
              <a:gd name="connsiteX4" fmla="*/ 44970 w 509249"/>
              <a:gd name="connsiteY4" fmla="*/ 836950 h 903156"/>
              <a:gd name="connsiteX0" fmla="*/ 0 w 449705"/>
              <a:gd name="connsiteY0" fmla="*/ 57462 h 903156"/>
              <a:gd name="connsiteX1" fmla="*/ 299803 w 449705"/>
              <a:gd name="connsiteY1" fmla="*/ 57462 h 903156"/>
              <a:gd name="connsiteX2" fmla="*/ 402236 w 449705"/>
              <a:gd name="connsiteY2" fmla="*/ 402235 h 903156"/>
              <a:gd name="connsiteX3" fmla="*/ 449705 w 449705"/>
              <a:gd name="connsiteY3" fmla="*/ 668311 h 903156"/>
              <a:gd name="connsiteX4" fmla="*/ 44970 w 449705"/>
              <a:gd name="connsiteY4" fmla="*/ 836950 h 903156"/>
              <a:gd name="connsiteX0" fmla="*/ 0 w 444708"/>
              <a:gd name="connsiteY0" fmla="*/ 57462 h 836950"/>
              <a:gd name="connsiteX1" fmla="*/ 299803 w 444708"/>
              <a:gd name="connsiteY1" fmla="*/ 57462 h 836950"/>
              <a:gd name="connsiteX2" fmla="*/ 402236 w 444708"/>
              <a:gd name="connsiteY2" fmla="*/ 402235 h 836950"/>
              <a:gd name="connsiteX3" fmla="*/ 44970 w 444708"/>
              <a:gd name="connsiteY3" fmla="*/ 836950 h 836950"/>
              <a:gd name="connsiteX0" fmla="*/ 0 w 466778"/>
              <a:gd name="connsiteY0" fmla="*/ 57462 h 866931"/>
              <a:gd name="connsiteX1" fmla="*/ 299803 w 466778"/>
              <a:gd name="connsiteY1" fmla="*/ 57462 h 866931"/>
              <a:gd name="connsiteX2" fmla="*/ 402236 w 466778"/>
              <a:gd name="connsiteY2" fmla="*/ 402235 h 866931"/>
              <a:gd name="connsiteX3" fmla="*/ 407234 w 466778"/>
              <a:gd name="connsiteY3" fmla="*/ 794478 h 866931"/>
              <a:gd name="connsiteX4" fmla="*/ 44970 w 466778"/>
              <a:gd name="connsiteY4" fmla="*/ 836950 h 866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778" h="866931">
                <a:moveTo>
                  <a:pt x="0" y="57462"/>
                </a:moveTo>
                <a:cubicBezTo>
                  <a:pt x="103682" y="28731"/>
                  <a:pt x="232764" y="0"/>
                  <a:pt x="299803" y="57462"/>
                </a:cubicBezTo>
                <a:cubicBezTo>
                  <a:pt x="366842" y="114924"/>
                  <a:pt x="384331" y="279399"/>
                  <a:pt x="402236" y="402235"/>
                </a:cubicBezTo>
                <a:cubicBezTo>
                  <a:pt x="420141" y="525071"/>
                  <a:pt x="466778" y="722026"/>
                  <a:pt x="407234" y="794478"/>
                </a:cubicBezTo>
                <a:cubicBezTo>
                  <a:pt x="347690" y="866931"/>
                  <a:pt x="79947" y="804471"/>
                  <a:pt x="44970" y="836950"/>
                </a:cubicBezTo>
              </a:path>
            </a:pathLst>
          </a:cu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748813" y="304800"/>
            <a:ext cx="21194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2"/>
                </a:solidFill>
              </a:rPr>
              <a:t>Mediterranean</a:t>
            </a:r>
          </a:p>
          <a:p>
            <a:pPr algn="ctr"/>
            <a:r>
              <a:rPr lang="en-US" sz="2400" dirty="0" smtClean="0">
                <a:solidFill>
                  <a:schemeClr val="bg2"/>
                </a:solidFill>
              </a:rPr>
              <a:t>Sea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53813" y="1828800"/>
            <a:ext cx="896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</a:rPr>
              <a:t>Israel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101613" y="609600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</a:rPr>
              <a:t>Syria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28254" y="228600"/>
            <a:ext cx="1301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</a:rPr>
              <a:t>Lebanon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644413" y="3505200"/>
            <a:ext cx="1085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</a:rPr>
              <a:t>Jordan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5148551" y="4826833"/>
            <a:ext cx="537147" cy="572124"/>
          </a:xfrm>
          <a:custGeom>
            <a:avLst/>
            <a:gdLst>
              <a:gd name="connsiteX0" fmla="*/ 434714 w 537147"/>
              <a:gd name="connsiteY0" fmla="*/ 0 h 572124"/>
              <a:gd name="connsiteX1" fmla="*/ 494675 w 537147"/>
              <a:gd name="connsiteY1" fmla="*/ 149901 h 572124"/>
              <a:gd name="connsiteX2" fmla="*/ 179882 w 537147"/>
              <a:gd name="connsiteY2" fmla="*/ 494675 h 572124"/>
              <a:gd name="connsiteX3" fmla="*/ 29980 w 537147"/>
              <a:gd name="connsiteY3" fmla="*/ 554636 h 572124"/>
              <a:gd name="connsiteX4" fmla="*/ 0 w 537147"/>
              <a:gd name="connsiteY4" fmla="*/ 389744 h 572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147" h="572124">
                <a:moveTo>
                  <a:pt x="434714" y="0"/>
                </a:moveTo>
                <a:cubicBezTo>
                  <a:pt x="485930" y="33727"/>
                  <a:pt x="537147" y="67455"/>
                  <a:pt x="494675" y="149901"/>
                </a:cubicBezTo>
                <a:cubicBezTo>
                  <a:pt x="452203" y="232347"/>
                  <a:pt x="257331" y="427219"/>
                  <a:pt x="179882" y="494675"/>
                </a:cubicBezTo>
                <a:cubicBezTo>
                  <a:pt x="102433" y="562131"/>
                  <a:pt x="59960" y="572124"/>
                  <a:pt x="29980" y="554636"/>
                </a:cubicBezTo>
                <a:cubicBezTo>
                  <a:pt x="0" y="537148"/>
                  <a:pt x="0" y="463446"/>
                  <a:pt x="0" y="389744"/>
                </a:cubicBezTo>
              </a:path>
            </a:pathLst>
          </a:cu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 bwMode="auto">
          <a:xfrm flipV="1">
            <a:off x="6019800" y="1295400"/>
            <a:ext cx="1947472" cy="491699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>
            <a:off x="5715000" y="2930099"/>
            <a:ext cx="1420631" cy="34650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>
            <a:stCxn id="33" idx="3"/>
          </p:cNvCxnSpPr>
          <p:nvPr/>
        </p:nvCxnSpPr>
        <p:spPr bwMode="auto">
          <a:xfrm flipV="1">
            <a:off x="4617660" y="5029200"/>
            <a:ext cx="944940" cy="916633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0" name="TextBox 39"/>
          <p:cNvSpPr txBox="1"/>
          <p:nvPr/>
        </p:nvSpPr>
        <p:spPr>
          <a:xfrm>
            <a:off x="381000" y="601682"/>
            <a:ext cx="3324949" cy="3970318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Nearly All</a:t>
            </a:r>
          </a:p>
          <a:p>
            <a:pPr algn="ctr"/>
            <a:r>
              <a:rPr lang="en-US" sz="36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Of Israel’s</a:t>
            </a:r>
          </a:p>
          <a:p>
            <a:pPr algn="ctr"/>
            <a:r>
              <a:rPr lang="en-US" sz="36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Water Comes</a:t>
            </a:r>
          </a:p>
          <a:p>
            <a:pPr algn="ctr"/>
            <a:r>
              <a:rPr lang="en-US" sz="36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From the</a:t>
            </a:r>
          </a:p>
          <a:p>
            <a:pPr algn="ctr"/>
            <a:r>
              <a:rPr lang="en-US" sz="36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Jordan River</a:t>
            </a:r>
          </a:p>
          <a:p>
            <a:pPr algn="ctr"/>
            <a:r>
              <a:rPr lang="en-US" sz="36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And Two Large </a:t>
            </a:r>
          </a:p>
          <a:p>
            <a:pPr algn="ctr"/>
            <a:r>
              <a:rPr lang="en-US" sz="36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Aquifers</a:t>
            </a:r>
            <a:endParaRPr lang="en-US" sz="3600" dirty="0"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114800" y="2514600"/>
            <a:ext cx="1627369" cy="830997"/>
          </a:xfrm>
          <a:prstGeom prst="rect">
            <a:avLst/>
          </a:prstGeom>
          <a:solidFill>
            <a:schemeClr val="tx1"/>
          </a:solidFill>
          <a:ln w="5715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2"/>
                </a:solidFill>
              </a:rPr>
              <a:t>West Bank</a:t>
            </a:r>
          </a:p>
          <a:p>
            <a:pPr algn="ctr"/>
            <a:r>
              <a:rPr lang="en-US" sz="2400" dirty="0" smtClean="0">
                <a:solidFill>
                  <a:schemeClr val="bg2"/>
                </a:solidFill>
              </a:rPr>
              <a:t>(1967)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038600" y="1371600"/>
            <a:ext cx="2039341" cy="830997"/>
          </a:xfrm>
          <a:prstGeom prst="rect">
            <a:avLst/>
          </a:prstGeom>
          <a:solidFill>
            <a:schemeClr val="tx1"/>
          </a:solidFill>
          <a:ln w="5715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2"/>
                </a:solidFill>
              </a:rPr>
              <a:t>Golan Heights</a:t>
            </a:r>
          </a:p>
          <a:p>
            <a:pPr algn="ctr"/>
            <a:r>
              <a:rPr lang="en-US" sz="2400" dirty="0" smtClean="0">
                <a:solidFill>
                  <a:schemeClr val="bg2"/>
                </a:solidFill>
              </a:rPr>
              <a:t>(1967)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48000" y="5715000"/>
            <a:ext cx="1569660" cy="461665"/>
          </a:xfrm>
          <a:prstGeom prst="rect">
            <a:avLst/>
          </a:prstGeom>
          <a:solidFill>
            <a:schemeClr val="tx1"/>
          </a:solidFill>
          <a:ln w="5715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</a:rPr>
              <a:t>Gaza Strip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34" name="Freeform 33"/>
          <p:cNvSpPr/>
          <p:nvPr/>
        </p:nvSpPr>
        <p:spPr bwMode="auto">
          <a:xfrm>
            <a:off x="762000" y="4800600"/>
            <a:ext cx="2201839" cy="1619534"/>
          </a:xfrm>
          <a:custGeom>
            <a:avLst/>
            <a:gdLst>
              <a:gd name="connsiteX0" fmla="*/ 218365 w 2201839"/>
              <a:gd name="connsiteY0" fmla="*/ 868907 h 1619534"/>
              <a:gd name="connsiteX1" fmla="*/ 122830 w 2201839"/>
              <a:gd name="connsiteY1" fmla="*/ 595952 h 1619534"/>
              <a:gd name="connsiteX2" fmla="*/ 955344 w 2201839"/>
              <a:gd name="connsiteY2" fmla="*/ 22746 h 1619534"/>
              <a:gd name="connsiteX3" fmla="*/ 2074460 w 2201839"/>
              <a:gd name="connsiteY3" fmla="*/ 459474 h 1619534"/>
              <a:gd name="connsiteX4" fmla="*/ 1719619 w 2201839"/>
              <a:gd name="connsiteY4" fmla="*/ 1455761 h 1619534"/>
              <a:gd name="connsiteX5" fmla="*/ 900753 w 2201839"/>
              <a:gd name="connsiteY5" fmla="*/ 1442113 h 1619534"/>
              <a:gd name="connsiteX6" fmla="*/ 218365 w 2201839"/>
              <a:gd name="connsiteY6" fmla="*/ 868907 h 1619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1839" h="1619534">
                <a:moveTo>
                  <a:pt x="218365" y="868907"/>
                </a:moveTo>
                <a:cubicBezTo>
                  <a:pt x="88711" y="727880"/>
                  <a:pt x="0" y="736979"/>
                  <a:pt x="122830" y="595952"/>
                </a:cubicBezTo>
                <a:cubicBezTo>
                  <a:pt x="245660" y="454925"/>
                  <a:pt x="630072" y="45492"/>
                  <a:pt x="955344" y="22746"/>
                </a:cubicBezTo>
                <a:cubicBezTo>
                  <a:pt x="1280616" y="0"/>
                  <a:pt x="1947081" y="220638"/>
                  <a:pt x="2074460" y="459474"/>
                </a:cubicBezTo>
                <a:cubicBezTo>
                  <a:pt x="2201839" y="698310"/>
                  <a:pt x="1915237" y="1291988"/>
                  <a:pt x="1719619" y="1455761"/>
                </a:cubicBezTo>
                <a:cubicBezTo>
                  <a:pt x="1524001" y="1619534"/>
                  <a:pt x="1148687" y="1533098"/>
                  <a:pt x="900753" y="1442113"/>
                </a:cubicBezTo>
                <a:cubicBezTo>
                  <a:pt x="652819" y="1351128"/>
                  <a:pt x="348019" y="1009934"/>
                  <a:pt x="218365" y="868907"/>
                </a:cubicBezTo>
                <a:close/>
              </a:path>
            </a:pathLst>
          </a:custGeom>
          <a:blipFill>
            <a:blip r:embed="rId3"/>
            <a:tile tx="0" ty="0" sx="100000" sy="100000" flip="none" algn="tl"/>
          </a:blip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219200" y="5257800"/>
            <a:ext cx="1324402" cy="461665"/>
          </a:xfrm>
          <a:prstGeom prst="rect">
            <a:avLst/>
          </a:prstGeom>
          <a:solidFill>
            <a:schemeClr val="tx1"/>
          </a:solidFill>
          <a:ln w="28575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Aquifers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7591426" y="1988929"/>
            <a:ext cx="123824" cy="2203321"/>
          </a:xfrm>
          <a:custGeom>
            <a:avLst/>
            <a:gdLst>
              <a:gd name="connsiteX0" fmla="*/ 9993 w 74951"/>
              <a:gd name="connsiteY0" fmla="*/ 0 h 2078637"/>
              <a:gd name="connsiteX1" fmla="*/ 9993 w 74951"/>
              <a:gd name="connsiteY1" fmla="*/ 89941 h 2078637"/>
              <a:gd name="connsiteX2" fmla="*/ 9993 w 74951"/>
              <a:gd name="connsiteY2" fmla="*/ 194872 h 2078637"/>
              <a:gd name="connsiteX3" fmla="*/ 69954 w 74951"/>
              <a:gd name="connsiteY3" fmla="*/ 269823 h 2078637"/>
              <a:gd name="connsiteX4" fmla="*/ 39974 w 74951"/>
              <a:gd name="connsiteY4" fmla="*/ 554636 h 2078637"/>
              <a:gd name="connsiteX5" fmla="*/ 39974 w 74951"/>
              <a:gd name="connsiteY5" fmla="*/ 569626 h 2078637"/>
              <a:gd name="connsiteX6" fmla="*/ 54964 w 74951"/>
              <a:gd name="connsiteY6" fmla="*/ 734518 h 2078637"/>
              <a:gd name="connsiteX7" fmla="*/ 54964 w 74951"/>
              <a:gd name="connsiteY7" fmla="*/ 884420 h 2078637"/>
              <a:gd name="connsiteX8" fmla="*/ 39974 w 74951"/>
              <a:gd name="connsiteY8" fmla="*/ 1019331 h 2078637"/>
              <a:gd name="connsiteX9" fmla="*/ 39974 w 74951"/>
              <a:gd name="connsiteY9" fmla="*/ 1124262 h 2078637"/>
              <a:gd name="connsiteX10" fmla="*/ 39974 w 74951"/>
              <a:gd name="connsiteY10" fmla="*/ 1154243 h 2078637"/>
              <a:gd name="connsiteX11" fmla="*/ 39974 w 74951"/>
              <a:gd name="connsiteY11" fmla="*/ 1304144 h 2078637"/>
              <a:gd name="connsiteX12" fmla="*/ 39974 w 74951"/>
              <a:gd name="connsiteY12" fmla="*/ 1394085 h 2078637"/>
              <a:gd name="connsiteX13" fmla="*/ 39974 w 74951"/>
              <a:gd name="connsiteY13" fmla="*/ 1648918 h 2078637"/>
              <a:gd name="connsiteX14" fmla="*/ 39974 w 74951"/>
              <a:gd name="connsiteY14" fmla="*/ 1738859 h 2078637"/>
              <a:gd name="connsiteX15" fmla="*/ 39974 w 74951"/>
              <a:gd name="connsiteY15" fmla="*/ 1813810 h 2078637"/>
              <a:gd name="connsiteX16" fmla="*/ 39974 w 74951"/>
              <a:gd name="connsiteY16" fmla="*/ 1918741 h 2078637"/>
              <a:gd name="connsiteX17" fmla="*/ 54964 w 74951"/>
              <a:gd name="connsiteY17" fmla="*/ 2053653 h 2078637"/>
              <a:gd name="connsiteX18" fmla="*/ 54964 w 74951"/>
              <a:gd name="connsiteY18" fmla="*/ 2068643 h 2078637"/>
              <a:gd name="connsiteX0" fmla="*/ 110984 w 110984"/>
              <a:gd name="connsiteY0" fmla="*/ 0 h 2078637"/>
              <a:gd name="connsiteX1" fmla="*/ 9993 w 110984"/>
              <a:gd name="connsiteY1" fmla="*/ 89941 h 2078637"/>
              <a:gd name="connsiteX2" fmla="*/ 9993 w 110984"/>
              <a:gd name="connsiteY2" fmla="*/ 194872 h 2078637"/>
              <a:gd name="connsiteX3" fmla="*/ 69954 w 110984"/>
              <a:gd name="connsiteY3" fmla="*/ 269823 h 2078637"/>
              <a:gd name="connsiteX4" fmla="*/ 39974 w 110984"/>
              <a:gd name="connsiteY4" fmla="*/ 554636 h 2078637"/>
              <a:gd name="connsiteX5" fmla="*/ 39974 w 110984"/>
              <a:gd name="connsiteY5" fmla="*/ 569626 h 2078637"/>
              <a:gd name="connsiteX6" fmla="*/ 54964 w 110984"/>
              <a:gd name="connsiteY6" fmla="*/ 734518 h 2078637"/>
              <a:gd name="connsiteX7" fmla="*/ 54964 w 110984"/>
              <a:gd name="connsiteY7" fmla="*/ 884420 h 2078637"/>
              <a:gd name="connsiteX8" fmla="*/ 39974 w 110984"/>
              <a:gd name="connsiteY8" fmla="*/ 1019331 h 2078637"/>
              <a:gd name="connsiteX9" fmla="*/ 39974 w 110984"/>
              <a:gd name="connsiteY9" fmla="*/ 1124262 h 2078637"/>
              <a:gd name="connsiteX10" fmla="*/ 39974 w 110984"/>
              <a:gd name="connsiteY10" fmla="*/ 1154243 h 2078637"/>
              <a:gd name="connsiteX11" fmla="*/ 39974 w 110984"/>
              <a:gd name="connsiteY11" fmla="*/ 1304144 h 2078637"/>
              <a:gd name="connsiteX12" fmla="*/ 39974 w 110984"/>
              <a:gd name="connsiteY12" fmla="*/ 1394085 h 2078637"/>
              <a:gd name="connsiteX13" fmla="*/ 39974 w 110984"/>
              <a:gd name="connsiteY13" fmla="*/ 1648918 h 2078637"/>
              <a:gd name="connsiteX14" fmla="*/ 39974 w 110984"/>
              <a:gd name="connsiteY14" fmla="*/ 1738859 h 2078637"/>
              <a:gd name="connsiteX15" fmla="*/ 39974 w 110984"/>
              <a:gd name="connsiteY15" fmla="*/ 1813810 h 2078637"/>
              <a:gd name="connsiteX16" fmla="*/ 39974 w 110984"/>
              <a:gd name="connsiteY16" fmla="*/ 1918741 h 2078637"/>
              <a:gd name="connsiteX17" fmla="*/ 54964 w 110984"/>
              <a:gd name="connsiteY17" fmla="*/ 2053653 h 2078637"/>
              <a:gd name="connsiteX18" fmla="*/ 54964 w 110984"/>
              <a:gd name="connsiteY18" fmla="*/ 2068643 h 2078637"/>
              <a:gd name="connsiteX0" fmla="*/ 9993 w 74951"/>
              <a:gd name="connsiteY0" fmla="*/ 0 h 1988696"/>
              <a:gd name="connsiteX1" fmla="*/ 9993 w 74951"/>
              <a:gd name="connsiteY1" fmla="*/ 104931 h 1988696"/>
              <a:gd name="connsiteX2" fmla="*/ 69954 w 74951"/>
              <a:gd name="connsiteY2" fmla="*/ 179882 h 1988696"/>
              <a:gd name="connsiteX3" fmla="*/ 39974 w 74951"/>
              <a:gd name="connsiteY3" fmla="*/ 464695 h 1988696"/>
              <a:gd name="connsiteX4" fmla="*/ 39974 w 74951"/>
              <a:gd name="connsiteY4" fmla="*/ 479685 h 1988696"/>
              <a:gd name="connsiteX5" fmla="*/ 54964 w 74951"/>
              <a:gd name="connsiteY5" fmla="*/ 644577 h 1988696"/>
              <a:gd name="connsiteX6" fmla="*/ 54964 w 74951"/>
              <a:gd name="connsiteY6" fmla="*/ 794479 h 1988696"/>
              <a:gd name="connsiteX7" fmla="*/ 39974 w 74951"/>
              <a:gd name="connsiteY7" fmla="*/ 929390 h 1988696"/>
              <a:gd name="connsiteX8" fmla="*/ 39974 w 74951"/>
              <a:gd name="connsiteY8" fmla="*/ 1034321 h 1988696"/>
              <a:gd name="connsiteX9" fmla="*/ 39974 w 74951"/>
              <a:gd name="connsiteY9" fmla="*/ 1064302 h 1988696"/>
              <a:gd name="connsiteX10" fmla="*/ 39974 w 74951"/>
              <a:gd name="connsiteY10" fmla="*/ 1214203 h 1988696"/>
              <a:gd name="connsiteX11" fmla="*/ 39974 w 74951"/>
              <a:gd name="connsiteY11" fmla="*/ 1304144 h 1988696"/>
              <a:gd name="connsiteX12" fmla="*/ 39974 w 74951"/>
              <a:gd name="connsiteY12" fmla="*/ 1558977 h 1988696"/>
              <a:gd name="connsiteX13" fmla="*/ 39974 w 74951"/>
              <a:gd name="connsiteY13" fmla="*/ 1648918 h 1988696"/>
              <a:gd name="connsiteX14" fmla="*/ 39974 w 74951"/>
              <a:gd name="connsiteY14" fmla="*/ 1723869 h 1988696"/>
              <a:gd name="connsiteX15" fmla="*/ 39974 w 74951"/>
              <a:gd name="connsiteY15" fmla="*/ 1828800 h 1988696"/>
              <a:gd name="connsiteX16" fmla="*/ 54964 w 74951"/>
              <a:gd name="connsiteY16" fmla="*/ 1963712 h 1988696"/>
              <a:gd name="connsiteX17" fmla="*/ 54964 w 74951"/>
              <a:gd name="connsiteY17" fmla="*/ 1978702 h 1988696"/>
              <a:gd name="connsiteX0" fmla="*/ 7277 w 110897"/>
              <a:gd name="connsiteY0" fmla="*/ 8927 h 1997623"/>
              <a:gd name="connsiteX1" fmla="*/ 110898 w 110897"/>
              <a:gd name="connsiteY1" fmla="*/ 17488 h 1997623"/>
              <a:gd name="connsiteX2" fmla="*/ 7277 w 110897"/>
              <a:gd name="connsiteY2" fmla="*/ 113858 h 1997623"/>
              <a:gd name="connsiteX3" fmla="*/ 67238 w 110897"/>
              <a:gd name="connsiteY3" fmla="*/ 188809 h 1997623"/>
              <a:gd name="connsiteX4" fmla="*/ 37258 w 110897"/>
              <a:gd name="connsiteY4" fmla="*/ 473622 h 1997623"/>
              <a:gd name="connsiteX5" fmla="*/ 37258 w 110897"/>
              <a:gd name="connsiteY5" fmla="*/ 488612 h 1997623"/>
              <a:gd name="connsiteX6" fmla="*/ 52248 w 110897"/>
              <a:gd name="connsiteY6" fmla="*/ 653504 h 1997623"/>
              <a:gd name="connsiteX7" fmla="*/ 52248 w 110897"/>
              <a:gd name="connsiteY7" fmla="*/ 803406 h 1997623"/>
              <a:gd name="connsiteX8" fmla="*/ 37258 w 110897"/>
              <a:gd name="connsiteY8" fmla="*/ 938317 h 1997623"/>
              <a:gd name="connsiteX9" fmla="*/ 37258 w 110897"/>
              <a:gd name="connsiteY9" fmla="*/ 1043248 h 1997623"/>
              <a:gd name="connsiteX10" fmla="*/ 37258 w 110897"/>
              <a:gd name="connsiteY10" fmla="*/ 1073229 h 1997623"/>
              <a:gd name="connsiteX11" fmla="*/ 37258 w 110897"/>
              <a:gd name="connsiteY11" fmla="*/ 1223130 h 1997623"/>
              <a:gd name="connsiteX12" fmla="*/ 37258 w 110897"/>
              <a:gd name="connsiteY12" fmla="*/ 1313071 h 1997623"/>
              <a:gd name="connsiteX13" fmla="*/ 37258 w 110897"/>
              <a:gd name="connsiteY13" fmla="*/ 1567904 h 1997623"/>
              <a:gd name="connsiteX14" fmla="*/ 37258 w 110897"/>
              <a:gd name="connsiteY14" fmla="*/ 1657845 h 1997623"/>
              <a:gd name="connsiteX15" fmla="*/ 37258 w 110897"/>
              <a:gd name="connsiteY15" fmla="*/ 1732796 h 1997623"/>
              <a:gd name="connsiteX16" fmla="*/ 37258 w 110897"/>
              <a:gd name="connsiteY16" fmla="*/ 1837727 h 1997623"/>
              <a:gd name="connsiteX17" fmla="*/ 52248 w 110897"/>
              <a:gd name="connsiteY17" fmla="*/ 1972639 h 1997623"/>
              <a:gd name="connsiteX18" fmla="*/ 52248 w 110897"/>
              <a:gd name="connsiteY18" fmla="*/ 1987629 h 1997623"/>
              <a:gd name="connsiteX0" fmla="*/ 0 w 113615"/>
              <a:gd name="connsiteY0" fmla="*/ 21419 h 2010115"/>
              <a:gd name="connsiteX1" fmla="*/ 103621 w 113615"/>
              <a:gd name="connsiteY1" fmla="*/ 29980 h 2010115"/>
              <a:gd name="connsiteX2" fmla="*/ 59961 w 113615"/>
              <a:gd name="connsiteY2" fmla="*/ 201301 h 2010115"/>
              <a:gd name="connsiteX3" fmla="*/ 29981 w 113615"/>
              <a:gd name="connsiteY3" fmla="*/ 486114 h 2010115"/>
              <a:gd name="connsiteX4" fmla="*/ 29981 w 113615"/>
              <a:gd name="connsiteY4" fmla="*/ 501104 h 2010115"/>
              <a:gd name="connsiteX5" fmla="*/ 44971 w 113615"/>
              <a:gd name="connsiteY5" fmla="*/ 665996 h 2010115"/>
              <a:gd name="connsiteX6" fmla="*/ 44971 w 113615"/>
              <a:gd name="connsiteY6" fmla="*/ 815898 h 2010115"/>
              <a:gd name="connsiteX7" fmla="*/ 29981 w 113615"/>
              <a:gd name="connsiteY7" fmla="*/ 950809 h 2010115"/>
              <a:gd name="connsiteX8" fmla="*/ 29981 w 113615"/>
              <a:gd name="connsiteY8" fmla="*/ 1055740 h 2010115"/>
              <a:gd name="connsiteX9" fmla="*/ 29981 w 113615"/>
              <a:gd name="connsiteY9" fmla="*/ 1085721 h 2010115"/>
              <a:gd name="connsiteX10" fmla="*/ 29981 w 113615"/>
              <a:gd name="connsiteY10" fmla="*/ 1235622 h 2010115"/>
              <a:gd name="connsiteX11" fmla="*/ 29981 w 113615"/>
              <a:gd name="connsiteY11" fmla="*/ 1325563 h 2010115"/>
              <a:gd name="connsiteX12" fmla="*/ 29981 w 113615"/>
              <a:gd name="connsiteY12" fmla="*/ 1580396 h 2010115"/>
              <a:gd name="connsiteX13" fmla="*/ 29981 w 113615"/>
              <a:gd name="connsiteY13" fmla="*/ 1670337 h 2010115"/>
              <a:gd name="connsiteX14" fmla="*/ 29981 w 113615"/>
              <a:gd name="connsiteY14" fmla="*/ 1745288 h 2010115"/>
              <a:gd name="connsiteX15" fmla="*/ 29981 w 113615"/>
              <a:gd name="connsiteY15" fmla="*/ 1850219 h 2010115"/>
              <a:gd name="connsiteX16" fmla="*/ 44971 w 113615"/>
              <a:gd name="connsiteY16" fmla="*/ 1985131 h 2010115"/>
              <a:gd name="connsiteX17" fmla="*/ 44971 w 113615"/>
              <a:gd name="connsiteY17" fmla="*/ 2000121 h 2010115"/>
              <a:gd name="connsiteX0" fmla="*/ 78637 w 88630"/>
              <a:gd name="connsiteY0" fmla="*/ 0 h 1980135"/>
              <a:gd name="connsiteX1" fmla="*/ 34977 w 88630"/>
              <a:gd name="connsiteY1" fmla="*/ 171321 h 1980135"/>
              <a:gd name="connsiteX2" fmla="*/ 4997 w 88630"/>
              <a:gd name="connsiteY2" fmla="*/ 456134 h 1980135"/>
              <a:gd name="connsiteX3" fmla="*/ 4997 w 88630"/>
              <a:gd name="connsiteY3" fmla="*/ 471124 h 1980135"/>
              <a:gd name="connsiteX4" fmla="*/ 19987 w 88630"/>
              <a:gd name="connsiteY4" fmla="*/ 636016 h 1980135"/>
              <a:gd name="connsiteX5" fmla="*/ 19987 w 88630"/>
              <a:gd name="connsiteY5" fmla="*/ 785918 h 1980135"/>
              <a:gd name="connsiteX6" fmla="*/ 4997 w 88630"/>
              <a:gd name="connsiteY6" fmla="*/ 920829 h 1980135"/>
              <a:gd name="connsiteX7" fmla="*/ 4997 w 88630"/>
              <a:gd name="connsiteY7" fmla="*/ 1025760 h 1980135"/>
              <a:gd name="connsiteX8" fmla="*/ 4997 w 88630"/>
              <a:gd name="connsiteY8" fmla="*/ 1055741 h 1980135"/>
              <a:gd name="connsiteX9" fmla="*/ 4997 w 88630"/>
              <a:gd name="connsiteY9" fmla="*/ 1205642 h 1980135"/>
              <a:gd name="connsiteX10" fmla="*/ 4997 w 88630"/>
              <a:gd name="connsiteY10" fmla="*/ 1295583 h 1980135"/>
              <a:gd name="connsiteX11" fmla="*/ 4997 w 88630"/>
              <a:gd name="connsiteY11" fmla="*/ 1550416 h 1980135"/>
              <a:gd name="connsiteX12" fmla="*/ 4997 w 88630"/>
              <a:gd name="connsiteY12" fmla="*/ 1640357 h 1980135"/>
              <a:gd name="connsiteX13" fmla="*/ 4997 w 88630"/>
              <a:gd name="connsiteY13" fmla="*/ 1715308 h 1980135"/>
              <a:gd name="connsiteX14" fmla="*/ 4997 w 88630"/>
              <a:gd name="connsiteY14" fmla="*/ 1820239 h 1980135"/>
              <a:gd name="connsiteX15" fmla="*/ 19987 w 88630"/>
              <a:gd name="connsiteY15" fmla="*/ 1955151 h 1980135"/>
              <a:gd name="connsiteX16" fmla="*/ 19987 w 88630"/>
              <a:gd name="connsiteY16" fmla="*/ 1970141 h 1980135"/>
              <a:gd name="connsiteX0" fmla="*/ 78637 w 85914"/>
              <a:gd name="connsiteY0" fmla="*/ 19598 h 1999733"/>
              <a:gd name="connsiteX1" fmla="*/ 78637 w 85914"/>
              <a:gd name="connsiteY1" fmla="*/ 28553 h 1999733"/>
              <a:gd name="connsiteX2" fmla="*/ 34977 w 85914"/>
              <a:gd name="connsiteY2" fmla="*/ 190919 h 1999733"/>
              <a:gd name="connsiteX3" fmla="*/ 4997 w 85914"/>
              <a:gd name="connsiteY3" fmla="*/ 475732 h 1999733"/>
              <a:gd name="connsiteX4" fmla="*/ 4997 w 85914"/>
              <a:gd name="connsiteY4" fmla="*/ 490722 h 1999733"/>
              <a:gd name="connsiteX5" fmla="*/ 19987 w 85914"/>
              <a:gd name="connsiteY5" fmla="*/ 655614 h 1999733"/>
              <a:gd name="connsiteX6" fmla="*/ 19987 w 85914"/>
              <a:gd name="connsiteY6" fmla="*/ 805516 h 1999733"/>
              <a:gd name="connsiteX7" fmla="*/ 4997 w 85914"/>
              <a:gd name="connsiteY7" fmla="*/ 940427 h 1999733"/>
              <a:gd name="connsiteX8" fmla="*/ 4997 w 85914"/>
              <a:gd name="connsiteY8" fmla="*/ 1045358 h 1999733"/>
              <a:gd name="connsiteX9" fmla="*/ 4997 w 85914"/>
              <a:gd name="connsiteY9" fmla="*/ 1075339 h 1999733"/>
              <a:gd name="connsiteX10" fmla="*/ 4997 w 85914"/>
              <a:gd name="connsiteY10" fmla="*/ 1225240 h 1999733"/>
              <a:gd name="connsiteX11" fmla="*/ 4997 w 85914"/>
              <a:gd name="connsiteY11" fmla="*/ 1315181 h 1999733"/>
              <a:gd name="connsiteX12" fmla="*/ 4997 w 85914"/>
              <a:gd name="connsiteY12" fmla="*/ 1570014 h 1999733"/>
              <a:gd name="connsiteX13" fmla="*/ 4997 w 85914"/>
              <a:gd name="connsiteY13" fmla="*/ 1659955 h 1999733"/>
              <a:gd name="connsiteX14" fmla="*/ 4997 w 85914"/>
              <a:gd name="connsiteY14" fmla="*/ 1734906 h 1999733"/>
              <a:gd name="connsiteX15" fmla="*/ 4997 w 85914"/>
              <a:gd name="connsiteY15" fmla="*/ 1839837 h 1999733"/>
              <a:gd name="connsiteX16" fmla="*/ 19987 w 85914"/>
              <a:gd name="connsiteY16" fmla="*/ 1974749 h 1999733"/>
              <a:gd name="connsiteX17" fmla="*/ 19987 w 85914"/>
              <a:gd name="connsiteY17" fmla="*/ 1989739 h 1999733"/>
              <a:gd name="connsiteX0" fmla="*/ 78637 w 78637"/>
              <a:gd name="connsiteY0" fmla="*/ 91235 h 2071370"/>
              <a:gd name="connsiteX1" fmla="*/ 78637 w 78637"/>
              <a:gd name="connsiteY1" fmla="*/ 100190 h 2071370"/>
              <a:gd name="connsiteX2" fmla="*/ 34977 w 78637"/>
              <a:gd name="connsiteY2" fmla="*/ 262556 h 2071370"/>
              <a:gd name="connsiteX3" fmla="*/ 4997 w 78637"/>
              <a:gd name="connsiteY3" fmla="*/ 547369 h 2071370"/>
              <a:gd name="connsiteX4" fmla="*/ 4997 w 78637"/>
              <a:gd name="connsiteY4" fmla="*/ 562359 h 2071370"/>
              <a:gd name="connsiteX5" fmla="*/ 19987 w 78637"/>
              <a:gd name="connsiteY5" fmla="*/ 727251 h 2071370"/>
              <a:gd name="connsiteX6" fmla="*/ 19987 w 78637"/>
              <a:gd name="connsiteY6" fmla="*/ 877153 h 2071370"/>
              <a:gd name="connsiteX7" fmla="*/ 4997 w 78637"/>
              <a:gd name="connsiteY7" fmla="*/ 1012064 h 2071370"/>
              <a:gd name="connsiteX8" fmla="*/ 4997 w 78637"/>
              <a:gd name="connsiteY8" fmla="*/ 1116995 h 2071370"/>
              <a:gd name="connsiteX9" fmla="*/ 4997 w 78637"/>
              <a:gd name="connsiteY9" fmla="*/ 1146976 h 2071370"/>
              <a:gd name="connsiteX10" fmla="*/ 4997 w 78637"/>
              <a:gd name="connsiteY10" fmla="*/ 1296877 h 2071370"/>
              <a:gd name="connsiteX11" fmla="*/ 4997 w 78637"/>
              <a:gd name="connsiteY11" fmla="*/ 1386818 h 2071370"/>
              <a:gd name="connsiteX12" fmla="*/ 4997 w 78637"/>
              <a:gd name="connsiteY12" fmla="*/ 1641651 h 2071370"/>
              <a:gd name="connsiteX13" fmla="*/ 4997 w 78637"/>
              <a:gd name="connsiteY13" fmla="*/ 1731592 h 2071370"/>
              <a:gd name="connsiteX14" fmla="*/ 4997 w 78637"/>
              <a:gd name="connsiteY14" fmla="*/ 1806543 h 2071370"/>
              <a:gd name="connsiteX15" fmla="*/ 4997 w 78637"/>
              <a:gd name="connsiteY15" fmla="*/ 1911474 h 2071370"/>
              <a:gd name="connsiteX16" fmla="*/ 19987 w 78637"/>
              <a:gd name="connsiteY16" fmla="*/ 2046386 h 2071370"/>
              <a:gd name="connsiteX17" fmla="*/ 19987 w 78637"/>
              <a:gd name="connsiteY17" fmla="*/ 2061376 h 2071370"/>
              <a:gd name="connsiteX0" fmla="*/ 78637 w 78637"/>
              <a:gd name="connsiteY0" fmla="*/ 91235 h 2071370"/>
              <a:gd name="connsiteX1" fmla="*/ 78637 w 78637"/>
              <a:gd name="connsiteY1" fmla="*/ 100190 h 2071370"/>
              <a:gd name="connsiteX2" fmla="*/ 34977 w 78637"/>
              <a:gd name="connsiteY2" fmla="*/ 262556 h 2071370"/>
              <a:gd name="connsiteX3" fmla="*/ 4997 w 78637"/>
              <a:gd name="connsiteY3" fmla="*/ 547369 h 2071370"/>
              <a:gd name="connsiteX4" fmla="*/ 4997 w 78637"/>
              <a:gd name="connsiteY4" fmla="*/ 562359 h 2071370"/>
              <a:gd name="connsiteX5" fmla="*/ 19987 w 78637"/>
              <a:gd name="connsiteY5" fmla="*/ 727251 h 2071370"/>
              <a:gd name="connsiteX6" fmla="*/ 19987 w 78637"/>
              <a:gd name="connsiteY6" fmla="*/ 877153 h 2071370"/>
              <a:gd name="connsiteX7" fmla="*/ 4997 w 78637"/>
              <a:gd name="connsiteY7" fmla="*/ 1012064 h 2071370"/>
              <a:gd name="connsiteX8" fmla="*/ 4997 w 78637"/>
              <a:gd name="connsiteY8" fmla="*/ 1116995 h 2071370"/>
              <a:gd name="connsiteX9" fmla="*/ 4997 w 78637"/>
              <a:gd name="connsiteY9" fmla="*/ 1146976 h 2071370"/>
              <a:gd name="connsiteX10" fmla="*/ 4997 w 78637"/>
              <a:gd name="connsiteY10" fmla="*/ 1296877 h 2071370"/>
              <a:gd name="connsiteX11" fmla="*/ 4997 w 78637"/>
              <a:gd name="connsiteY11" fmla="*/ 1386818 h 2071370"/>
              <a:gd name="connsiteX12" fmla="*/ 4997 w 78637"/>
              <a:gd name="connsiteY12" fmla="*/ 1641651 h 2071370"/>
              <a:gd name="connsiteX13" fmla="*/ 4997 w 78637"/>
              <a:gd name="connsiteY13" fmla="*/ 1731592 h 2071370"/>
              <a:gd name="connsiteX14" fmla="*/ 4997 w 78637"/>
              <a:gd name="connsiteY14" fmla="*/ 1806543 h 2071370"/>
              <a:gd name="connsiteX15" fmla="*/ 4997 w 78637"/>
              <a:gd name="connsiteY15" fmla="*/ 1911474 h 2071370"/>
              <a:gd name="connsiteX16" fmla="*/ 19987 w 78637"/>
              <a:gd name="connsiteY16" fmla="*/ 2046386 h 2071370"/>
              <a:gd name="connsiteX17" fmla="*/ 19987 w 78637"/>
              <a:gd name="connsiteY17" fmla="*/ 2061376 h 2071370"/>
              <a:gd name="connsiteX0" fmla="*/ 78637 w 78637"/>
              <a:gd name="connsiteY0" fmla="*/ 91235 h 2071370"/>
              <a:gd name="connsiteX1" fmla="*/ 78637 w 78637"/>
              <a:gd name="connsiteY1" fmla="*/ 100190 h 2071370"/>
              <a:gd name="connsiteX2" fmla="*/ 34977 w 78637"/>
              <a:gd name="connsiteY2" fmla="*/ 262556 h 2071370"/>
              <a:gd name="connsiteX3" fmla="*/ 4997 w 78637"/>
              <a:gd name="connsiteY3" fmla="*/ 547369 h 2071370"/>
              <a:gd name="connsiteX4" fmla="*/ 4997 w 78637"/>
              <a:gd name="connsiteY4" fmla="*/ 562359 h 2071370"/>
              <a:gd name="connsiteX5" fmla="*/ 19987 w 78637"/>
              <a:gd name="connsiteY5" fmla="*/ 727251 h 2071370"/>
              <a:gd name="connsiteX6" fmla="*/ 19987 w 78637"/>
              <a:gd name="connsiteY6" fmla="*/ 877153 h 2071370"/>
              <a:gd name="connsiteX7" fmla="*/ 4997 w 78637"/>
              <a:gd name="connsiteY7" fmla="*/ 1012064 h 2071370"/>
              <a:gd name="connsiteX8" fmla="*/ 4997 w 78637"/>
              <a:gd name="connsiteY8" fmla="*/ 1116995 h 2071370"/>
              <a:gd name="connsiteX9" fmla="*/ 4997 w 78637"/>
              <a:gd name="connsiteY9" fmla="*/ 1146976 h 2071370"/>
              <a:gd name="connsiteX10" fmla="*/ 4997 w 78637"/>
              <a:gd name="connsiteY10" fmla="*/ 1296877 h 2071370"/>
              <a:gd name="connsiteX11" fmla="*/ 4997 w 78637"/>
              <a:gd name="connsiteY11" fmla="*/ 1386818 h 2071370"/>
              <a:gd name="connsiteX12" fmla="*/ 4997 w 78637"/>
              <a:gd name="connsiteY12" fmla="*/ 1641651 h 2071370"/>
              <a:gd name="connsiteX13" fmla="*/ 4997 w 78637"/>
              <a:gd name="connsiteY13" fmla="*/ 1731592 h 2071370"/>
              <a:gd name="connsiteX14" fmla="*/ 4997 w 78637"/>
              <a:gd name="connsiteY14" fmla="*/ 1806543 h 2071370"/>
              <a:gd name="connsiteX15" fmla="*/ 4997 w 78637"/>
              <a:gd name="connsiteY15" fmla="*/ 1911474 h 2071370"/>
              <a:gd name="connsiteX16" fmla="*/ 19987 w 78637"/>
              <a:gd name="connsiteY16" fmla="*/ 2046386 h 2071370"/>
              <a:gd name="connsiteX17" fmla="*/ 19987 w 78637"/>
              <a:gd name="connsiteY17" fmla="*/ 2061376 h 2071370"/>
              <a:gd name="connsiteX0" fmla="*/ 174631 w 174631"/>
              <a:gd name="connsiteY0" fmla="*/ 91235 h 2071370"/>
              <a:gd name="connsiteX1" fmla="*/ 174631 w 174631"/>
              <a:gd name="connsiteY1" fmla="*/ 100190 h 2071370"/>
              <a:gd name="connsiteX2" fmla="*/ 130971 w 174631"/>
              <a:gd name="connsiteY2" fmla="*/ 262556 h 2071370"/>
              <a:gd name="connsiteX3" fmla="*/ 100991 w 174631"/>
              <a:gd name="connsiteY3" fmla="*/ 547369 h 2071370"/>
              <a:gd name="connsiteX4" fmla="*/ 100991 w 174631"/>
              <a:gd name="connsiteY4" fmla="*/ 562359 h 2071370"/>
              <a:gd name="connsiteX5" fmla="*/ 115981 w 174631"/>
              <a:gd name="connsiteY5" fmla="*/ 727251 h 2071370"/>
              <a:gd name="connsiteX6" fmla="*/ 115981 w 174631"/>
              <a:gd name="connsiteY6" fmla="*/ 877153 h 2071370"/>
              <a:gd name="connsiteX7" fmla="*/ 100991 w 174631"/>
              <a:gd name="connsiteY7" fmla="*/ 1012064 h 2071370"/>
              <a:gd name="connsiteX8" fmla="*/ 100991 w 174631"/>
              <a:gd name="connsiteY8" fmla="*/ 1116995 h 2071370"/>
              <a:gd name="connsiteX9" fmla="*/ 100991 w 174631"/>
              <a:gd name="connsiteY9" fmla="*/ 1146976 h 2071370"/>
              <a:gd name="connsiteX10" fmla="*/ 100991 w 174631"/>
              <a:gd name="connsiteY10" fmla="*/ 1296877 h 2071370"/>
              <a:gd name="connsiteX11" fmla="*/ 100991 w 174631"/>
              <a:gd name="connsiteY11" fmla="*/ 1386818 h 2071370"/>
              <a:gd name="connsiteX12" fmla="*/ 0 w 174631"/>
              <a:gd name="connsiteY12" fmla="*/ 1498378 h 2071370"/>
              <a:gd name="connsiteX13" fmla="*/ 100991 w 174631"/>
              <a:gd name="connsiteY13" fmla="*/ 1731592 h 2071370"/>
              <a:gd name="connsiteX14" fmla="*/ 100991 w 174631"/>
              <a:gd name="connsiteY14" fmla="*/ 1806543 h 2071370"/>
              <a:gd name="connsiteX15" fmla="*/ 100991 w 174631"/>
              <a:gd name="connsiteY15" fmla="*/ 1911474 h 2071370"/>
              <a:gd name="connsiteX16" fmla="*/ 115981 w 174631"/>
              <a:gd name="connsiteY16" fmla="*/ 2046386 h 2071370"/>
              <a:gd name="connsiteX17" fmla="*/ 115981 w 174631"/>
              <a:gd name="connsiteY17" fmla="*/ 2061376 h 2071370"/>
              <a:gd name="connsiteX0" fmla="*/ 174631 w 174631"/>
              <a:gd name="connsiteY0" fmla="*/ 91235 h 2071370"/>
              <a:gd name="connsiteX1" fmla="*/ 174631 w 174631"/>
              <a:gd name="connsiteY1" fmla="*/ 100190 h 2071370"/>
              <a:gd name="connsiteX2" fmla="*/ 130971 w 174631"/>
              <a:gd name="connsiteY2" fmla="*/ 262556 h 2071370"/>
              <a:gd name="connsiteX3" fmla="*/ 100991 w 174631"/>
              <a:gd name="connsiteY3" fmla="*/ 547369 h 2071370"/>
              <a:gd name="connsiteX4" fmla="*/ 100991 w 174631"/>
              <a:gd name="connsiteY4" fmla="*/ 562359 h 2071370"/>
              <a:gd name="connsiteX5" fmla="*/ 115981 w 174631"/>
              <a:gd name="connsiteY5" fmla="*/ 727251 h 2071370"/>
              <a:gd name="connsiteX6" fmla="*/ 115981 w 174631"/>
              <a:gd name="connsiteY6" fmla="*/ 877153 h 2071370"/>
              <a:gd name="connsiteX7" fmla="*/ 100991 w 174631"/>
              <a:gd name="connsiteY7" fmla="*/ 1012064 h 2071370"/>
              <a:gd name="connsiteX8" fmla="*/ 100991 w 174631"/>
              <a:gd name="connsiteY8" fmla="*/ 1116995 h 2071370"/>
              <a:gd name="connsiteX9" fmla="*/ 100991 w 174631"/>
              <a:gd name="connsiteY9" fmla="*/ 1146976 h 2071370"/>
              <a:gd name="connsiteX10" fmla="*/ 100991 w 174631"/>
              <a:gd name="connsiteY10" fmla="*/ 1296877 h 2071370"/>
              <a:gd name="connsiteX11" fmla="*/ 100991 w 174631"/>
              <a:gd name="connsiteY11" fmla="*/ 1386818 h 2071370"/>
              <a:gd name="connsiteX12" fmla="*/ 92577 w 174631"/>
              <a:gd name="connsiteY12" fmla="*/ 1389647 h 2071370"/>
              <a:gd name="connsiteX13" fmla="*/ 0 w 174631"/>
              <a:gd name="connsiteY13" fmla="*/ 1498378 h 2071370"/>
              <a:gd name="connsiteX14" fmla="*/ 100991 w 174631"/>
              <a:gd name="connsiteY14" fmla="*/ 1731592 h 2071370"/>
              <a:gd name="connsiteX15" fmla="*/ 100991 w 174631"/>
              <a:gd name="connsiteY15" fmla="*/ 1806543 h 2071370"/>
              <a:gd name="connsiteX16" fmla="*/ 100991 w 174631"/>
              <a:gd name="connsiteY16" fmla="*/ 1911474 h 2071370"/>
              <a:gd name="connsiteX17" fmla="*/ 115981 w 174631"/>
              <a:gd name="connsiteY17" fmla="*/ 2046386 h 2071370"/>
              <a:gd name="connsiteX18" fmla="*/ 115981 w 174631"/>
              <a:gd name="connsiteY18" fmla="*/ 2061376 h 2071370"/>
              <a:gd name="connsiteX0" fmla="*/ 82054 w 82054"/>
              <a:gd name="connsiteY0" fmla="*/ 91235 h 2071370"/>
              <a:gd name="connsiteX1" fmla="*/ 82054 w 82054"/>
              <a:gd name="connsiteY1" fmla="*/ 100190 h 2071370"/>
              <a:gd name="connsiteX2" fmla="*/ 38394 w 82054"/>
              <a:gd name="connsiteY2" fmla="*/ 262556 h 2071370"/>
              <a:gd name="connsiteX3" fmla="*/ 8414 w 82054"/>
              <a:gd name="connsiteY3" fmla="*/ 547369 h 2071370"/>
              <a:gd name="connsiteX4" fmla="*/ 8414 w 82054"/>
              <a:gd name="connsiteY4" fmla="*/ 562359 h 2071370"/>
              <a:gd name="connsiteX5" fmla="*/ 23404 w 82054"/>
              <a:gd name="connsiteY5" fmla="*/ 727251 h 2071370"/>
              <a:gd name="connsiteX6" fmla="*/ 23404 w 82054"/>
              <a:gd name="connsiteY6" fmla="*/ 877153 h 2071370"/>
              <a:gd name="connsiteX7" fmla="*/ 8414 w 82054"/>
              <a:gd name="connsiteY7" fmla="*/ 1012064 h 2071370"/>
              <a:gd name="connsiteX8" fmla="*/ 8414 w 82054"/>
              <a:gd name="connsiteY8" fmla="*/ 1116995 h 2071370"/>
              <a:gd name="connsiteX9" fmla="*/ 8414 w 82054"/>
              <a:gd name="connsiteY9" fmla="*/ 1146976 h 2071370"/>
              <a:gd name="connsiteX10" fmla="*/ 8414 w 82054"/>
              <a:gd name="connsiteY10" fmla="*/ 1296877 h 2071370"/>
              <a:gd name="connsiteX11" fmla="*/ 8414 w 82054"/>
              <a:gd name="connsiteY11" fmla="*/ 1386818 h 2071370"/>
              <a:gd name="connsiteX12" fmla="*/ 0 w 82054"/>
              <a:gd name="connsiteY12" fmla="*/ 1389647 h 2071370"/>
              <a:gd name="connsiteX13" fmla="*/ 8414 w 82054"/>
              <a:gd name="connsiteY13" fmla="*/ 1498378 h 2071370"/>
              <a:gd name="connsiteX14" fmla="*/ 8414 w 82054"/>
              <a:gd name="connsiteY14" fmla="*/ 1731592 h 2071370"/>
              <a:gd name="connsiteX15" fmla="*/ 8414 w 82054"/>
              <a:gd name="connsiteY15" fmla="*/ 1806543 h 2071370"/>
              <a:gd name="connsiteX16" fmla="*/ 8414 w 82054"/>
              <a:gd name="connsiteY16" fmla="*/ 1911474 h 2071370"/>
              <a:gd name="connsiteX17" fmla="*/ 23404 w 82054"/>
              <a:gd name="connsiteY17" fmla="*/ 2046386 h 2071370"/>
              <a:gd name="connsiteX18" fmla="*/ 23404 w 82054"/>
              <a:gd name="connsiteY18" fmla="*/ 2061376 h 2071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2054" h="2071370">
                <a:moveTo>
                  <a:pt x="82054" y="91235"/>
                </a:moveTo>
                <a:cubicBezTo>
                  <a:pt x="82054" y="92727"/>
                  <a:pt x="26212" y="0"/>
                  <a:pt x="82054" y="100190"/>
                </a:cubicBezTo>
                <a:cubicBezTo>
                  <a:pt x="74777" y="128743"/>
                  <a:pt x="50667" y="188026"/>
                  <a:pt x="38394" y="262556"/>
                </a:cubicBezTo>
                <a:cubicBezTo>
                  <a:pt x="26121" y="337086"/>
                  <a:pt x="13411" y="497402"/>
                  <a:pt x="8414" y="547369"/>
                </a:cubicBezTo>
                <a:cubicBezTo>
                  <a:pt x="3417" y="597336"/>
                  <a:pt x="5916" y="532379"/>
                  <a:pt x="8414" y="562359"/>
                </a:cubicBezTo>
                <a:cubicBezTo>
                  <a:pt x="10912" y="592339"/>
                  <a:pt x="20906" y="674786"/>
                  <a:pt x="23404" y="727251"/>
                </a:cubicBezTo>
                <a:cubicBezTo>
                  <a:pt x="25902" y="779716"/>
                  <a:pt x="25902" y="829684"/>
                  <a:pt x="23404" y="877153"/>
                </a:cubicBezTo>
                <a:cubicBezTo>
                  <a:pt x="20906" y="924622"/>
                  <a:pt x="10912" y="972090"/>
                  <a:pt x="8414" y="1012064"/>
                </a:cubicBezTo>
                <a:cubicBezTo>
                  <a:pt x="5916" y="1052038"/>
                  <a:pt x="8414" y="1116995"/>
                  <a:pt x="8414" y="1116995"/>
                </a:cubicBezTo>
                <a:lnTo>
                  <a:pt x="8414" y="1146976"/>
                </a:lnTo>
                <a:lnTo>
                  <a:pt x="8414" y="1296877"/>
                </a:lnTo>
                <a:lnTo>
                  <a:pt x="8414" y="1386818"/>
                </a:lnTo>
                <a:lnTo>
                  <a:pt x="0" y="1389647"/>
                </a:lnTo>
                <a:lnTo>
                  <a:pt x="8414" y="1498378"/>
                </a:lnTo>
                <a:lnTo>
                  <a:pt x="8414" y="1731592"/>
                </a:lnTo>
                <a:lnTo>
                  <a:pt x="8414" y="1806543"/>
                </a:lnTo>
                <a:cubicBezTo>
                  <a:pt x="8414" y="1836523"/>
                  <a:pt x="5916" y="1871500"/>
                  <a:pt x="8414" y="1911474"/>
                </a:cubicBezTo>
                <a:cubicBezTo>
                  <a:pt x="10912" y="1951448"/>
                  <a:pt x="20906" y="2021402"/>
                  <a:pt x="23404" y="2046386"/>
                </a:cubicBezTo>
                <a:cubicBezTo>
                  <a:pt x="25902" y="2071370"/>
                  <a:pt x="24653" y="2066373"/>
                  <a:pt x="23404" y="2061376"/>
                </a:cubicBezTo>
              </a:path>
            </a:pathLst>
          </a:cu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 12"/>
          <p:cNvSpPr/>
          <p:nvPr/>
        </p:nvSpPr>
        <p:spPr>
          <a:xfrm>
            <a:off x="7526990" y="1671403"/>
            <a:ext cx="274820" cy="394741"/>
          </a:xfrm>
          <a:custGeom>
            <a:avLst/>
            <a:gdLst>
              <a:gd name="connsiteX0" fmla="*/ 124918 w 274820"/>
              <a:gd name="connsiteY0" fmla="*/ 7495 h 394741"/>
              <a:gd name="connsiteX1" fmla="*/ 34977 w 274820"/>
              <a:gd name="connsiteY1" fmla="*/ 82446 h 394741"/>
              <a:gd name="connsiteX2" fmla="*/ 4997 w 274820"/>
              <a:gd name="connsiteY2" fmla="*/ 142407 h 394741"/>
              <a:gd name="connsiteX3" fmla="*/ 64957 w 274820"/>
              <a:gd name="connsiteY3" fmla="*/ 262328 h 394741"/>
              <a:gd name="connsiteX4" fmla="*/ 64957 w 274820"/>
              <a:gd name="connsiteY4" fmla="*/ 367259 h 394741"/>
              <a:gd name="connsiteX5" fmla="*/ 79948 w 274820"/>
              <a:gd name="connsiteY5" fmla="*/ 382249 h 394741"/>
              <a:gd name="connsiteX6" fmla="*/ 244839 w 274820"/>
              <a:gd name="connsiteY6" fmla="*/ 292308 h 394741"/>
              <a:gd name="connsiteX7" fmla="*/ 259830 w 274820"/>
              <a:gd name="connsiteY7" fmla="*/ 127417 h 394741"/>
              <a:gd name="connsiteX8" fmla="*/ 124918 w 274820"/>
              <a:gd name="connsiteY8" fmla="*/ 7495 h 394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820" h="394741">
                <a:moveTo>
                  <a:pt x="124918" y="7495"/>
                </a:moveTo>
                <a:cubicBezTo>
                  <a:pt x="87443" y="0"/>
                  <a:pt x="54964" y="59961"/>
                  <a:pt x="34977" y="82446"/>
                </a:cubicBezTo>
                <a:cubicBezTo>
                  <a:pt x="14990" y="104931"/>
                  <a:pt x="0" y="112427"/>
                  <a:pt x="4997" y="142407"/>
                </a:cubicBezTo>
                <a:cubicBezTo>
                  <a:pt x="9994" y="172387"/>
                  <a:pt x="54964" y="224853"/>
                  <a:pt x="64957" y="262328"/>
                </a:cubicBezTo>
                <a:cubicBezTo>
                  <a:pt x="74950" y="299803"/>
                  <a:pt x="62459" y="347272"/>
                  <a:pt x="64957" y="367259"/>
                </a:cubicBezTo>
                <a:cubicBezTo>
                  <a:pt x="67455" y="387246"/>
                  <a:pt x="49968" y="394741"/>
                  <a:pt x="79948" y="382249"/>
                </a:cubicBezTo>
                <a:cubicBezTo>
                  <a:pt x="109928" y="369757"/>
                  <a:pt x="214859" y="334780"/>
                  <a:pt x="244839" y="292308"/>
                </a:cubicBezTo>
                <a:cubicBezTo>
                  <a:pt x="274819" y="249836"/>
                  <a:pt x="274820" y="177384"/>
                  <a:pt x="259830" y="127417"/>
                </a:cubicBezTo>
                <a:cubicBezTo>
                  <a:pt x="244840" y="77450"/>
                  <a:pt x="162393" y="14990"/>
                  <a:pt x="124918" y="7495"/>
                </a:cubicBezTo>
                <a:close/>
              </a:path>
            </a:pathLst>
          </a:cu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CEF6-A398-46B9-A4F4-55DC7B5AF6AA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pic>
        <p:nvPicPr>
          <p:cNvPr id="4" name="Picture 3" descr="106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93" y="457200"/>
            <a:ext cx="4478722" cy="5795467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5" name="Freeform 4"/>
          <p:cNvSpPr/>
          <p:nvPr/>
        </p:nvSpPr>
        <p:spPr bwMode="auto">
          <a:xfrm>
            <a:off x="1885462" y="1688123"/>
            <a:ext cx="3200400" cy="4349262"/>
          </a:xfrm>
          <a:custGeom>
            <a:avLst/>
            <a:gdLst>
              <a:gd name="connsiteX0" fmla="*/ 3200400 w 3200400"/>
              <a:gd name="connsiteY0" fmla="*/ 0 h 4349262"/>
              <a:gd name="connsiteX1" fmla="*/ 3071446 w 3200400"/>
              <a:gd name="connsiteY1" fmla="*/ 128954 h 4349262"/>
              <a:gd name="connsiteX2" fmla="*/ 2989385 w 3200400"/>
              <a:gd name="connsiteY2" fmla="*/ 211015 h 4349262"/>
              <a:gd name="connsiteX3" fmla="*/ 2965939 w 3200400"/>
              <a:gd name="connsiteY3" fmla="*/ 234462 h 4349262"/>
              <a:gd name="connsiteX4" fmla="*/ 2977662 w 3200400"/>
              <a:gd name="connsiteY4" fmla="*/ 339969 h 4349262"/>
              <a:gd name="connsiteX5" fmla="*/ 2989385 w 3200400"/>
              <a:gd name="connsiteY5" fmla="*/ 386862 h 4349262"/>
              <a:gd name="connsiteX6" fmla="*/ 2942493 w 3200400"/>
              <a:gd name="connsiteY6" fmla="*/ 410308 h 4349262"/>
              <a:gd name="connsiteX7" fmla="*/ 2883877 w 3200400"/>
              <a:gd name="connsiteY7" fmla="*/ 433754 h 4349262"/>
              <a:gd name="connsiteX8" fmla="*/ 2708031 w 3200400"/>
              <a:gd name="connsiteY8" fmla="*/ 539262 h 4349262"/>
              <a:gd name="connsiteX9" fmla="*/ 2731477 w 3200400"/>
              <a:gd name="connsiteY9" fmla="*/ 668215 h 4349262"/>
              <a:gd name="connsiteX10" fmla="*/ 2602523 w 3200400"/>
              <a:gd name="connsiteY10" fmla="*/ 844062 h 4349262"/>
              <a:gd name="connsiteX11" fmla="*/ 2555631 w 3200400"/>
              <a:gd name="connsiteY11" fmla="*/ 1008185 h 4349262"/>
              <a:gd name="connsiteX12" fmla="*/ 2450123 w 3200400"/>
              <a:gd name="connsiteY12" fmla="*/ 1066800 h 4349262"/>
              <a:gd name="connsiteX13" fmla="*/ 2274277 w 3200400"/>
              <a:gd name="connsiteY13" fmla="*/ 1207477 h 4349262"/>
              <a:gd name="connsiteX14" fmla="*/ 2239108 w 3200400"/>
              <a:gd name="connsiteY14" fmla="*/ 1242646 h 4349262"/>
              <a:gd name="connsiteX15" fmla="*/ 2192216 w 3200400"/>
              <a:gd name="connsiteY15" fmla="*/ 1289539 h 4349262"/>
              <a:gd name="connsiteX16" fmla="*/ 2110154 w 3200400"/>
              <a:gd name="connsiteY16" fmla="*/ 1500554 h 4349262"/>
              <a:gd name="connsiteX17" fmla="*/ 1992923 w 3200400"/>
              <a:gd name="connsiteY17" fmla="*/ 1582615 h 4349262"/>
              <a:gd name="connsiteX18" fmla="*/ 1957754 w 3200400"/>
              <a:gd name="connsiteY18" fmla="*/ 1676400 h 4349262"/>
              <a:gd name="connsiteX19" fmla="*/ 1781908 w 3200400"/>
              <a:gd name="connsiteY19" fmla="*/ 1735015 h 4349262"/>
              <a:gd name="connsiteX20" fmla="*/ 1512277 w 3200400"/>
              <a:gd name="connsiteY20" fmla="*/ 1805354 h 4349262"/>
              <a:gd name="connsiteX21" fmla="*/ 1383323 w 3200400"/>
              <a:gd name="connsiteY21" fmla="*/ 1828800 h 4349262"/>
              <a:gd name="connsiteX22" fmla="*/ 1312985 w 3200400"/>
              <a:gd name="connsiteY22" fmla="*/ 1746739 h 4349262"/>
              <a:gd name="connsiteX23" fmla="*/ 1230923 w 3200400"/>
              <a:gd name="connsiteY23" fmla="*/ 1652954 h 4349262"/>
              <a:gd name="connsiteX24" fmla="*/ 1101969 w 3200400"/>
              <a:gd name="connsiteY24" fmla="*/ 1746739 h 4349262"/>
              <a:gd name="connsiteX25" fmla="*/ 984739 w 3200400"/>
              <a:gd name="connsiteY25" fmla="*/ 1992923 h 4349262"/>
              <a:gd name="connsiteX26" fmla="*/ 844062 w 3200400"/>
              <a:gd name="connsiteY26" fmla="*/ 2098431 h 4349262"/>
              <a:gd name="connsiteX27" fmla="*/ 738554 w 3200400"/>
              <a:gd name="connsiteY27" fmla="*/ 2262554 h 4349262"/>
              <a:gd name="connsiteX28" fmla="*/ 715108 w 3200400"/>
              <a:gd name="connsiteY28" fmla="*/ 2414954 h 4349262"/>
              <a:gd name="connsiteX29" fmla="*/ 890954 w 3200400"/>
              <a:gd name="connsiteY29" fmla="*/ 2473569 h 4349262"/>
              <a:gd name="connsiteX30" fmla="*/ 937846 w 3200400"/>
              <a:gd name="connsiteY30" fmla="*/ 2485292 h 4349262"/>
              <a:gd name="connsiteX31" fmla="*/ 1066800 w 3200400"/>
              <a:gd name="connsiteY31" fmla="*/ 2508739 h 4349262"/>
              <a:gd name="connsiteX32" fmla="*/ 1055077 w 3200400"/>
              <a:gd name="connsiteY32" fmla="*/ 2649415 h 4349262"/>
              <a:gd name="connsiteX33" fmla="*/ 1019908 w 3200400"/>
              <a:gd name="connsiteY33" fmla="*/ 2825262 h 4349262"/>
              <a:gd name="connsiteX34" fmla="*/ 1148862 w 3200400"/>
              <a:gd name="connsiteY34" fmla="*/ 3001108 h 4349262"/>
              <a:gd name="connsiteX35" fmla="*/ 1148862 w 3200400"/>
              <a:gd name="connsiteY35" fmla="*/ 3024554 h 4349262"/>
              <a:gd name="connsiteX36" fmla="*/ 1254369 w 3200400"/>
              <a:gd name="connsiteY36" fmla="*/ 3036277 h 4349262"/>
              <a:gd name="connsiteX37" fmla="*/ 1348154 w 3200400"/>
              <a:gd name="connsiteY37" fmla="*/ 3036277 h 4349262"/>
              <a:gd name="connsiteX38" fmla="*/ 1359877 w 3200400"/>
              <a:gd name="connsiteY38" fmla="*/ 3141785 h 4349262"/>
              <a:gd name="connsiteX39" fmla="*/ 1359877 w 3200400"/>
              <a:gd name="connsiteY39" fmla="*/ 3259015 h 4349262"/>
              <a:gd name="connsiteX40" fmla="*/ 1465385 w 3200400"/>
              <a:gd name="connsiteY40" fmla="*/ 3411415 h 4349262"/>
              <a:gd name="connsiteX41" fmla="*/ 1500554 w 3200400"/>
              <a:gd name="connsiteY41" fmla="*/ 3528646 h 4349262"/>
              <a:gd name="connsiteX42" fmla="*/ 1524000 w 3200400"/>
              <a:gd name="connsiteY42" fmla="*/ 3645877 h 4349262"/>
              <a:gd name="connsiteX43" fmla="*/ 1570893 w 3200400"/>
              <a:gd name="connsiteY43" fmla="*/ 3774831 h 4349262"/>
              <a:gd name="connsiteX44" fmla="*/ 1570893 w 3200400"/>
              <a:gd name="connsiteY44" fmla="*/ 3798277 h 4349262"/>
              <a:gd name="connsiteX45" fmla="*/ 1465385 w 3200400"/>
              <a:gd name="connsiteY45" fmla="*/ 3810000 h 4349262"/>
              <a:gd name="connsiteX46" fmla="*/ 1359877 w 3200400"/>
              <a:gd name="connsiteY46" fmla="*/ 3856892 h 4349262"/>
              <a:gd name="connsiteX47" fmla="*/ 1336431 w 3200400"/>
              <a:gd name="connsiteY47" fmla="*/ 3868615 h 4349262"/>
              <a:gd name="connsiteX48" fmla="*/ 1254369 w 3200400"/>
              <a:gd name="connsiteY48" fmla="*/ 3774831 h 4349262"/>
              <a:gd name="connsiteX49" fmla="*/ 1043354 w 3200400"/>
              <a:gd name="connsiteY49" fmla="*/ 3833446 h 4349262"/>
              <a:gd name="connsiteX50" fmla="*/ 949569 w 3200400"/>
              <a:gd name="connsiteY50" fmla="*/ 3892062 h 4349262"/>
              <a:gd name="connsiteX51" fmla="*/ 820616 w 3200400"/>
              <a:gd name="connsiteY51" fmla="*/ 3892062 h 4349262"/>
              <a:gd name="connsiteX52" fmla="*/ 750277 w 3200400"/>
              <a:gd name="connsiteY52" fmla="*/ 3845169 h 4349262"/>
              <a:gd name="connsiteX53" fmla="*/ 679939 w 3200400"/>
              <a:gd name="connsiteY53" fmla="*/ 3845169 h 4349262"/>
              <a:gd name="connsiteX54" fmla="*/ 562708 w 3200400"/>
              <a:gd name="connsiteY54" fmla="*/ 3856892 h 4349262"/>
              <a:gd name="connsiteX55" fmla="*/ 504093 w 3200400"/>
              <a:gd name="connsiteY55" fmla="*/ 3880339 h 4349262"/>
              <a:gd name="connsiteX56" fmla="*/ 492369 w 3200400"/>
              <a:gd name="connsiteY56" fmla="*/ 3880339 h 4349262"/>
              <a:gd name="connsiteX57" fmla="*/ 433754 w 3200400"/>
              <a:gd name="connsiteY57" fmla="*/ 3845169 h 4349262"/>
              <a:gd name="connsiteX58" fmla="*/ 386862 w 3200400"/>
              <a:gd name="connsiteY58" fmla="*/ 3892062 h 4349262"/>
              <a:gd name="connsiteX59" fmla="*/ 339969 w 3200400"/>
              <a:gd name="connsiteY59" fmla="*/ 3856892 h 4349262"/>
              <a:gd name="connsiteX60" fmla="*/ 281354 w 3200400"/>
              <a:gd name="connsiteY60" fmla="*/ 3856892 h 4349262"/>
              <a:gd name="connsiteX61" fmla="*/ 246185 w 3200400"/>
              <a:gd name="connsiteY61" fmla="*/ 3810000 h 4349262"/>
              <a:gd name="connsiteX62" fmla="*/ 222739 w 3200400"/>
              <a:gd name="connsiteY62" fmla="*/ 3833446 h 4349262"/>
              <a:gd name="connsiteX63" fmla="*/ 316523 w 3200400"/>
              <a:gd name="connsiteY63" fmla="*/ 3903785 h 4349262"/>
              <a:gd name="connsiteX64" fmla="*/ 316523 w 3200400"/>
              <a:gd name="connsiteY64" fmla="*/ 4021015 h 4349262"/>
              <a:gd name="connsiteX65" fmla="*/ 257908 w 3200400"/>
              <a:gd name="connsiteY65" fmla="*/ 3997569 h 4349262"/>
              <a:gd name="connsiteX66" fmla="*/ 105508 w 3200400"/>
              <a:gd name="connsiteY66" fmla="*/ 4021015 h 4349262"/>
              <a:gd name="connsiteX67" fmla="*/ 46893 w 3200400"/>
              <a:gd name="connsiteY67" fmla="*/ 4149969 h 4349262"/>
              <a:gd name="connsiteX68" fmla="*/ 70339 w 3200400"/>
              <a:gd name="connsiteY68" fmla="*/ 4267200 h 4349262"/>
              <a:gd name="connsiteX69" fmla="*/ 0 w 3200400"/>
              <a:gd name="connsiteY69" fmla="*/ 4349262 h 434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3200400" h="4349262">
                <a:moveTo>
                  <a:pt x="3200400" y="0"/>
                </a:moveTo>
                <a:lnTo>
                  <a:pt x="3071446" y="128954"/>
                </a:lnTo>
                <a:lnTo>
                  <a:pt x="2989385" y="211015"/>
                </a:lnTo>
                <a:cubicBezTo>
                  <a:pt x="2971801" y="228600"/>
                  <a:pt x="2967893" y="212970"/>
                  <a:pt x="2965939" y="234462"/>
                </a:cubicBezTo>
                <a:cubicBezTo>
                  <a:pt x="2963985" y="255954"/>
                  <a:pt x="2973754" y="314569"/>
                  <a:pt x="2977662" y="339969"/>
                </a:cubicBezTo>
                <a:cubicBezTo>
                  <a:pt x="2981570" y="365369"/>
                  <a:pt x="2995246" y="375139"/>
                  <a:pt x="2989385" y="386862"/>
                </a:cubicBezTo>
                <a:cubicBezTo>
                  <a:pt x="2983524" y="398585"/>
                  <a:pt x="2960078" y="402493"/>
                  <a:pt x="2942493" y="410308"/>
                </a:cubicBezTo>
                <a:cubicBezTo>
                  <a:pt x="2924908" y="418123"/>
                  <a:pt x="2922954" y="412262"/>
                  <a:pt x="2883877" y="433754"/>
                </a:cubicBezTo>
                <a:cubicBezTo>
                  <a:pt x="2844800" y="455246"/>
                  <a:pt x="2733431" y="500185"/>
                  <a:pt x="2708031" y="539262"/>
                </a:cubicBezTo>
                <a:cubicBezTo>
                  <a:pt x="2682631" y="578339"/>
                  <a:pt x="2749062" y="617415"/>
                  <a:pt x="2731477" y="668215"/>
                </a:cubicBezTo>
                <a:cubicBezTo>
                  <a:pt x="2713892" y="719015"/>
                  <a:pt x="2631831" y="787400"/>
                  <a:pt x="2602523" y="844062"/>
                </a:cubicBezTo>
                <a:cubicBezTo>
                  <a:pt x="2573215" y="900724"/>
                  <a:pt x="2581031" y="971062"/>
                  <a:pt x="2555631" y="1008185"/>
                </a:cubicBezTo>
                <a:cubicBezTo>
                  <a:pt x="2530231" y="1045308"/>
                  <a:pt x="2497015" y="1033585"/>
                  <a:pt x="2450123" y="1066800"/>
                </a:cubicBezTo>
                <a:cubicBezTo>
                  <a:pt x="2403231" y="1100015"/>
                  <a:pt x="2309446" y="1178169"/>
                  <a:pt x="2274277" y="1207477"/>
                </a:cubicBezTo>
                <a:cubicBezTo>
                  <a:pt x="2239108" y="1236785"/>
                  <a:pt x="2239108" y="1242646"/>
                  <a:pt x="2239108" y="1242646"/>
                </a:cubicBezTo>
                <a:cubicBezTo>
                  <a:pt x="2225431" y="1256323"/>
                  <a:pt x="2213708" y="1246554"/>
                  <a:pt x="2192216" y="1289539"/>
                </a:cubicBezTo>
                <a:cubicBezTo>
                  <a:pt x="2170724" y="1332524"/>
                  <a:pt x="2143369" y="1451708"/>
                  <a:pt x="2110154" y="1500554"/>
                </a:cubicBezTo>
                <a:cubicBezTo>
                  <a:pt x="2076939" y="1549400"/>
                  <a:pt x="2018323" y="1553307"/>
                  <a:pt x="1992923" y="1582615"/>
                </a:cubicBezTo>
                <a:cubicBezTo>
                  <a:pt x="1967523" y="1611923"/>
                  <a:pt x="1992923" y="1651000"/>
                  <a:pt x="1957754" y="1676400"/>
                </a:cubicBezTo>
                <a:cubicBezTo>
                  <a:pt x="1922585" y="1701800"/>
                  <a:pt x="1856154" y="1713523"/>
                  <a:pt x="1781908" y="1735015"/>
                </a:cubicBezTo>
                <a:cubicBezTo>
                  <a:pt x="1707662" y="1756507"/>
                  <a:pt x="1578708" y="1789723"/>
                  <a:pt x="1512277" y="1805354"/>
                </a:cubicBezTo>
                <a:cubicBezTo>
                  <a:pt x="1445846" y="1820985"/>
                  <a:pt x="1416538" y="1838569"/>
                  <a:pt x="1383323" y="1828800"/>
                </a:cubicBezTo>
                <a:cubicBezTo>
                  <a:pt x="1350108" y="1819031"/>
                  <a:pt x="1338385" y="1776047"/>
                  <a:pt x="1312985" y="1746739"/>
                </a:cubicBezTo>
                <a:cubicBezTo>
                  <a:pt x="1287585" y="1717431"/>
                  <a:pt x="1266092" y="1652954"/>
                  <a:pt x="1230923" y="1652954"/>
                </a:cubicBezTo>
                <a:cubicBezTo>
                  <a:pt x="1195754" y="1652954"/>
                  <a:pt x="1143000" y="1690078"/>
                  <a:pt x="1101969" y="1746739"/>
                </a:cubicBezTo>
                <a:cubicBezTo>
                  <a:pt x="1060938" y="1803401"/>
                  <a:pt x="1027723" y="1934308"/>
                  <a:pt x="984739" y="1992923"/>
                </a:cubicBezTo>
                <a:cubicBezTo>
                  <a:pt x="941755" y="2051538"/>
                  <a:pt x="885093" y="2053493"/>
                  <a:pt x="844062" y="2098431"/>
                </a:cubicBezTo>
                <a:cubicBezTo>
                  <a:pt x="803031" y="2143369"/>
                  <a:pt x="760046" y="2209800"/>
                  <a:pt x="738554" y="2262554"/>
                </a:cubicBezTo>
                <a:cubicBezTo>
                  <a:pt x="717062" y="2315308"/>
                  <a:pt x="689708" y="2379785"/>
                  <a:pt x="715108" y="2414954"/>
                </a:cubicBezTo>
                <a:cubicBezTo>
                  <a:pt x="740508" y="2450123"/>
                  <a:pt x="853831" y="2461846"/>
                  <a:pt x="890954" y="2473569"/>
                </a:cubicBezTo>
                <a:cubicBezTo>
                  <a:pt x="928077" y="2485292"/>
                  <a:pt x="908538" y="2479430"/>
                  <a:pt x="937846" y="2485292"/>
                </a:cubicBezTo>
                <a:cubicBezTo>
                  <a:pt x="967154" y="2491154"/>
                  <a:pt x="1047262" y="2481385"/>
                  <a:pt x="1066800" y="2508739"/>
                </a:cubicBezTo>
                <a:cubicBezTo>
                  <a:pt x="1086338" y="2536093"/>
                  <a:pt x="1062892" y="2596661"/>
                  <a:pt x="1055077" y="2649415"/>
                </a:cubicBezTo>
                <a:cubicBezTo>
                  <a:pt x="1047262" y="2702169"/>
                  <a:pt x="1004277" y="2766647"/>
                  <a:pt x="1019908" y="2825262"/>
                </a:cubicBezTo>
                <a:cubicBezTo>
                  <a:pt x="1035539" y="2883877"/>
                  <a:pt x="1127370" y="2967893"/>
                  <a:pt x="1148862" y="3001108"/>
                </a:cubicBezTo>
                <a:cubicBezTo>
                  <a:pt x="1170354" y="3034323"/>
                  <a:pt x="1131278" y="3018693"/>
                  <a:pt x="1148862" y="3024554"/>
                </a:cubicBezTo>
                <a:cubicBezTo>
                  <a:pt x="1166446" y="3030415"/>
                  <a:pt x="1221154" y="3034323"/>
                  <a:pt x="1254369" y="3036277"/>
                </a:cubicBezTo>
                <a:cubicBezTo>
                  <a:pt x="1287584" y="3038231"/>
                  <a:pt x="1330569" y="3018692"/>
                  <a:pt x="1348154" y="3036277"/>
                </a:cubicBezTo>
                <a:cubicBezTo>
                  <a:pt x="1365739" y="3053862"/>
                  <a:pt x="1357923" y="3104662"/>
                  <a:pt x="1359877" y="3141785"/>
                </a:cubicBezTo>
                <a:cubicBezTo>
                  <a:pt x="1361831" y="3178908"/>
                  <a:pt x="1342292" y="3214077"/>
                  <a:pt x="1359877" y="3259015"/>
                </a:cubicBezTo>
                <a:cubicBezTo>
                  <a:pt x="1377462" y="3303953"/>
                  <a:pt x="1441939" y="3366477"/>
                  <a:pt x="1465385" y="3411415"/>
                </a:cubicBezTo>
                <a:cubicBezTo>
                  <a:pt x="1488831" y="3456354"/>
                  <a:pt x="1490785" y="3489569"/>
                  <a:pt x="1500554" y="3528646"/>
                </a:cubicBezTo>
                <a:cubicBezTo>
                  <a:pt x="1510323" y="3567723"/>
                  <a:pt x="1512277" y="3604846"/>
                  <a:pt x="1524000" y="3645877"/>
                </a:cubicBezTo>
                <a:cubicBezTo>
                  <a:pt x="1535723" y="3686908"/>
                  <a:pt x="1563077" y="3749431"/>
                  <a:pt x="1570893" y="3774831"/>
                </a:cubicBezTo>
                <a:cubicBezTo>
                  <a:pt x="1578709" y="3800231"/>
                  <a:pt x="1588478" y="3792416"/>
                  <a:pt x="1570893" y="3798277"/>
                </a:cubicBezTo>
                <a:cubicBezTo>
                  <a:pt x="1553308" y="3804138"/>
                  <a:pt x="1500554" y="3800231"/>
                  <a:pt x="1465385" y="3810000"/>
                </a:cubicBezTo>
                <a:cubicBezTo>
                  <a:pt x="1430216" y="3819769"/>
                  <a:pt x="1381369" y="3847123"/>
                  <a:pt x="1359877" y="3856892"/>
                </a:cubicBezTo>
                <a:cubicBezTo>
                  <a:pt x="1338385" y="3866661"/>
                  <a:pt x="1354016" y="3882292"/>
                  <a:pt x="1336431" y="3868615"/>
                </a:cubicBezTo>
                <a:cubicBezTo>
                  <a:pt x="1318846" y="3854938"/>
                  <a:pt x="1303215" y="3780692"/>
                  <a:pt x="1254369" y="3774831"/>
                </a:cubicBezTo>
                <a:cubicBezTo>
                  <a:pt x="1205523" y="3768970"/>
                  <a:pt x="1094154" y="3813907"/>
                  <a:pt x="1043354" y="3833446"/>
                </a:cubicBezTo>
                <a:cubicBezTo>
                  <a:pt x="992554" y="3852985"/>
                  <a:pt x="986692" y="3882293"/>
                  <a:pt x="949569" y="3892062"/>
                </a:cubicBezTo>
                <a:cubicBezTo>
                  <a:pt x="912446" y="3901831"/>
                  <a:pt x="853831" y="3899878"/>
                  <a:pt x="820616" y="3892062"/>
                </a:cubicBezTo>
                <a:cubicBezTo>
                  <a:pt x="787401" y="3884247"/>
                  <a:pt x="773723" y="3852984"/>
                  <a:pt x="750277" y="3845169"/>
                </a:cubicBezTo>
                <a:cubicBezTo>
                  <a:pt x="726831" y="3837354"/>
                  <a:pt x="711200" y="3843215"/>
                  <a:pt x="679939" y="3845169"/>
                </a:cubicBezTo>
                <a:cubicBezTo>
                  <a:pt x="648678" y="3847123"/>
                  <a:pt x="592016" y="3851030"/>
                  <a:pt x="562708" y="3856892"/>
                </a:cubicBezTo>
                <a:cubicBezTo>
                  <a:pt x="533400" y="3862754"/>
                  <a:pt x="515816" y="3876431"/>
                  <a:pt x="504093" y="3880339"/>
                </a:cubicBezTo>
                <a:cubicBezTo>
                  <a:pt x="492370" y="3884247"/>
                  <a:pt x="504092" y="3886201"/>
                  <a:pt x="492369" y="3880339"/>
                </a:cubicBezTo>
                <a:cubicBezTo>
                  <a:pt x="480646" y="3874477"/>
                  <a:pt x="451338" y="3843215"/>
                  <a:pt x="433754" y="3845169"/>
                </a:cubicBezTo>
                <a:cubicBezTo>
                  <a:pt x="416170" y="3847123"/>
                  <a:pt x="402493" y="3890108"/>
                  <a:pt x="386862" y="3892062"/>
                </a:cubicBezTo>
                <a:cubicBezTo>
                  <a:pt x="371231" y="3894016"/>
                  <a:pt x="357554" y="3862754"/>
                  <a:pt x="339969" y="3856892"/>
                </a:cubicBezTo>
                <a:cubicBezTo>
                  <a:pt x="322384" y="3851030"/>
                  <a:pt x="296985" y="3864707"/>
                  <a:pt x="281354" y="3856892"/>
                </a:cubicBezTo>
                <a:cubicBezTo>
                  <a:pt x="265723" y="3849077"/>
                  <a:pt x="255954" y="3813908"/>
                  <a:pt x="246185" y="3810000"/>
                </a:cubicBezTo>
                <a:cubicBezTo>
                  <a:pt x="236416" y="3806092"/>
                  <a:pt x="211016" y="3817815"/>
                  <a:pt x="222739" y="3833446"/>
                </a:cubicBezTo>
                <a:cubicBezTo>
                  <a:pt x="234462" y="3849077"/>
                  <a:pt x="300892" y="3872524"/>
                  <a:pt x="316523" y="3903785"/>
                </a:cubicBezTo>
                <a:cubicBezTo>
                  <a:pt x="332154" y="3935047"/>
                  <a:pt x="326292" y="4005384"/>
                  <a:pt x="316523" y="4021015"/>
                </a:cubicBezTo>
                <a:cubicBezTo>
                  <a:pt x="306754" y="4036646"/>
                  <a:pt x="293077" y="3997569"/>
                  <a:pt x="257908" y="3997569"/>
                </a:cubicBezTo>
                <a:cubicBezTo>
                  <a:pt x="222739" y="3997569"/>
                  <a:pt x="140677" y="3995615"/>
                  <a:pt x="105508" y="4021015"/>
                </a:cubicBezTo>
                <a:cubicBezTo>
                  <a:pt x="70339" y="4046415"/>
                  <a:pt x="52754" y="4108938"/>
                  <a:pt x="46893" y="4149969"/>
                </a:cubicBezTo>
                <a:cubicBezTo>
                  <a:pt x="41032" y="4191000"/>
                  <a:pt x="78155" y="4233985"/>
                  <a:pt x="70339" y="4267200"/>
                </a:cubicBezTo>
                <a:cubicBezTo>
                  <a:pt x="62524" y="4300416"/>
                  <a:pt x="31262" y="4324839"/>
                  <a:pt x="0" y="4349262"/>
                </a:cubicBezTo>
              </a:path>
            </a:pathLst>
          </a:custGeom>
          <a:noFill/>
          <a:ln w="762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609600" y="457200"/>
            <a:ext cx="1979247" cy="1944077"/>
          </a:xfrm>
          <a:custGeom>
            <a:avLst/>
            <a:gdLst>
              <a:gd name="connsiteX0" fmla="*/ 1979247 w 1979247"/>
              <a:gd name="connsiteY0" fmla="*/ 0 h 1944077"/>
              <a:gd name="connsiteX1" fmla="*/ 1944078 w 1979247"/>
              <a:gd name="connsiteY1" fmla="*/ 82062 h 1944077"/>
              <a:gd name="connsiteX2" fmla="*/ 1897185 w 1979247"/>
              <a:gd name="connsiteY2" fmla="*/ 234462 h 1944077"/>
              <a:gd name="connsiteX3" fmla="*/ 1873739 w 1979247"/>
              <a:gd name="connsiteY3" fmla="*/ 175846 h 1944077"/>
              <a:gd name="connsiteX4" fmla="*/ 1920631 w 1979247"/>
              <a:gd name="connsiteY4" fmla="*/ 293077 h 1944077"/>
              <a:gd name="connsiteX5" fmla="*/ 1944078 w 1979247"/>
              <a:gd name="connsiteY5" fmla="*/ 363415 h 1944077"/>
              <a:gd name="connsiteX6" fmla="*/ 1908908 w 1979247"/>
              <a:gd name="connsiteY6" fmla="*/ 433754 h 1944077"/>
              <a:gd name="connsiteX7" fmla="*/ 1932355 w 1979247"/>
              <a:gd name="connsiteY7" fmla="*/ 586154 h 1944077"/>
              <a:gd name="connsiteX8" fmla="*/ 1850293 w 1979247"/>
              <a:gd name="connsiteY8" fmla="*/ 703385 h 1944077"/>
              <a:gd name="connsiteX9" fmla="*/ 1744785 w 1979247"/>
              <a:gd name="connsiteY9" fmla="*/ 738554 h 1944077"/>
              <a:gd name="connsiteX10" fmla="*/ 1709616 w 1979247"/>
              <a:gd name="connsiteY10" fmla="*/ 773723 h 1944077"/>
              <a:gd name="connsiteX11" fmla="*/ 1592385 w 1979247"/>
              <a:gd name="connsiteY11" fmla="*/ 668215 h 1944077"/>
              <a:gd name="connsiteX12" fmla="*/ 1475155 w 1979247"/>
              <a:gd name="connsiteY12" fmla="*/ 668215 h 1944077"/>
              <a:gd name="connsiteX13" fmla="*/ 1404816 w 1979247"/>
              <a:gd name="connsiteY13" fmla="*/ 633046 h 1944077"/>
              <a:gd name="connsiteX14" fmla="*/ 1205524 w 1979247"/>
              <a:gd name="connsiteY14" fmla="*/ 820615 h 1944077"/>
              <a:gd name="connsiteX15" fmla="*/ 1029678 w 1979247"/>
              <a:gd name="connsiteY15" fmla="*/ 832338 h 1944077"/>
              <a:gd name="connsiteX16" fmla="*/ 1053124 w 1979247"/>
              <a:gd name="connsiteY16" fmla="*/ 926123 h 1944077"/>
              <a:gd name="connsiteX17" fmla="*/ 1158631 w 1979247"/>
              <a:gd name="connsiteY17" fmla="*/ 926123 h 1944077"/>
              <a:gd name="connsiteX18" fmla="*/ 1017955 w 1979247"/>
              <a:gd name="connsiteY18" fmla="*/ 1008185 h 1944077"/>
              <a:gd name="connsiteX19" fmla="*/ 877278 w 1979247"/>
              <a:gd name="connsiteY19" fmla="*/ 1008185 h 1944077"/>
              <a:gd name="connsiteX20" fmla="*/ 771770 w 1979247"/>
              <a:gd name="connsiteY20" fmla="*/ 996462 h 1944077"/>
              <a:gd name="connsiteX21" fmla="*/ 760047 w 1979247"/>
              <a:gd name="connsiteY21" fmla="*/ 973015 h 1944077"/>
              <a:gd name="connsiteX22" fmla="*/ 689708 w 1979247"/>
              <a:gd name="connsiteY22" fmla="*/ 996462 h 1944077"/>
              <a:gd name="connsiteX23" fmla="*/ 642816 w 1979247"/>
              <a:gd name="connsiteY23" fmla="*/ 1008185 h 1944077"/>
              <a:gd name="connsiteX24" fmla="*/ 607647 w 1979247"/>
              <a:gd name="connsiteY24" fmla="*/ 1055077 h 1944077"/>
              <a:gd name="connsiteX25" fmla="*/ 513862 w 1979247"/>
              <a:gd name="connsiteY25" fmla="*/ 1160585 h 1944077"/>
              <a:gd name="connsiteX26" fmla="*/ 420078 w 1979247"/>
              <a:gd name="connsiteY26" fmla="*/ 1160585 h 1944077"/>
              <a:gd name="connsiteX27" fmla="*/ 384908 w 1979247"/>
              <a:gd name="connsiteY27" fmla="*/ 1441938 h 1944077"/>
              <a:gd name="connsiteX28" fmla="*/ 408355 w 1979247"/>
              <a:gd name="connsiteY28" fmla="*/ 1535723 h 1944077"/>
              <a:gd name="connsiteX29" fmla="*/ 326293 w 1979247"/>
              <a:gd name="connsiteY29" fmla="*/ 1735015 h 1944077"/>
              <a:gd name="connsiteX30" fmla="*/ 431801 w 1979247"/>
              <a:gd name="connsiteY30" fmla="*/ 1770185 h 1944077"/>
              <a:gd name="connsiteX31" fmla="*/ 68385 w 1979247"/>
              <a:gd name="connsiteY31" fmla="*/ 1922585 h 1944077"/>
              <a:gd name="connsiteX32" fmla="*/ 21493 w 1979247"/>
              <a:gd name="connsiteY32" fmla="*/ 1899138 h 1944077"/>
              <a:gd name="connsiteX0" fmla="*/ 1979247 w 1979247"/>
              <a:gd name="connsiteY0" fmla="*/ 0 h 1944077"/>
              <a:gd name="connsiteX1" fmla="*/ 1944078 w 1979247"/>
              <a:gd name="connsiteY1" fmla="*/ 82062 h 1944077"/>
              <a:gd name="connsiteX2" fmla="*/ 1897185 w 1979247"/>
              <a:gd name="connsiteY2" fmla="*/ 234462 h 1944077"/>
              <a:gd name="connsiteX3" fmla="*/ 1920631 w 1979247"/>
              <a:gd name="connsiteY3" fmla="*/ 293077 h 1944077"/>
              <a:gd name="connsiteX4" fmla="*/ 1944078 w 1979247"/>
              <a:gd name="connsiteY4" fmla="*/ 363415 h 1944077"/>
              <a:gd name="connsiteX5" fmla="*/ 1908908 w 1979247"/>
              <a:gd name="connsiteY5" fmla="*/ 433754 h 1944077"/>
              <a:gd name="connsiteX6" fmla="*/ 1932355 w 1979247"/>
              <a:gd name="connsiteY6" fmla="*/ 586154 h 1944077"/>
              <a:gd name="connsiteX7" fmla="*/ 1850293 w 1979247"/>
              <a:gd name="connsiteY7" fmla="*/ 703385 h 1944077"/>
              <a:gd name="connsiteX8" fmla="*/ 1744785 w 1979247"/>
              <a:gd name="connsiteY8" fmla="*/ 738554 h 1944077"/>
              <a:gd name="connsiteX9" fmla="*/ 1709616 w 1979247"/>
              <a:gd name="connsiteY9" fmla="*/ 773723 h 1944077"/>
              <a:gd name="connsiteX10" fmla="*/ 1592385 w 1979247"/>
              <a:gd name="connsiteY10" fmla="*/ 668215 h 1944077"/>
              <a:gd name="connsiteX11" fmla="*/ 1475155 w 1979247"/>
              <a:gd name="connsiteY11" fmla="*/ 668215 h 1944077"/>
              <a:gd name="connsiteX12" fmla="*/ 1404816 w 1979247"/>
              <a:gd name="connsiteY12" fmla="*/ 633046 h 1944077"/>
              <a:gd name="connsiteX13" fmla="*/ 1205524 w 1979247"/>
              <a:gd name="connsiteY13" fmla="*/ 820615 h 1944077"/>
              <a:gd name="connsiteX14" fmla="*/ 1029678 w 1979247"/>
              <a:gd name="connsiteY14" fmla="*/ 832338 h 1944077"/>
              <a:gd name="connsiteX15" fmla="*/ 1053124 w 1979247"/>
              <a:gd name="connsiteY15" fmla="*/ 926123 h 1944077"/>
              <a:gd name="connsiteX16" fmla="*/ 1158631 w 1979247"/>
              <a:gd name="connsiteY16" fmla="*/ 926123 h 1944077"/>
              <a:gd name="connsiteX17" fmla="*/ 1017955 w 1979247"/>
              <a:gd name="connsiteY17" fmla="*/ 1008185 h 1944077"/>
              <a:gd name="connsiteX18" fmla="*/ 877278 w 1979247"/>
              <a:gd name="connsiteY18" fmla="*/ 1008185 h 1944077"/>
              <a:gd name="connsiteX19" fmla="*/ 771770 w 1979247"/>
              <a:gd name="connsiteY19" fmla="*/ 996462 h 1944077"/>
              <a:gd name="connsiteX20" fmla="*/ 760047 w 1979247"/>
              <a:gd name="connsiteY20" fmla="*/ 973015 h 1944077"/>
              <a:gd name="connsiteX21" fmla="*/ 689708 w 1979247"/>
              <a:gd name="connsiteY21" fmla="*/ 996462 h 1944077"/>
              <a:gd name="connsiteX22" fmla="*/ 642816 w 1979247"/>
              <a:gd name="connsiteY22" fmla="*/ 1008185 h 1944077"/>
              <a:gd name="connsiteX23" fmla="*/ 607647 w 1979247"/>
              <a:gd name="connsiteY23" fmla="*/ 1055077 h 1944077"/>
              <a:gd name="connsiteX24" fmla="*/ 513862 w 1979247"/>
              <a:gd name="connsiteY24" fmla="*/ 1160585 h 1944077"/>
              <a:gd name="connsiteX25" fmla="*/ 420078 w 1979247"/>
              <a:gd name="connsiteY25" fmla="*/ 1160585 h 1944077"/>
              <a:gd name="connsiteX26" fmla="*/ 384908 w 1979247"/>
              <a:gd name="connsiteY26" fmla="*/ 1441938 h 1944077"/>
              <a:gd name="connsiteX27" fmla="*/ 408355 w 1979247"/>
              <a:gd name="connsiteY27" fmla="*/ 1535723 h 1944077"/>
              <a:gd name="connsiteX28" fmla="*/ 326293 w 1979247"/>
              <a:gd name="connsiteY28" fmla="*/ 1735015 h 1944077"/>
              <a:gd name="connsiteX29" fmla="*/ 431801 w 1979247"/>
              <a:gd name="connsiteY29" fmla="*/ 1770185 h 1944077"/>
              <a:gd name="connsiteX30" fmla="*/ 68385 w 1979247"/>
              <a:gd name="connsiteY30" fmla="*/ 1922585 h 1944077"/>
              <a:gd name="connsiteX31" fmla="*/ 21493 w 1979247"/>
              <a:gd name="connsiteY31" fmla="*/ 1899138 h 1944077"/>
              <a:gd name="connsiteX0" fmla="*/ 1979247 w 1979247"/>
              <a:gd name="connsiteY0" fmla="*/ 0 h 1944077"/>
              <a:gd name="connsiteX1" fmla="*/ 1944078 w 1979247"/>
              <a:gd name="connsiteY1" fmla="*/ 82062 h 1944077"/>
              <a:gd name="connsiteX2" fmla="*/ 1920631 w 1979247"/>
              <a:gd name="connsiteY2" fmla="*/ 293077 h 1944077"/>
              <a:gd name="connsiteX3" fmla="*/ 1944078 w 1979247"/>
              <a:gd name="connsiteY3" fmla="*/ 363415 h 1944077"/>
              <a:gd name="connsiteX4" fmla="*/ 1908908 w 1979247"/>
              <a:gd name="connsiteY4" fmla="*/ 433754 h 1944077"/>
              <a:gd name="connsiteX5" fmla="*/ 1932355 w 1979247"/>
              <a:gd name="connsiteY5" fmla="*/ 586154 h 1944077"/>
              <a:gd name="connsiteX6" fmla="*/ 1850293 w 1979247"/>
              <a:gd name="connsiteY6" fmla="*/ 703385 h 1944077"/>
              <a:gd name="connsiteX7" fmla="*/ 1744785 w 1979247"/>
              <a:gd name="connsiteY7" fmla="*/ 738554 h 1944077"/>
              <a:gd name="connsiteX8" fmla="*/ 1709616 w 1979247"/>
              <a:gd name="connsiteY8" fmla="*/ 773723 h 1944077"/>
              <a:gd name="connsiteX9" fmla="*/ 1592385 w 1979247"/>
              <a:gd name="connsiteY9" fmla="*/ 668215 h 1944077"/>
              <a:gd name="connsiteX10" fmla="*/ 1475155 w 1979247"/>
              <a:gd name="connsiteY10" fmla="*/ 668215 h 1944077"/>
              <a:gd name="connsiteX11" fmla="*/ 1404816 w 1979247"/>
              <a:gd name="connsiteY11" fmla="*/ 633046 h 1944077"/>
              <a:gd name="connsiteX12" fmla="*/ 1205524 w 1979247"/>
              <a:gd name="connsiteY12" fmla="*/ 820615 h 1944077"/>
              <a:gd name="connsiteX13" fmla="*/ 1029678 w 1979247"/>
              <a:gd name="connsiteY13" fmla="*/ 832338 h 1944077"/>
              <a:gd name="connsiteX14" fmla="*/ 1053124 w 1979247"/>
              <a:gd name="connsiteY14" fmla="*/ 926123 h 1944077"/>
              <a:gd name="connsiteX15" fmla="*/ 1158631 w 1979247"/>
              <a:gd name="connsiteY15" fmla="*/ 926123 h 1944077"/>
              <a:gd name="connsiteX16" fmla="*/ 1017955 w 1979247"/>
              <a:gd name="connsiteY16" fmla="*/ 1008185 h 1944077"/>
              <a:gd name="connsiteX17" fmla="*/ 877278 w 1979247"/>
              <a:gd name="connsiteY17" fmla="*/ 1008185 h 1944077"/>
              <a:gd name="connsiteX18" fmla="*/ 771770 w 1979247"/>
              <a:gd name="connsiteY18" fmla="*/ 996462 h 1944077"/>
              <a:gd name="connsiteX19" fmla="*/ 760047 w 1979247"/>
              <a:gd name="connsiteY19" fmla="*/ 973015 h 1944077"/>
              <a:gd name="connsiteX20" fmla="*/ 689708 w 1979247"/>
              <a:gd name="connsiteY20" fmla="*/ 996462 h 1944077"/>
              <a:gd name="connsiteX21" fmla="*/ 642816 w 1979247"/>
              <a:gd name="connsiteY21" fmla="*/ 1008185 h 1944077"/>
              <a:gd name="connsiteX22" fmla="*/ 607647 w 1979247"/>
              <a:gd name="connsiteY22" fmla="*/ 1055077 h 1944077"/>
              <a:gd name="connsiteX23" fmla="*/ 513862 w 1979247"/>
              <a:gd name="connsiteY23" fmla="*/ 1160585 h 1944077"/>
              <a:gd name="connsiteX24" fmla="*/ 420078 w 1979247"/>
              <a:gd name="connsiteY24" fmla="*/ 1160585 h 1944077"/>
              <a:gd name="connsiteX25" fmla="*/ 384908 w 1979247"/>
              <a:gd name="connsiteY25" fmla="*/ 1441938 h 1944077"/>
              <a:gd name="connsiteX26" fmla="*/ 408355 w 1979247"/>
              <a:gd name="connsiteY26" fmla="*/ 1535723 h 1944077"/>
              <a:gd name="connsiteX27" fmla="*/ 326293 w 1979247"/>
              <a:gd name="connsiteY27" fmla="*/ 1735015 h 1944077"/>
              <a:gd name="connsiteX28" fmla="*/ 431801 w 1979247"/>
              <a:gd name="connsiteY28" fmla="*/ 1770185 h 1944077"/>
              <a:gd name="connsiteX29" fmla="*/ 68385 w 1979247"/>
              <a:gd name="connsiteY29" fmla="*/ 1922585 h 1944077"/>
              <a:gd name="connsiteX30" fmla="*/ 21493 w 1979247"/>
              <a:gd name="connsiteY30" fmla="*/ 1899138 h 1944077"/>
              <a:gd name="connsiteX0" fmla="*/ 1979247 w 1979247"/>
              <a:gd name="connsiteY0" fmla="*/ 0 h 1944077"/>
              <a:gd name="connsiteX1" fmla="*/ 1944078 w 1979247"/>
              <a:gd name="connsiteY1" fmla="*/ 82062 h 1944077"/>
              <a:gd name="connsiteX2" fmla="*/ 1944078 w 1979247"/>
              <a:gd name="connsiteY2" fmla="*/ 363415 h 1944077"/>
              <a:gd name="connsiteX3" fmla="*/ 1908908 w 1979247"/>
              <a:gd name="connsiteY3" fmla="*/ 433754 h 1944077"/>
              <a:gd name="connsiteX4" fmla="*/ 1932355 w 1979247"/>
              <a:gd name="connsiteY4" fmla="*/ 586154 h 1944077"/>
              <a:gd name="connsiteX5" fmla="*/ 1850293 w 1979247"/>
              <a:gd name="connsiteY5" fmla="*/ 703385 h 1944077"/>
              <a:gd name="connsiteX6" fmla="*/ 1744785 w 1979247"/>
              <a:gd name="connsiteY6" fmla="*/ 738554 h 1944077"/>
              <a:gd name="connsiteX7" fmla="*/ 1709616 w 1979247"/>
              <a:gd name="connsiteY7" fmla="*/ 773723 h 1944077"/>
              <a:gd name="connsiteX8" fmla="*/ 1592385 w 1979247"/>
              <a:gd name="connsiteY8" fmla="*/ 668215 h 1944077"/>
              <a:gd name="connsiteX9" fmla="*/ 1475155 w 1979247"/>
              <a:gd name="connsiteY9" fmla="*/ 668215 h 1944077"/>
              <a:gd name="connsiteX10" fmla="*/ 1404816 w 1979247"/>
              <a:gd name="connsiteY10" fmla="*/ 633046 h 1944077"/>
              <a:gd name="connsiteX11" fmla="*/ 1205524 w 1979247"/>
              <a:gd name="connsiteY11" fmla="*/ 820615 h 1944077"/>
              <a:gd name="connsiteX12" fmla="*/ 1029678 w 1979247"/>
              <a:gd name="connsiteY12" fmla="*/ 832338 h 1944077"/>
              <a:gd name="connsiteX13" fmla="*/ 1053124 w 1979247"/>
              <a:gd name="connsiteY13" fmla="*/ 926123 h 1944077"/>
              <a:gd name="connsiteX14" fmla="*/ 1158631 w 1979247"/>
              <a:gd name="connsiteY14" fmla="*/ 926123 h 1944077"/>
              <a:gd name="connsiteX15" fmla="*/ 1017955 w 1979247"/>
              <a:gd name="connsiteY15" fmla="*/ 1008185 h 1944077"/>
              <a:gd name="connsiteX16" fmla="*/ 877278 w 1979247"/>
              <a:gd name="connsiteY16" fmla="*/ 1008185 h 1944077"/>
              <a:gd name="connsiteX17" fmla="*/ 771770 w 1979247"/>
              <a:gd name="connsiteY17" fmla="*/ 996462 h 1944077"/>
              <a:gd name="connsiteX18" fmla="*/ 760047 w 1979247"/>
              <a:gd name="connsiteY18" fmla="*/ 973015 h 1944077"/>
              <a:gd name="connsiteX19" fmla="*/ 689708 w 1979247"/>
              <a:gd name="connsiteY19" fmla="*/ 996462 h 1944077"/>
              <a:gd name="connsiteX20" fmla="*/ 642816 w 1979247"/>
              <a:gd name="connsiteY20" fmla="*/ 1008185 h 1944077"/>
              <a:gd name="connsiteX21" fmla="*/ 607647 w 1979247"/>
              <a:gd name="connsiteY21" fmla="*/ 1055077 h 1944077"/>
              <a:gd name="connsiteX22" fmla="*/ 513862 w 1979247"/>
              <a:gd name="connsiteY22" fmla="*/ 1160585 h 1944077"/>
              <a:gd name="connsiteX23" fmla="*/ 420078 w 1979247"/>
              <a:gd name="connsiteY23" fmla="*/ 1160585 h 1944077"/>
              <a:gd name="connsiteX24" fmla="*/ 384908 w 1979247"/>
              <a:gd name="connsiteY24" fmla="*/ 1441938 h 1944077"/>
              <a:gd name="connsiteX25" fmla="*/ 408355 w 1979247"/>
              <a:gd name="connsiteY25" fmla="*/ 1535723 h 1944077"/>
              <a:gd name="connsiteX26" fmla="*/ 326293 w 1979247"/>
              <a:gd name="connsiteY26" fmla="*/ 1735015 h 1944077"/>
              <a:gd name="connsiteX27" fmla="*/ 431801 w 1979247"/>
              <a:gd name="connsiteY27" fmla="*/ 1770185 h 1944077"/>
              <a:gd name="connsiteX28" fmla="*/ 68385 w 1979247"/>
              <a:gd name="connsiteY28" fmla="*/ 1922585 h 1944077"/>
              <a:gd name="connsiteX29" fmla="*/ 21493 w 1979247"/>
              <a:gd name="connsiteY29" fmla="*/ 1899138 h 1944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979247" h="1944077">
                <a:moveTo>
                  <a:pt x="1979247" y="0"/>
                </a:moveTo>
                <a:cubicBezTo>
                  <a:pt x="1968501" y="21492"/>
                  <a:pt x="1949940" y="21493"/>
                  <a:pt x="1944078" y="82062"/>
                </a:cubicBezTo>
                <a:cubicBezTo>
                  <a:pt x="1938217" y="142631"/>
                  <a:pt x="1949940" y="304800"/>
                  <a:pt x="1944078" y="363415"/>
                </a:cubicBezTo>
                <a:cubicBezTo>
                  <a:pt x="1938216" y="422030"/>
                  <a:pt x="1910862" y="396631"/>
                  <a:pt x="1908908" y="433754"/>
                </a:cubicBezTo>
                <a:cubicBezTo>
                  <a:pt x="1906954" y="470877"/>
                  <a:pt x="1942124" y="541216"/>
                  <a:pt x="1932355" y="586154"/>
                </a:cubicBezTo>
                <a:cubicBezTo>
                  <a:pt x="1922586" y="631092"/>
                  <a:pt x="1881555" y="677985"/>
                  <a:pt x="1850293" y="703385"/>
                </a:cubicBezTo>
                <a:cubicBezTo>
                  <a:pt x="1819031" y="728785"/>
                  <a:pt x="1768231" y="726831"/>
                  <a:pt x="1744785" y="738554"/>
                </a:cubicBezTo>
                <a:cubicBezTo>
                  <a:pt x="1721339" y="750277"/>
                  <a:pt x="1735016" y="785446"/>
                  <a:pt x="1709616" y="773723"/>
                </a:cubicBezTo>
                <a:cubicBezTo>
                  <a:pt x="1684216" y="762000"/>
                  <a:pt x="1631462" y="685800"/>
                  <a:pt x="1592385" y="668215"/>
                </a:cubicBezTo>
                <a:cubicBezTo>
                  <a:pt x="1553308" y="650630"/>
                  <a:pt x="1506416" y="674076"/>
                  <a:pt x="1475155" y="668215"/>
                </a:cubicBezTo>
                <a:cubicBezTo>
                  <a:pt x="1443894" y="662354"/>
                  <a:pt x="1449754" y="607646"/>
                  <a:pt x="1404816" y="633046"/>
                </a:cubicBezTo>
                <a:cubicBezTo>
                  <a:pt x="1359878" y="658446"/>
                  <a:pt x="1268047" y="787400"/>
                  <a:pt x="1205524" y="820615"/>
                </a:cubicBezTo>
                <a:cubicBezTo>
                  <a:pt x="1143001" y="853830"/>
                  <a:pt x="1055078" y="814753"/>
                  <a:pt x="1029678" y="832338"/>
                </a:cubicBezTo>
                <a:cubicBezTo>
                  <a:pt x="1004278" y="849923"/>
                  <a:pt x="1031632" y="910492"/>
                  <a:pt x="1053124" y="926123"/>
                </a:cubicBezTo>
                <a:cubicBezTo>
                  <a:pt x="1074616" y="941754"/>
                  <a:pt x="1164493" y="912446"/>
                  <a:pt x="1158631" y="926123"/>
                </a:cubicBezTo>
                <a:cubicBezTo>
                  <a:pt x="1152770" y="939800"/>
                  <a:pt x="1064847" y="994508"/>
                  <a:pt x="1017955" y="1008185"/>
                </a:cubicBezTo>
                <a:cubicBezTo>
                  <a:pt x="971063" y="1021862"/>
                  <a:pt x="918309" y="1010139"/>
                  <a:pt x="877278" y="1008185"/>
                </a:cubicBezTo>
                <a:cubicBezTo>
                  <a:pt x="836247" y="1006231"/>
                  <a:pt x="791308" y="1002324"/>
                  <a:pt x="771770" y="996462"/>
                </a:cubicBezTo>
                <a:cubicBezTo>
                  <a:pt x="752232" y="990600"/>
                  <a:pt x="773724" y="973015"/>
                  <a:pt x="760047" y="973015"/>
                </a:cubicBezTo>
                <a:cubicBezTo>
                  <a:pt x="746370" y="973015"/>
                  <a:pt x="709246" y="990600"/>
                  <a:pt x="689708" y="996462"/>
                </a:cubicBezTo>
                <a:cubicBezTo>
                  <a:pt x="670170" y="1002324"/>
                  <a:pt x="656493" y="998416"/>
                  <a:pt x="642816" y="1008185"/>
                </a:cubicBezTo>
                <a:cubicBezTo>
                  <a:pt x="629139" y="1017954"/>
                  <a:pt x="629139" y="1029677"/>
                  <a:pt x="607647" y="1055077"/>
                </a:cubicBezTo>
                <a:cubicBezTo>
                  <a:pt x="586155" y="1080477"/>
                  <a:pt x="545123" y="1143000"/>
                  <a:pt x="513862" y="1160585"/>
                </a:cubicBezTo>
                <a:cubicBezTo>
                  <a:pt x="482601" y="1178170"/>
                  <a:pt x="441570" y="1113693"/>
                  <a:pt x="420078" y="1160585"/>
                </a:cubicBezTo>
                <a:cubicBezTo>
                  <a:pt x="398586" y="1207477"/>
                  <a:pt x="386862" y="1379415"/>
                  <a:pt x="384908" y="1441938"/>
                </a:cubicBezTo>
                <a:cubicBezTo>
                  <a:pt x="382954" y="1504461"/>
                  <a:pt x="418124" y="1486877"/>
                  <a:pt x="408355" y="1535723"/>
                </a:cubicBezTo>
                <a:cubicBezTo>
                  <a:pt x="398586" y="1584569"/>
                  <a:pt x="322385" y="1695938"/>
                  <a:pt x="326293" y="1735015"/>
                </a:cubicBezTo>
                <a:cubicBezTo>
                  <a:pt x="330201" y="1774092"/>
                  <a:pt x="474786" y="1738923"/>
                  <a:pt x="431801" y="1770185"/>
                </a:cubicBezTo>
                <a:cubicBezTo>
                  <a:pt x="388816" y="1801447"/>
                  <a:pt x="136770" y="1901093"/>
                  <a:pt x="68385" y="1922585"/>
                </a:cubicBezTo>
                <a:cubicBezTo>
                  <a:pt x="0" y="1944077"/>
                  <a:pt x="10746" y="1921607"/>
                  <a:pt x="21493" y="1899138"/>
                </a:cubicBezTo>
              </a:path>
            </a:pathLst>
          </a:custGeom>
          <a:noFill/>
          <a:ln w="762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4493" y="1752600"/>
            <a:ext cx="1329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2"/>
                </a:solidFill>
              </a:rPr>
              <a:t>Pakistan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02893" y="3962400"/>
            <a:ext cx="838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2"/>
                </a:solidFill>
              </a:rPr>
              <a:t>India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1093" y="457200"/>
            <a:ext cx="1818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2"/>
                </a:solidFill>
              </a:rPr>
              <a:t>Afghanistan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57800" y="1447800"/>
            <a:ext cx="378501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The Indus</a:t>
            </a:r>
          </a:p>
          <a:p>
            <a:pPr algn="ctr"/>
            <a:r>
              <a:rPr lang="en-US" sz="36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River Provides</a:t>
            </a:r>
          </a:p>
          <a:p>
            <a:pPr algn="ctr"/>
            <a:r>
              <a:rPr lang="en-US" sz="36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Nearly All</a:t>
            </a:r>
          </a:p>
          <a:p>
            <a:pPr algn="ctr"/>
            <a:r>
              <a:rPr lang="en-US" sz="36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The Agricultural </a:t>
            </a:r>
          </a:p>
          <a:p>
            <a:pPr algn="ctr"/>
            <a:r>
              <a:rPr lang="en-US" sz="36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Water to Pakistan</a:t>
            </a:r>
          </a:p>
          <a:p>
            <a:pPr algn="ctr"/>
            <a:r>
              <a:rPr lang="en-US" sz="36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--Its Headwaters</a:t>
            </a:r>
          </a:p>
          <a:p>
            <a:pPr algn="ctr"/>
            <a:r>
              <a:rPr lang="en-US" sz="36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Are in Kashmir</a:t>
            </a:r>
            <a:endParaRPr lang="en-US" sz="3600" dirty="0"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CEF6-A398-46B9-A4F4-55DC7B5AF6AA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pic>
        <p:nvPicPr>
          <p:cNvPr id="4" name="Picture 3" descr="ivl1_physical-feature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066800"/>
            <a:ext cx="8189844" cy="457200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5" name="Oval 4"/>
          <p:cNvSpPr/>
          <p:nvPr/>
        </p:nvSpPr>
        <p:spPr bwMode="auto">
          <a:xfrm>
            <a:off x="5029200" y="2057400"/>
            <a:ext cx="533400" cy="457200"/>
          </a:xfrm>
          <a:prstGeom prst="ellips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latin typeface="Garamond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38800" y="1905000"/>
            <a:ext cx="2020105" cy="461665"/>
          </a:xfrm>
          <a:prstGeom prst="rect">
            <a:avLst/>
          </a:prstGeom>
          <a:solidFill>
            <a:schemeClr val="tx2">
              <a:lumMod val="1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Baglihar</a:t>
            </a:r>
            <a:r>
              <a:rPr lang="en-US" sz="2400" b="1" dirty="0" smtClean="0"/>
              <a:t> Dam</a:t>
            </a:r>
            <a:endParaRPr lang="en-US" sz="2400" b="1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CEF6-A398-46B9-A4F4-55DC7B5AF6AA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85137" y="3124200"/>
            <a:ext cx="7308411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8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“This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ester"/>
              </a:rPr>
              <a:t>[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issue…is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ester"/>
              </a:rPr>
              <a:t>]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inextricably linked to the </a:t>
            </a:r>
          </a:p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Jammu and Kashmir dispute.</a:t>
            </a:r>
          </a:p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Unless this issue is settled …the matter of </a:t>
            </a:r>
          </a:p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normalization of relations between India</a:t>
            </a:r>
          </a:p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Pakistan would remain a pipedream.”</a:t>
            </a:r>
          </a:p>
          <a:p>
            <a:pPr algn="ctr"/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Pakistan Observer, 20 Oct. 2008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2283" y="609600"/>
            <a:ext cx="1875317" cy="25908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073122" y="685800"/>
            <a:ext cx="4360809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Baglihar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Hydropower </a:t>
            </a:r>
          </a:p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Project, was inaugurated</a:t>
            </a:r>
          </a:p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by Indian Prime Minister</a:t>
            </a:r>
          </a:p>
          <a:p>
            <a:pPr algn="ctr"/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Mahmohan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Singh  on </a:t>
            </a:r>
          </a:p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 October, 2008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CEF6-A398-46B9-A4F4-55DC7B5AF6AA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pic>
        <p:nvPicPr>
          <p:cNvPr id="4" name="Picture 3" descr="400px-Modern_Course_of_Grand_Canal_of_Chin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304800"/>
            <a:ext cx="4114800" cy="6059043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191000" y="681335"/>
            <a:ext cx="1101584" cy="461665"/>
          </a:xfrm>
          <a:prstGeom prst="rect">
            <a:avLst/>
          </a:prstGeom>
          <a:solidFill>
            <a:schemeClr val="tx1"/>
          </a:solidFill>
          <a:ln w="57150">
            <a:solidFill>
              <a:schemeClr val="tx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66"/>
                </a:solidFill>
              </a:rPr>
              <a:t>Beijing</a:t>
            </a:r>
            <a:endParaRPr lang="en-US" sz="2400" dirty="0">
              <a:solidFill>
                <a:srgbClr val="00006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77869" y="5715000"/>
            <a:ext cx="1180131" cy="369332"/>
          </a:xfrm>
          <a:prstGeom prst="rect">
            <a:avLst/>
          </a:prstGeom>
          <a:solidFill>
            <a:schemeClr val="tx1"/>
          </a:solidFill>
          <a:ln w="5715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66"/>
                </a:solidFill>
              </a:rPr>
              <a:t>Hangzhou</a:t>
            </a: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05513" y="4648200"/>
            <a:ext cx="942887" cy="369332"/>
          </a:xfrm>
          <a:prstGeom prst="rect">
            <a:avLst/>
          </a:prstGeom>
          <a:solidFill>
            <a:schemeClr val="tx1"/>
          </a:solidFill>
          <a:ln w="5715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66"/>
                </a:solidFill>
              </a:rPr>
              <a:t>Nanjing</a:t>
            </a: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228" y="968276"/>
            <a:ext cx="376417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The 1200-Mile Long </a:t>
            </a:r>
          </a:p>
          <a:p>
            <a:pPr algn="ctr"/>
            <a:r>
              <a:rPr lang="en-US" sz="24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Grand Canal, Completed </a:t>
            </a:r>
          </a:p>
          <a:p>
            <a:pPr algn="ctr"/>
            <a:r>
              <a:rPr lang="en-US" sz="24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During The Sui Dynasty</a:t>
            </a:r>
            <a:endParaRPr lang="en-US" sz="2400" u="sng" dirty="0" smtClean="0"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  <a:p>
            <a:pPr algn="ctr"/>
            <a:r>
              <a:rPr lang="en-US" sz="24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(581–618 AD), Will Soon be</a:t>
            </a:r>
          </a:p>
          <a:p>
            <a:pPr algn="ctr"/>
            <a:r>
              <a:rPr lang="en-US" sz="24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Joined by Two New </a:t>
            </a:r>
          </a:p>
          <a:p>
            <a:pPr algn="ctr"/>
            <a:r>
              <a:rPr lang="en-US" sz="24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North-South Waterways</a:t>
            </a:r>
          </a:p>
        </p:txBody>
      </p:sp>
      <p:pic>
        <p:nvPicPr>
          <p:cNvPr id="9" name="Picture 8" descr="grand cana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733800"/>
            <a:ext cx="3522785" cy="2289810"/>
          </a:xfrm>
          <a:prstGeom prst="rect">
            <a:avLst/>
          </a:prstGeom>
          <a:ln w="76200">
            <a:solidFill>
              <a:srgbClr val="6699FF"/>
            </a:solidFill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CEF6-A398-46B9-A4F4-55DC7B5AF6AA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344269"/>
            <a:ext cx="8715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In China, Most of the Water is in the South</a:t>
            </a:r>
            <a:endParaRPr lang="en-US" sz="3600" b="1" dirty="0"/>
          </a:p>
        </p:txBody>
      </p:sp>
      <p:pic>
        <p:nvPicPr>
          <p:cNvPr id="6" name="Picture 5" descr="china.jpg"/>
          <p:cNvPicPr>
            <a:picLocks noChangeAspect="1"/>
          </p:cNvPicPr>
          <p:nvPr/>
        </p:nvPicPr>
        <p:blipFill>
          <a:blip r:embed="rId3"/>
          <a:srcRect l="5000" t="761" b="761"/>
          <a:stretch>
            <a:fillRect/>
          </a:stretch>
        </p:blipFill>
        <p:spPr>
          <a:xfrm>
            <a:off x="228600" y="533400"/>
            <a:ext cx="8686800" cy="579120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7" name="Freeform 6"/>
          <p:cNvSpPr/>
          <p:nvPr/>
        </p:nvSpPr>
        <p:spPr bwMode="auto">
          <a:xfrm>
            <a:off x="6156160" y="2037522"/>
            <a:ext cx="503059" cy="1633330"/>
          </a:xfrm>
          <a:custGeom>
            <a:avLst/>
            <a:gdLst>
              <a:gd name="connsiteX0" fmla="*/ 967409 w 1035879"/>
              <a:gd name="connsiteY0" fmla="*/ 1404730 h 1440070"/>
              <a:gd name="connsiteX1" fmla="*/ 874644 w 1035879"/>
              <a:gd name="connsiteY1" fmla="*/ 1205948 h 1440070"/>
              <a:gd name="connsiteX2" fmla="*/ 0 w 1035879"/>
              <a:gd name="connsiteY2" fmla="*/ 0 h 1440070"/>
              <a:gd name="connsiteX0" fmla="*/ 967409 w 1035879"/>
              <a:gd name="connsiteY0" fmla="*/ 1404730 h 1440070"/>
              <a:gd name="connsiteX1" fmla="*/ 874644 w 1035879"/>
              <a:gd name="connsiteY1" fmla="*/ 1205948 h 1440070"/>
              <a:gd name="connsiteX2" fmla="*/ 0 w 1035879"/>
              <a:gd name="connsiteY2" fmla="*/ 0 h 1440070"/>
              <a:gd name="connsiteX0" fmla="*/ 967409 w 1035879"/>
              <a:gd name="connsiteY0" fmla="*/ 1404730 h 1440070"/>
              <a:gd name="connsiteX1" fmla="*/ 874644 w 1035879"/>
              <a:gd name="connsiteY1" fmla="*/ 1205948 h 1440070"/>
              <a:gd name="connsiteX2" fmla="*/ 792341 w 1035879"/>
              <a:gd name="connsiteY2" fmla="*/ 1204989 h 1440070"/>
              <a:gd name="connsiteX3" fmla="*/ 0 w 1035879"/>
              <a:gd name="connsiteY3" fmla="*/ 0 h 1440070"/>
              <a:gd name="connsiteX0" fmla="*/ 1119809 w 1188279"/>
              <a:gd name="connsiteY0" fmla="*/ 1404730 h 1440070"/>
              <a:gd name="connsiteX1" fmla="*/ 1027044 w 1188279"/>
              <a:gd name="connsiteY1" fmla="*/ 1205948 h 1440070"/>
              <a:gd name="connsiteX2" fmla="*/ 944741 w 1188279"/>
              <a:gd name="connsiteY2" fmla="*/ 1204989 h 1440070"/>
              <a:gd name="connsiteX3" fmla="*/ 0 w 1188279"/>
              <a:gd name="connsiteY3" fmla="*/ 0 h 1440070"/>
              <a:gd name="connsiteX0" fmla="*/ 1119809 w 1188279"/>
              <a:gd name="connsiteY0" fmla="*/ 1404730 h 1440070"/>
              <a:gd name="connsiteX1" fmla="*/ 1027044 w 1188279"/>
              <a:gd name="connsiteY1" fmla="*/ 1205948 h 1440070"/>
              <a:gd name="connsiteX2" fmla="*/ 944741 w 1188279"/>
              <a:gd name="connsiteY2" fmla="*/ 1204989 h 1440070"/>
              <a:gd name="connsiteX3" fmla="*/ 379257 w 1188279"/>
              <a:gd name="connsiteY3" fmla="*/ 232436 h 1440070"/>
              <a:gd name="connsiteX4" fmla="*/ 0 w 1188279"/>
              <a:gd name="connsiteY4" fmla="*/ 0 h 1440070"/>
              <a:gd name="connsiteX0" fmla="*/ 1119809 w 1188279"/>
              <a:gd name="connsiteY0" fmla="*/ 1404730 h 1440070"/>
              <a:gd name="connsiteX1" fmla="*/ 1027044 w 1188279"/>
              <a:gd name="connsiteY1" fmla="*/ 1205948 h 1440070"/>
              <a:gd name="connsiteX2" fmla="*/ 944741 w 1188279"/>
              <a:gd name="connsiteY2" fmla="*/ 1204989 h 1440070"/>
              <a:gd name="connsiteX3" fmla="*/ 647962 w 1188279"/>
              <a:gd name="connsiteY3" fmla="*/ 705678 h 1440070"/>
              <a:gd name="connsiteX4" fmla="*/ 379257 w 1188279"/>
              <a:gd name="connsiteY4" fmla="*/ 232436 h 1440070"/>
              <a:gd name="connsiteX5" fmla="*/ 0 w 1188279"/>
              <a:gd name="connsiteY5" fmla="*/ 0 h 1440070"/>
              <a:gd name="connsiteX0" fmla="*/ 1119809 w 1119809"/>
              <a:gd name="connsiteY0" fmla="*/ 1404730 h 1404730"/>
              <a:gd name="connsiteX1" fmla="*/ 944741 w 1119809"/>
              <a:gd name="connsiteY1" fmla="*/ 1204989 h 1404730"/>
              <a:gd name="connsiteX2" fmla="*/ 647962 w 1119809"/>
              <a:gd name="connsiteY2" fmla="*/ 705678 h 1404730"/>
              <a:gd name="connsiteX3" fmla="*/ 379257 w 1119809"/>
              <a:gd name="connsiteY3" fmla="*/ 232436 h 1404730"/>
              <a:gd name="connsiteX4" fmla="*/ 0 w 1119809"/>
              <a:gd name="connsiteY4" fmla="*/ 0 h 1404730"/>
              <a:gd name="connsiteX0" fmla="*/ 740552 w 1068543"/>
              <a:gd name="connsiteY0" fmla="*/ 1633330 h 1633330"/>
              <a:gd name="connsiteX1" fmla="*/ 565484 w 1068543"/>
              <a:gd name="connsiteY1" fmla="*/ 1433589 h 1633330"/>
              <a:gd name="connsiteX2" fmla="*/ 268705 w 1068543"/>
              <a:gd name="connsiteY2" fmla="*/ 934278 h 1633330"/>
              <a:gd name="connsiteX3" fmla="*/ 0 w 1068543"/>
              <a:gd name="connsiteY3" fmla="*/ 461036 h 1633330"/>
              <a:gd name="connsiteX4" fmla="*/ 1068543 w 1068543"/>
              <a:gd name="connsiteY4" fmla="*/ 0 h 1633330"/>
              <a:gd name="connsiteX0" fmla="*/ 740552 w 1068543"/>
              <a:gd name="connsiteY0" fmla="*/ 1633330 h 1633330"/>
              <a:gd name="connsiteX1" fmla="*/ 565484 w 1068543"/>
              <a:gd name="connsiteY1" fmla="*/ 1433589 h 1633330"/>
              <a:gd name="connsiteX2" fmla="*/ 268705 w 1068543"/>
              <a:gd name="connsiteY2" fmla="*/ 934278 h 1633330"/>
              <a:gd name="connsiteX3" fmla="*/ 0 w 1068543"/>
              <a:gd name="connsiteY3" fmla="*/ 461036 h 1633330"/>
              <a:gd name="connsiteX4" fmla="*/ 768084 w 1068543"/>
              <a:gd name="connsiteY4" fmla="*/ 469195 h 1633330"/>
              <a:gd name="connsiteX5" fmla="*/ 1068543 w 1068543"/>
              <a:gd name="connsiteY5" fmla="*/ 0 h 1633330"/>
              <a:gd name="connsiteX0" fmla="*/ 740552 w 1068543"/>
              <a:gd name="connsiteY0" fmla="*/ 1633330 h 1633330"/>
              <a:gd name="connsiteX1" fmla="*/ 565484 w 1068543"/>
              <a:gd name="connsiteY1" fmla="*/ 1433589 h 1633330"/>
              <a:gd name="connsiteX2" fmla="*/ 268705 w 1068543"/>
              <a:gd name="connsiteY2" fmla="*/ 934278 h 1633330"/>
              <a:gd name="connsiteX3" fmla="*/ 0 w 1068543"/>
              <a:gd name="connsiteY3" fmla="*/ 461036 h 1633330"/>
              <a:gd name="connsiteX4" fmla="*/ 844284 w 1068543"/>
              <a:gd name="connsiteY4" fmla="*/ 834430 h 1633330"/>
              <a:gd name="connsiteX5" fmla="*/ 768084 w 1068543"/>
              <a:gd name="connsiteY5" fmla="*/ 469195 h 1633330"/>
              <a:gd name="connsiteX6" fmla="*/ 1068543 w 1068543"/>
              <a:gd name="connsiteY6" fmla="*/ 0 h 1633330"/>
              <a:gd name="connsiteX0" fmla="*/ 471847 w 799838"/>
              <a:gd name="connsiteY0" fmla="*/ 1633330 h 1633330"/>
              <a:gd name="connsiteX1" fmla="*/ 296779 w 799838"/>
              <a:gd name="connsiteY1" fmla="*/ 1433589 h 1633330"/>
              <a:gd name="connsiteX2" fmla="*/ 0 w 799838"/>
              <a:gd name="connsiteY2" fmla="*/ 934278 h 1633330"/>
              <a:gd name="connsiteX3" fmla="*/ 575579 w 799838"/>
              <a:gd name="connsiteY3" fmla="*/ 834430 h 1633330"/>
              <a:gd name="connsiteX4" fmla="*/ 499379 w 799838"/>
              <a:gd name="connsiteY4" fmla="*/ 469195 h 1633330"/>
              <a:gd name="connsiteX5" fmla="*/ 799838 w 799838"/>
              <a:gd name="connsiteY5" fmla="*/ 0 h 1633330"/>
              <a:gd name="connsiteX0" fmla="*/ 175068 w 503059"/>
              <a:gd name="connsiteY0" fmla="*/ 1633330 h 1633330"/>
              <a:gd name="connsiteX1" fmla="*/ 0 w 503059"/>
              <a:gd name="connsiteY1" fmla="*/ 1433589 h 1633330"/>
              <a:gd name="connsiteX2" fmla="*/ 278800 w 503059"/>
              <a:gd name="connsiteY2" fmla="*/ 834430 h 1633330"/>
              <a:gd name="connsiteX3" fmla="*/ 202600 w 503059"/>
              <a:gd name="connsiteY3" fmla="*/ 469195 h 1633330"/>
              <a:gd name="connsiteX4" fmla="*/ 503059 w 503059"/>
              <a:gd name="connsiteY4" fmla="*/ 0 h 163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059" h="1633330">
                <a:moveTo>
                  <a:pt x="175068" y="1633330"/>
                </a:moveTo>
                <a:cubicBezTo>
                  <a:pt x="138595" y="1591717"/>
                  <a:pt x="78641" y="1550098"/>
                  <a:pt x="0" y="1433589"/>
                </a:cubicBezTo>
                <a:lnTo>
                  <a:pt x="278800" y="834430"/>
                </a:lnTo>
                <a:lnTo>
                  <a:pt x="202600" y="469195"/>
                </a:lnTo>
                <a:lnTo>
                  <a:pt x="503059" y="0"/>
                </a:lnTo>
              </a:path>
            </a:pathLst>
          </a:custGeom>
          <a:noFill/>
          <a:ln w="7620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29200" y="3733800"/>
            <a:ext cx="1850186" cy="461665"/>
          </a:xfrm>
          <a:prstGeom prst="rect">
            <a:avLst/>
          </a:prstGeom>
          <a:solidFill>
            <a:schemeClr val="tx1"/>
          </a:solidFill>
          <a:ln w="57150">
            <a:solidFill>
              <a:schemeClr val="tx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66"/>
                </a:solidFill>
              </a:rPr>
              <a:t>Danjiangkou</a:t>
            </a:r>
            <a:endParaRPr lang="en-US" sz="2400" dirty="0">
              <a:solidFill>
                <a:srgbClr val="00006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43400" y="2286000"/>
            <a:ext cx="1891865" cy="461665"/>
          </a:xfrm>
          <a:prstGeom prst="rect">
            <a:avLst/>
          </a:prstGeom>
          <a:solidFill>
            <a:schemeClr val="tx1"/>
          </a:solidFill>
          <a:ln w="57150">
            <a:solidFill>
              <a:schemeClr val="tx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66"/>
                </a:solidFill>
              </a:rPr>
              <a:t>Shijiazhuang</a:t>
            </a:r>
            <a:endParaRPr lang="en-US" sz="2400" dirty="0">
              <a:solidFill>
                <a:srgbClr val="000066"/>
              </a:solidFill>
            </a:endParaRPr>
          </a:p>
        </p:txBody>
      </p:sp>
      <p:sp>
        <p:nvSpPr>
          <p:cNvPr id="10" name="Freeform 9"/>
          <p:cNvSpPr/>
          <p:nvPr/>
        </p:nvSpPr>
        <p:spPr bwMode="auto">
          <a:xfrm>
            <a:off x="6702778" y="2077156"/>
            <a:ext cx="970844" cy="1580444"/>
          </a:xfrm>
          <a:custGeom>
            <a:avLst/>
            <a:gdLst>
              <a:gd name="connsiteX0" fmla="*/ 970844 w 970844"/>
              <a:gd name="connsiteY0" fmla="*/ 1580444 h 1580444"/>
              <a:gd name="connsiteX1" fmla="*/ 756355 w 970844"/>
              <a:gd name="connsiteY1" fmla="*/ 1332088 h 1580444"/>
              <a:gd name="connsiteX2" fmla="*/ 620889 w 970844"/>
              <a:gd name="connsiteY2" fmla="*/ 1083733 h 1580444"/>
              <a:gd name="connsiteX3" fmla="*/ 338666 w 970844"/>
              <a:gd name="connsiteY3" fmla="*/ 801511 h 1580444"/>
              <a:gd name="connsiteX4" fmla="*/ 112889 w 970844"/>
              <a:gd name="connsiteY4" fmla="*/ 620888 h 1580444"/>
              <a:gd name="connsiteX5" fmla="*/ 79022 w 970844"/>
              <a:gd name="connsiteY5" fmla="*/ 428977 h 1580444"/>
              <a:gd name="connsiteX6" fmla="*/ 22578 w 970844"/>
              <a:gd name="connsiteY6" fmla="*/ 135466 h 1580444"/>
              <a:gd name="connsiteX7" fmla="*/ 0 w 970844"/>
              <a:gd name="connsiteY7" fmla="*/ 0 h 1580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70844" h="1580444">
                <a:moveTo>
                  <a:pt x="970844" y="1580444"/>
                </a:moveTo>
                <a:cubicBezTo>
                  <a:pt x="892762" y="1497658"/>
                  <a:pt x="814681" y="1414873"/>
                  <a:pt x="756355" y="1332088"/>
                </a:cubicBezTo>
                <a:cubicBezTo>
                  <a:pt x="698029" y="1249303"/>
                  <a:pt x="690504" y="1172162"/>
                  <a:pt x="620889" y="1083733"/>
                </a:cubicBezTo>
                <a:cubicBezTo>
                  <a:pt x="551274" y="995304"/>
                  <a:pt x="423333" y="878652"/>
                  <a:pt x="338666" y="801511"/>
                </a:cubicBezTo>
                <a:cubicBezTo>
                  <a:pt x="253999" y="724370"/>
                  <a:pt x="156163" y="682977"/>
                  <a:pt x="112889" y="620888"/>
                </a:cubicBezTo>
                <a:cubicBezTo>
                  <a:pt x="69615" y="558799"/>
                  <a:pt x="94074" y="509881"/>
                  <a:pt x="79022" y="428977"/>
                </a:cubicBezTo>
                <a:cubicBezTo>
                  <a:pt x="63970" y="348073"/>
                  <a:pt x="35748" y="206962"/>
                  <a:pt x="22578" y="135466"/>
                </a:cubicBezTo>
                <a:cubicBezTo>
                  <a:pt x="9408" y="63970"/>
                  <a:pt x="4704" y="31985"/>
                  <a:pt x="0" y="0"/>
                </a:cubicBezTo>
              </a:path>
            </a:pathLst>
          </a:custGeom>
          <a:noFill/>
          <a:ln w="7620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10200" y="1671935"/>
            <a:ext cx="1101584" cy="461665"/>
          </a:xfrm>
          <a:prstGeom prst="rect">
            <a:avLst/>
          </a:prstGeom>
          <a:solidFill>
            <a:schemeClr val="tx1"/>
          </a:solidFill>
          <a:ln w="57150">
            <a:solidFill>
              <a:schemeClr val="tx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66"/>
                </a:solidFill>
              </a:rPr>
              <a:t>Beijing</a:t>
            </a:r>
            <a:endParaRPr lang="en-US" sz="2400" dirty="0">
              <a:solidFill>
                <a:srgbClr val="00006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39000" y="3733800"/>
            <a:ext cx="1508746" cy="461665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66"/>
                </a:solidFill>
              </a:rPr>
              <a:t>Hangzhou</a:t>
            </a:r>
            <a:endParaRPr lang="en-US" sz="2400" dirty="0">
              <a:solidFill>
                <a:srgbClr val="000066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05200" y="3733800"/>
            <a:ext cx="381000" cy="461665"/>
          </a:xfrm>
          <a:prstGeom prst="rect">
            <a:avLst/>
          </a:prstGeom>
          <a:solidFill>
            <a:schemeClr val="tx1"/>
          </a:solidFill>
          <a:ln w="762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66"/>
                </a:solidFill>
              </a:rPr>
              <a:t>?</a:t>
            </a:r>
            <a:endParaRPr lang="en-US" sz="2400" b="1" dirty="0">
              <a:solidFill>
                <a:srgbClr val="00006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38400" y="2438400"/>
            <a:ext cx="381000" cy="461665"/>
          </a:xfrm>
          <a:prstGeom prst="rect">
            <a:avLst/>
          </a:prstGeom>
          <a:solidFill>
            <a:schemeClr val="tx1"/>
          </a:solidFill>
          <a:ln w="762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66"/>
                </a:solidFill>
              </a:rPr>
              <a:t>?</a:t>
            </a:r>
            <a:endParaRPr lang="en-US" sz="2400" b="1" dirty="0">
              <a:solidFill>
                <a:srgbClr val="000066"/>
              </a:solidFill>
            </a:endParaRPr>
          </a:p>
        </p:txBody>
      </p:sp>
      <p:sp>
        <p:nvSpPr>
          <p:cNvPr id="19" name="Freeform 18"/>
          <p:cNvSpPr/>
          <p:nvPr/>
        </p:nvSpPr>
        <p:spPr bwMode="auto">
          <a:xfrm>
            <a:off x="2885090" y="3373821"/>
            <a:ext cx="1008993" cy="252248"/>
          </a:xfrm>
          <a:custGeom>
            <a:avLst/>
            <a:gdLst>
              <a:gd name="connsiteX0" fmla="*/ 0 w 1008993"/>
              <a:gd name="connsiteY0" fmla="*/ 252248 h 252248"/>
              <a:gd name="connsiteX1" fmla="*/ 409903 w 1008993"/>
              <a:gd name="connsiteY1" fmla="*/ 220717 h 252248"/>
              <a:gd name="connsiteX2" fmla="*/ 693682 w 1008993"/>
              <a:gd name="connsiteY2" fmla="*/ 157655 h 252248"/>
              <a:gd name="connsiteX3" fmla="*/ 1008993 w 1008993"/>
              <a:gd name="connsiteY3" fmla="*/ 0 h 252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8993" h="252248">
                <a:moveTo>
                  <a:pt x="0" y="252248"/>
                </a:moveTo>
                <a:cubicBezTo>
                  <a:pt x="147144" y="244365"/>
                  <a:pt x="294289" y="236482"/>
                  <a:pt x="409903" y="220717"/>
                </a:cubicBezTo>
                <a:cubicBezTo>
                  <a:pt x="525517" y="204952"/>
                  <a:pt x="593834" y="194441"/>
                  <a:pt x="693682" y="157655"/>
                </a:cubicBezTo>
                <a:cubicBezTo>
                  <a:pt x="793530" y="120869"/>
                  <a:pt x="1008993" y="0"/>
                  <a:pt x="1008993" y="0"/>
                </a:cubicBezTo>
              </a:path>
            </a:pathLst>
          </a:custGeom>
          <a:noFill/>
          <a:ln w="76200" cap="flat" cmpd="sng" algn="ctr">
            <a:solidFill>
              <a:srgbClr val="99CCFF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20" name="Freeform 19"/>
          <p:cNvSpPr/>
          <p:nvPr/>
        </p:nvSpPr>
        <p:spPr bwMode="auto">
          <a:xfrm>
            <a:off x="2590801" y="2895600"/>
            <a:ext cx="533400" cy="252248"/>
          </a:xfrm>
          <a:custGeom>
            <a:avLst/>
            <a:gdLst>
              <a:gd name="connsiteX0" fmla="*/ 0 w 1008993"/>
              <a:gd name="connsiteY0" fmla="*/ 252248 h 252248"/>
              <a:gd name="connsiteX1" fmla="*/ 409903 w 1008993"/>
              <a:gd name="connsiteY1" fmla="*/ 220717 h 252248"/>
              <a:gd name="connsiteX2" fmla="*/ 693682 w 1008993"/>
              <a:gd name="connsiteY2" fmla="*/ 157655 h 252248"/>
              <a:gd name="connsiteX3" fmla="*/ 1008993 w 1008993"/>
              <a:gd name="connsiteY3" fmla="*/ 0 h 252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8993" h="252248">
                <a:moveTo>
                  <a:pt x="0" y="252248"/>
                </a:moveTo>
                <a:cubicBezTo>
                  <a:pt x="147144" y="244365"/>
                  <a:pt x="294289" y="236482"/>
                  <a:pt x="409903" y="220717"/>
                </a:cubicBezTo>
                <a:cubicBezTo>
                  <a:pt x="525517" y="204952"/>
                  <a:pt x="593834" y="194441"/>
                  <a:pt x="693682" y="157655"/>
                </a:cubicBezTo>
                <a:cubicBezTo>
                  <a:pt x="793530" y="120869"/>
                  <a:pt x="1008993" y="0"/>
                  <a:pt x="1008993" y="0"/>
                </a:cubicBezTo>
              </a:path>
            </a:pathLst>
          </a:custGeom>
          <a:noFill/>
          <a:ln w="76200" cap="flat" cmpd="sng" algn="ctr">
            <a:solidFill>
              <a:srgbClr val="99CCFF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66800" y="3200400"/>
            <a:ext cx="1377300" cy="83099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66"/>
                </a:solidFill>
              </a:rPr>
              <a:t>Western </a:t>
            </a:r>
          </a:p>
          <a:p>
            <a:pPr algn="ctr"/>
            <a:r>
              <a:rPr lang="en-US" sz="2400" dirty="0" smtClean="0">
                <a:solidFill>
                  <a:srgbClr val="000066"/>
                </a:solidFill>
              </a:rPr>
              <a:t>Routes</a:t>
            </a:r>
            <a:endParaRPr lang="en-US" sz="2400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CEF6-A398-46B9-A4F4-55DC7B5AF6AA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28800" y="2240340"/>
            <a:ext cx="57855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Now Let’s Look</a:t>
            </a:r>
          </a:p>
          <a:p>
            <a:pPr algn="ctr"/>
            <a:r>
              <a:rPr lang="en-US" sz="48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A Bit Closer to Home</a:t>
            </a:r>
            <a:endParaRPr lang="en-US" sz="4800" b="1" dirty="0"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CEF6-A398-46B9-A4F4-55DC7B5AF6AA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13059" y="1143000"/>
            <a:ext cx="716414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50800" dist="88900" dir="5400000" algn="ctr" rotWithShape="0">
                    <a:schemeClr val="bg2"/>
                  </a:outerShdw>
                </a:effectLst>
              </a:rPr>
              <a:t>Consider the Commodities </a:t>
            </a:r>
          </a:p>
          <a:p>
            <a:pPr algn="ctr"/>
            <a:r>
              <a:rPr lang="en-US" sz="3600" b="1" dirty="0" smtClean="0">
                <a:effectLst>
                  <a:outerShdw blurRad="50800" dist="88900" dir="5400000" algn="ctr" rotWithShape="0">
                    <a:schemeClr val="bg2"/>
                  </a:outerShdw>
                </a:effectLst>
              </a:rPr>
              <a:t>Which Have Shaped Human </a:t>
            </a:r>
          </a:p>
          <a:p>
            <a:pPr algn="ctr"/>
            <a:r>
              <a:rPr lang="en-US" sz="3600" b="1" dirty="0" smtClean="0">
                <a:effectLst>
                  <a:outerShdw blurRad="50800" dist="88900" dir="5400000" algn="ctr" rotWithShape="0">
                    <a:schemeClr val="bg2"/>
                  </a:outerShdw>
                </a:effectLst>
              </a:rPr>
              <a:t>History.</a:t>
            </a:r>
          </a:p>
          <a:p>
            <a:pPr algn="ctr"/>
            <a:endParaRPr lang="en-US" sz="3600" b="1" dirty="0" smtClean="0">
              <a:effectLst>
                <a:outerShdw blurRad="50800" dist="88900" dir="5400000" algn="ctr" rotWithShape="0">
                  <a:schemeClr val="bg2"/>
                </a:outerShdw>
              </a:effectLst>
            </a:endParaRPr>
          </a:p>
          <a:p>
            <a:pPr algn="ctr"/>
            <a:r>
              <a:rPr lang="en-US" sz="3600" b="1" dirty="0" smtClean="0">
                <a:effectLst>
                  <a:outerShdw blurRad="50800" dist="88900" dir="5400000" algn="ctr" rotWithShape="0">
                    <a:schemeClr val="bg2"/>
                  </a:outerShdw>
                </a:effectLst>
              </a:rPr>
              <a:t>Once it was Salt</a:t>
            </a:r>
          </a:p>
          <a:p>
            <a:pPr algn="ctr"/>
            <a:r>
              <a:rPr lang="en-US" sz="3600" b="1" dirty="0" smtClean="0">
                <a:effectLst>
                  <a:outerShdw blurRad="50800" dist="88900" dir="5400000" algn="ctr" rotWithShape="0">
                    <a:schemeClr val="bg2"/>
                  </a:outerShdw>
                </a:effectLst>
              </a:rPr>
              <a:t>Later it was Spices</a:t>
            </a:r>
          </a:p>
          <a:p>
            <a:pPr algn="ctr"/>
            <a:r>
              <a:rPr lang="en-US" sz="3600" b="1" dirty="0" smtClean="0">
                <a:effectLst>
                  <a:outerShdw blurRad="50800" dist="88900" dir="5400000" algn="ctr" rotWithShape="0">
                    <a:schemeClr val="bg2"/>
                  </a:outerShdw>
                </a:effectLst>
              </a:rPr>
              <a:t>Today it is Oil</a:t>
            </a:r>
          </a:p>
          <a:p>
            <a:pPr algn="ctr"/>
            <a:r>
              <a:rPr lang="en-US" sz="3600" b="1" dirty="0" smtClean="0">
                <a:effectLst>
                  <a:outerShdw blurRad="50800" dist="88900" dir="5400000" algn="ctr" rotWithShape="0">
                    <a:schemeClr val="bg2"/>
                  </a:outerShdw>
                </a:effectLst>
              </a:rPr>
              <a:t>In the Future it will be Fresh Water</a:t>
            </a:r>
            <a:endParaRPr lang="en-US" sz="3600" b="1" dirty="0">
              <a:effectLst>
                <a:outerShdw blurRad="50800" dist="88900" dir="5400000" algn="ctr" rotWithShape="0">
                  <a:schemeClr val="bg2"/>
                </a:outerShdw>
              </a:effectLst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24D15-3C1F-480B-AB9D-00F86E4B8535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pic>
        <p:nvPicPr>
          <p:cNvPr id="4" name="Picture 3" descr="powells photo grand cany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2209800"/>
            <a:ext cx="3219804" cy="396240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5" name="Picture 4" descr="powell.jpg"/>
          <p:cNvPicPr>
            <a:picLocks noChangeAspect="1"/>
          </p:cNvPicPr>
          <p:nvPr/>
        </p:nvPicPr>
        <p:blipFill>
          <a:blip r:embed="rId4"/>
          <a:srcRect l="3865" t="3750" r="3382" b="3750"/>
          <a:stretch>
            <a:fillRect/>
          </a:stretch>
        </p:blipFill>
        <p:spPr>
          <a:xfrm>
            <a:off x="762000" y="533400"/>
            <a:ext cx="3657600" cy="563880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105400" y="457200"/>
            <a:ext cx="37208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Major</a:t>
            </a:r>
          </a:p>
          <a:p>
            <a:pPr algn="ctr"/>
            <a:r>
              <a:rPr lang="en-US" sz="32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John Wesley Powell</a:t>
            </a:r>
          </a:p>
          <a:p>
            <a:pPr algn="ctr"/>
            <a:r>
              <a:rPr lang="en-US" sz="32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(1834-1902)</a:t>
            </a:r>
            <a:endParaRPr lang="en-US" sz="3200" b="1" dirty="0"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CEF6-A398-46B9-A4F4-55DC7B5AF6AA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pic>
        <p:nvPicPr>
          <p:cNvPr id="5" name="Picture 4" descr="arid lands booo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0600" y="914400"/>
            <a:ext cx="3786536" cy="5001768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953000" y="959108"/>
            <a:ext cx="3962944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“The Arid Region is the 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great Rocky Mountains 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Region Of the United 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States, and it embraces 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more than four-tenths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of the country, 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excluding Alaska. </a:t>
            </a:r>
          </a:p>
          <a:p>
            <a:pPr algn="ctr"/>
            <a:r>
              <a:rPr lang="en-US" sz="2800" b="1" u="sng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In all this region the</a:t>
            </a:r>
          </a:p>
          <a:p>
            <a:pPr algn="ctr"/>
            <a:r>
              <a:rPr lang="en-US" sz="2800" b="1" u="sng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mean annual rainfall </a:t>
            </a:r>
          </a:p>
          <a:p>
            <a:pPr algn="ctr"/>
            <a:r>
              <a:rPr lang="en-US" sz="2800" b="1" u="sng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is insufficient </a:t>
            </a:r>
          </a:p>
          <a:p>
            <a:pPr algn="ctr"/>
            <a:r>
              <a:rPr lang="en-US" sz="2800" b="1" u="sng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for agriculture</a:t>
            </a:r>
            <a:r>
              <a:rPr lang="en-US" sz="28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”</a:t>
            </a:r>
          </a:p>
          <a:p>
            <a:pPr algn="ctr"/>
            <a:endParaRPr lang="en-US" sz="2800" b="1" dirty="0" smtClean="0"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       John Wesley Powell</a:t>
            </a:r>
            <a:endParaRPr lang="en-US" sz="2800" b="1" dirty="0"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600" y="6096000"/>
            <a:ext cx="3087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p. </a:t>
            </a:r>
            <a:r>
              <a:rPr lang="en-US" sz="24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15, Emphasis added</a:t>
            </a:r>
            <a:endParaRPr lang="en-US" sz="2400" dirty="0"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38" y="152400"/>
            <a:ext cx="8239125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2A87B-DEBF-4073-B8C0-287A1603EAB8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3813332" y="1285875"/>
            <a:ext cx="751173" cy="3581399"/>
          </a:xfrm>
          <a:custGeom>
            <a:avLst/>
            <a:gdLst>
              <a:gd name="connsiteX0" fmla="*/ 844446 w 844446"/>
              <a:gd name="connsiteY0" fmla="*/ 0 h 4017364"/>
              <a:gd name="connsiteX1" fmla="*/ 664564 w 844446"/>
              <a:gd name="connsiteY1" fmla="*/ 389745 h 4017364"/>
              <a:gd name="connsiteX2" fmla="*/ 499672 w 844446"/>
              <a:gd name="connsiteY2" fmla="*/ 959371 h 4017364"/>
              <a:gd name="connsiteX3" fmla="*/ 349771 w 844446"/>
              <a:gd name="connsiteY3" fmla="*/ 1289154 h 4017364"/>
              <a:gd name="connsiteX4" fmla="*/ 259830 w 844446"/>
              <a:gd name="connsiteY4" fmla="*/ 1708879 h 4017364"/>
              <a:gd name="connsiteX5" fmla="*/ 199869 w 844446"/>
              <a:gd name="connsiteY5" fmla="*/ 2263515 h 4017364"/>
              <a:gd name="connsiteX6" fmla="*/ 94938 w 844446"/>
              <a:gd name="connsiteY6" fmla="*/ 2653259 h 4017364"/>
              <a:gd name="connsiteX7" fmla="*/ 19987 w 844446"/>
              <a:gd name="connsiteY7" fmla="*/ 3087974 h 4017364"/>
              <a:gd name="connsiteX8" fmla="*/ 19987 w 844446"/>
              <a:gd name="connsiteY8" fmla="*/ 3327817 h 4017364"/>
              <a:gd name="connsiteX9" fmla="*/ 139908 w 844446"/>
              <a:gd name="connsiteY9" fmla="*/ 3522689 h 4017364"/>
              <a:gd name="connsiteX10" fmla="*/ 274820 w 844446"/>
              <a:gd name="connsiteY10" fmla="*/ 4017364 h 4017364"/>
              <a:gd name="connsiteX11" fmla="*/ 274820 w 844446"/>
              <a:gd name="connsiteY11" fmla="*/ 4017364 h 4017364"/>
              <a:gd name="connsiteX0" fmla="*/ 844446 w 844446"/>
              <a:gd name="connsiteY0" fmla="*/ 0 h 4017364"/>
              <a:gd name="connsiteX1" fmla="*/ 664564 w 844446"/>
              <a:gd name="connsiteY1" fmla="*/ 389745 h 4017364"/>
              <a:gd name="connsiteX2" fmla="*/ 499672 w 844446"/>
              <a:gd name="connsiteY2" fmla="*/ 959371 h 4017364"/>
              <a:gd name="connsiteX3" fmla="*/ 349771 w 844446"/>
              <a:gd name="connsiteY3" fmla="*/ 1289154 h 4017364"/>
              <a:gd name="connsiteX4" fmla="*/ 259830 w 844446"/>
              <a:gd name="connsiteY4" fmla="*/ 1708879 h 4017364"/>
              <a:gd name="connsiteX5" fmla="*/ 199869 w 844446"/>
              <a:gd name="connsiteY5" fmla="*/ 2263515 h 4017364"/>
              <a:gd name="connsiteX6" fmla="*/ 94938 w 844446"/>
              <a:gd name="connsiteY6" fmla="*/ 2653259 h 4017364"/>
              <a:gd name="connsiteX7" fmla="*/ 19987 w 844446"/>
              <a:gd name="connsiteY7" fmla="*/ 3087974 h 4017364"/>
              <a:gd name="connsiteX8" fmla="*/ 19987 w 844446"/>
              <a:gd name="connsiteY8" fmla="*/ 3327817 h 4017364"/>
              <a:gd name="connsiteX9" fmla="*/ 139908 w 844446"/>
              <a:gd name="connsiteY9" fmla="*/ 3522689 h 4017364"/>
              <a:gd name="connsiteX10" fmla="*/ 274820 w 844446"/>
              <a:gd name="connsiteY10" fmla="*/ 4017364 h 4017364"/>
              <a:gd name="connsiteX11" fmla="*/ 274820 w 844446"/>
              <a:gd name="connsiteY11" fmla="*/ 4017364 h 4017364"/>
              <a:gd name="connsiteX0" fmla="*/ 844446 w 844446"/>
              <a:gd name="connsiteY0" fmla="*/ 0 h 4017364"/>
              <a:gd name="connsiteX1" fmla="*/ 664564 w 844446"/>
              <a:gd name="connsiteY1" fmla="*/ 389745 h 4017364"/>
              <a:gd name="connsiteX2" fmla="*/ 499672 w 844446"/>
              <a:gd name="connsiteY2" fmla="*/ 959371 h 4017364"/>
              <a:gd name="connsiteX3" fmla="*/ 349771 w 844446"/>
              <a:gd name="connsiteY3" fmla="*/ 1289154 h 4017364"/>
              <a:gd name="connsiteX4" fmla="*/ 259830 w 844446"/>
              <a:gd name="connsiteY4" fmla="*/ 1708879 h 4017364"/>
              <a:gd name="connsiteX5" fmla="*/ 199869 w 844446"/>
              <a:gd name="connsiteY5" fmla="*/ 2263515 h 4017364"/>
              <a:gd name="connsiteX6" fmla="*/ 94938 w 844446"/>
              <a:gd name="connsiteY6" fmla="*/ 2653259 h 4017364"/>
              <a:gd name="connsiteX7" fmla="*/ 19987 w 844446"/>
              <a:gd name="connsiteY7" fmla="*/ 3087974 h 4017364"/>
              <a:gd name="connsiteX8" fmla="*/ 19987 w 844446"/>
              <a:gd name="connsiteY8" fmla="*/ 3327817 h 4017364"/>
              <a:gd name="connsiteX9" fmla="*/ 139908 w 844446"/>
              <a:gd name="connsiteY9" fmla="*/ 3522689 h 4017364"/>
              <a:gd name="connsiteX10" fmla="*/ 274820 w 844446"/>
              <a:gd name="connsiteY10" fmla="*/ 4017364 h 4017364"/>
              <a:gd name="connsiteX11" fmla="*/ 274820 w 844446"/>
              <a:gd name="connsiteY11" fmla="*/ 4017364 h 4017364"/>
              <a:gd name="connsiteX0" fmla="*/ 844446 w 950626"/>
              <a:gd name="connsiteY0" fmla="*/ 0 h 4017364"/>
              <a:gd name="connsiteX1" fmla="*/ 893164 w 950626"/>
              <a:gd name="connsiteY1" fmla="*/ 389745 h 4017364"/>
              <a:gd name="connsiteX2" fmla="*/ 499672 w 950626"/>
              <a:gd name="connsiteY2" fmla="*/ 959371 h 4017364"/>
              <a:gd name="connsiteX3" fmla="*/ 349771 w 950626"/>
              <a:gd name="connsiteY3" fmla="*/ 1289154 h 4017364"/>
              <a:gd name="connsiteX4" fmla="*/ 259830 w 950626"/>
              <a:gd name="connsiteY4" fmla="*/ 1708879 h 4017364"/>
              <a:gd name="connsiteX5" fmla="*/ 199869 w 950626"/>
              <a:gd name="connsiteY5" fmla="*/ 2263515 h 4017364"/>
              <a:gd name="connsiteX6" fmla="*/ 94938 w 950626"/>
              <a:gd name="connsiteY6" fmla="*/ 2653259 h 4017364"/>
              <a:gd name="connsiteX7" fmla="*/ 19987 w 950626"/>
              <a:gd name="connsiteY7" fmla="*/ 3087974 h 4017364"/>
              <a:gd name="connsiteX8" fmla="*/ 19987 w 950626"/>
              <a:gd name="connsiteY8" fmla="*/ 3327817 h 4017364"/>
              <a:gd name="connsiteX9" fmla="*/ 139908 w 950626"/>
              <a:gd name="connsiteY9" fmla="*/ 3522689 h 4017364"/>
              <a:gd name="connsiteX10" fmla="*/ 274820 w 950626"/>
              <a:gd name="connsiteY10" fmla="*/ 4017364 h 4017364"/>
              <a:gd name="connsiteX11" fmla="*/ 274820 w 950626"/>
              <a:gd name="connsiteY11" fmla="*/ 4017364 h 4017364"/>
              <a:gd name="connsiteX0" fmla="*/ 844446 w 954582"/>
              <a:gd name="connsiteY0" fmla="*/ 43963 h 4061327"/>
              <a:gd name="connsiteX1" fmla="*/ 868180 w 954582"/>
              <a:gd name="connsiteY1" fmla="*/ 64957 h 4061327"/>
              <a:gd name="connsiteX2" fmla="*/ 893164 w 954582"/>
              <a:gd name="connsiteY2" fmla="*/ 433708 h 4061327"/>
              <a:gd name="connsiteX3" fmla="*/ 499672 w 954582"/>
              <a:gd name="connsiteY3" fmla="*/ 1003334 h 4061327"/>
              <a:gd name="connsiteX4" fmla="*/ 349771 w 954582"/>
              <a:gd name="connsiteY4" fmla="*/ 1333117 h 4061327"/>
              <a:gd name="connsiteX5" fmla="*/ 259830 w 954582"/>
              <a:gd name="connsiteY5" fmla="*/ 1752842 h 4061327"/>
              <a:gd name="connsiteX6" fmla="*/ 199869 w 954582"/>
              <a:gd name="connsiteY6" fmla="*/ 2307478 h 4061327"/>
              <a:gd name="connsiteX7" fmla="*/ 94938 w 954582"/>
              <a:gd name="connsiteY7" fmla="*/ 2697222 h 4061327"/>
              <a:gd name="connsiteX8" fmla="*/ 19987 w 954582"/>
              <a:gd name="connsiteY8" fmla="*/ 3131937 h 4061327"/>
              <a:gd name="connsiteX9" fmla="*/ 19987 w 954582"/>
              <a:gd name="connsiteY9" fmla="*/ 3371780 h 4061327"/>
              <a:gd name="connsiteX10" fmla="*/ 139908 w 954582"/>
              <a:gd name="connsiteY10" fmla="*/ 3566652 h 4061327"/>
              <a:gd name="connsiteX11" fmla="*/ 274820 w 954582"/>
              <a:gd name="connsiteY11" fmla="*/ 4061327 h 4061327"/>
              <a:gd name="connsiteX12" fmla="*/ 274820 w 954582"/>
              <a:gd name="connsiteY12" fmla="*/ 4061327 h 4061327"/>
              <a:gd name="connsiteX0" fmla="*/ 844446 w 954582"/>
              <a:gd name="connsiteY0" fmla="*/ 43963 h 4061327"/>
              <a:gd name="connsiteX1" fmla="*/ 868180 w 954582"/>
              <a:gd name="connsiteY1" fmla="*/ 64957 h 4061327"/>
              <a:gd name="connsiteX2" fmla="*/ 893164 w 954582"/>
              <a:gd name="connsiteY2" fmla="*/ 433708 h 4061327"/>
              <a:gd name="connsiteX3" fmla="*/ 499672 w 954582"/>
              <a:gd name="connsiteY3" fmla="*/ 1003334 h 4061327"/>
              <a:gd name="connsiteX4" fmla="*/ 349771 w 954582"/>
              <a:gd name="connsiteY4" fmla="*/ 1333117 h 4061327"/>
              <a:gd name="connsiteX5" fmla="*/ 358515 w 954582"/>
              <a:gd name="connsiteY5" fmla="*/ 1218422 h 4061327"/>
              <a:gd name="connsiteX6" fmla="*/ 259830 w 954582"/>
              <a:gd name="connsiteY6" fmla="*/ 1752842 h 4061327"/>
              <a:gd name="connsiteX7" fmla="*/ 199869 w 954582"/>
              <a:gd name="connsiteY7" fmla="*/ 2307478 h 4061327"/>
              <a:gd name="connsiteX8" fmla="*/ 94938 w 954582"/>
              <a:gd name="connsiteY8" fmla="*/ 2697222 h 4061327"/>
              <a:gd name="connsiteX9" fmla="*/ 19987 w 954582"/>
              <a:gd name="connsiteY9" fmla="*/ 3131937 h 4061327"/>
              <a:gd name="connsiteX10" fmla="*/ 19987 w 954582"/>
              <a:gd name="connsiteY10" fmla="*/ 3371780 h 4061327"/>
              <a:gd name="connsiteX11" fmla="*/ 139908 w 954582"/>
              <a:gd name="connsiteY11" fmla="*/ 3566652 h 4061327"/>
              <a:gd name="connsiteX12" fmla="*/ 274820 w 954582"/>
              <a:gd name="connsiteY12" fmla="*/ 4061327 h 4061327"/>
              <a:gd name="connsiteX13" fmla="*/ 274820 w 954582"/>
              <a:gd name="connsiteY13" fmla="*/ 4061327 h 4061327"/>
              <a:gd name="connsiteX0" fmla="*/ 851525 w 961661"/>
              <a:gd name="connsiteY0" fmla="*/ 43963 h 4061327"/>
              <a:gd name="connsiteX1" fmla="*/ 875259 w 961661"/>
              <a:gd name="connsiteY1" fmla="*/ 64957 h 4061327"/>
              <a:gd name="connsiteX2" fmla="*/ 900243 w 961661"/>
              <a:gd name="connsiteY2" fmla="*/ 433708 h 4061327"/>
              <a:gd name="connsiteX3" fmla="*/ 506751 w 961661"/>
              <a:gd name="connsiteY3" fmla="*/ 1003334 h 4061327"/>
              <a:gd name="connsiteX4" fmla="*/ 356850 w 961661"/>
              <a:gd name="connsiteY4" fmla="*/ 1333117 h 4061327"/>
              <a:gd name="connsiteX5" fmla="*/ 365594 w 961661"/>
              <a:gd name="connsiteY5" fmla="*/ 1218422 h 4061327"/>
              <a:gd name="connsiteX6" fmla="*/ 266909 w 961661"/>
              <a:gd name="connsiteY6" fmla="*/ 1752842 h 4061327"/>
              <a:gd name="connsiteX7" fmla="*/ 206948 w 961661"/>
              <a:gd name="connsiteY7" fmla="*/ 2307478 h 4061327"/>
              <a:gd name="connsiteX8" fmla="*/ 102017 w 961661"/>
              <a:gd name="connsiteY8" fmla="*/ 2697222 h 4061327"/>
              <a:gd name="connsiteX9" fmla="*/ 27066 w 961661"/>
              <a:gd name="connsiteY9" fmla="*/ 3131937 h 4061327"/>
              <a:gd name="connsiteX10" fmla="*/ 264410 w 961661"/>
              <a:gd name="connsiteY10" fmla="*/ 2996782 h 4061327"/>
              <a:gd name="connsiteX11" fmla="*/ 27066 w 961661"/>
              <a:gd name="connsiteY11" fmla="*/ 3371780 h 4061327"/>
              <a:gd name="connsiteX12" fmla="*/ 146987 w 961661"/>
              <a:gd name="connsiteY12" fmla="*/ 3566652 h 4061327"/>
              <a:gd name="connsiteX13" fmla="*/ 281899 w 961661"/>
              <a:gd name="connsiteY13" fmla="*/ 4061327 h 4061327"/>
              <a:gd name="connsiteX14" fmla="*/ 281899 w 961661"/>
              <a:gd name="connsiteY14" fmla="*/ 4061327 h 4061327"/>
              <a:gd name="connsiteX0" fmla="*/ 851525 w 961661"/>
              <a:gd name="connsiteY0" fmla="*/ 43963 h 4061327"/>
              <a:gd name="connsiteX1" fmla="*/ 875259 w 961661"/>
              <a:gd name="connsiteY1" fmla="*/ 64957 h 4061327"/>
              <a:gd name="connsiteX2" fmla="*/ 900243 w 961661"/>
              <a:gd name="connsiteY2" fmla="*/ 433708 h 4061327"/>
              <a:gd name="connsiteX3" fmla="*/ 506751 w 961661"/>
              <a:gd name="connsiteY3" fmla="*/ 1003334 h 4061327"/>
              <a:gd name="connsiteX4" fmla="*/ 356850 w 961661"/>
              <a:gd name="connsiteY4" fmla="*/ 1333117 h 4061327"/>
              <a:gd name="connsiteX5" fmla="*/ 365594 w 961661"/>
              <a:gd name="connsiteY5" fmla="*/ 1218422 h 4061327"/>
              <a:gd name="connsiteX6" fmla="*/ 266909 w 961661"/>
              <a:gd name="connsiteY6" fmla="*/ 1752842 h 4061327"/>
              <a:gd name="connsiteX7" fmla="*/ 206948 w 961661"/>
              <a:gd name="connsiteY7" fmla="*/ 2307478 h 4061327"/>
              <a:gd name="connsiteX8" fmla="*/ 102017 w 961661"/>
              <a:gd name="connsiteY8" fmla="*/ 2697222 h 4061327"/>
              <a:gd name="connsiteX9" fmla="*/ 27066 w 961661"/>
              <a:gd name="connsiteY9" fmla="*/ 2905937 h 4061327"/>
              <a:gd name="connsiteX10" fmla="*/ 264410 w 961661"/>
              <a:gd name="connsiteY10" fmla="*/ 2996782 h 4061327"/>
              <a:gd name="connsiteX11" fmla="*/ 27066 w 961661"/>
              <a:gd name="connsiteY11" fmla="*/ 3371780 h 4061327"/>
              <a:gd name="connsiteX12" fmla="*/ 146987 w 961661"/>
              <a:gd name="connsiteY12" fmla="*/ 3566652 h 4061327"/>
              <a:gd name="connsiteX13" fmla="*/ 281899 w 961661"/>
              <a:gd name="connsiteY13" fmla="*/ 4061327 h 4061327"/>
              <a:gd name="connsiteX14" fmla="*/ 281899 w 961661"/>
              <a:gd name="connsiteY14" fmla="*/ 4061327 h 4061327"/>
              <a:gd name="connsiteX0" fmla="*/ 844029 w 954165"/>
              <a:gd name="connsiteY0" fmla="*/ 43963 h 4061327"/>
              <a:gd name="connsiteX1" fmla="*/ 867763 w 954165"/>
              <a:gd name="connsiteY1" fmla="*/ 64957 h 4061327"/>
              <a:gd name="connsiteX2" fmla="*/ 892747 w 954165"/>
              <a:gd name="connsiteY2" fmla="*/ 433708 h 4061327"/>
              <a:gd name="connsiteX3" fmla="*/ 499255 w 954165"/>
              <a:gd name="connsiteY3" fmla="*/ 1003334 h 4061327"/>
              <a:gd name="connsiteX4" fmla="*/ 349354 w 954165"/>
              <a:gd name="connsiteY4" fmla="*/ 1333117 h 4061327"/>
              <a:gd name="connsiteX5" fmla="*/ 358098 w 954165"/>
              <a:gd name="connsiteY5" fmla="*/ 1218422 h 4061327"/>
              <a:gd name="connsiteX6" fmla="*/ 259413 w 954165"/>
              <a:gd name="connsiteY6" fmla="*/ 1752842 h 4061327"/>
              <a:gd name="connsiteX7" fmla="*/ 199452 w 954165"/>
              <a:gd name="connsiteY7" fmla="*/ 2307478 h 4061327"/>
              <a:gd name="connsiteX8" fmla="*/ 94521 w 954165"/>
              <a:gd name="connsiteY8" fmla="*/ 2697222 h 4061327"/>
              <a:gd name="connsiteX9" fmla="*/ 256914 w 954165"/>
              <a:gd name="connsiteY9" fmla="*/ 2996782 h 4061327"/>
              <a:gd name="connsiteX10" fmla="*/ 19570 w 954165"/>
              <a:gd name="connsiteY10" fmla="*/ 3371780 h 4061327"/>
              <a:gd name="connsiteX11" fmla="*/ 139491 w 954165"/>
              <a:gd name="connsiteY11" fmla="*/ 3566652 h 4061327"/>
              <a:gd name="connsiteX12" fmla="*/ 274403 w 954165"/>
              <a:gd name="connsiteY12" fmla="*/ 4061327 h 4061327"/>
              <a:gd name="connsiteX13" fmla="*/ 274403 w 954165"/>
              <a:gd name="connsiteY13" fmla="*/ 4061327 h 4061327"/>
              <a:gd name="connsiteX0" fmla="*/ 759085 w 869221"/>
              <a:gd name="connsiteY0" fmla="*/ 43963 h 4061327"/>
              <a:gd name="connsiteX1" fmla="*/ 782819 w 869221"/>
              <a:gd name="connsiteY1" fmla="*/ 64957 h 4061327"/>
              <a:gd name="connsiteX2" fmla="*/ 807803 w 869221"/>
              <a:gd name="connsiteY2" fmla="*/ 433708 h 4061327"/>
              <a:gd name="connsiteX3" fmla="*/ 414311 w 869221"/>
              <a:gd name="connsiteY3" fmla="*/ 1003334 h 4061327"/>
              <a:gd name="connsiteX4" fmla="*/ 264410 w 869221"/>
              <a:gd name="connsiteY4" fmla="*/ 1333117 h 4061327"/>
              <a:gd name="connsiteX5" fmla="*/ 273154 w 869221"/>
              <a:gd name="connsiteY5" fmla="*/ 1218422 h 4061327"/>
              <a:gd name="connsiteX6" fmla="*/ 174469 w 869221"/>
              <a:gd name="connsiteY6" fmla="*/ 1752842 h 4061327"/>
              <a:gd name="connsiteX7" fmla="*/ 114508 w 869221"/>
              <a:gd name="connsiteY7" fmla="*/ 2307478 h 4061327"/>
              <a:gd name="connsiteX8" fmla="*/ 9577 w 869221"/>
              <a:gd name="connsiteY8" fmla="*/ 2697222 h 4061327"/>
              <a:gd name="connsiteX9" fmla="*/ 171970 w 869221"/>
              <a:gd name="connsiteY9" fmla="*/ 2996782 h 4061327"/>
              <a:gd name="connsiteX10" fmla="*/ 163226 w 869221"/>
              <a:gd name="connsiteY10" fmla="*/ 3371780 h 4061327"/>
              <a:gd name="connsiteX11" fmla="*/ 54547 w 869221"/>
              <a:gd name="connsiteY11" fmla="*/ 3566652 h 4061327"/>
              <a:gd name="connsiteX12" fmla="*/ 189459 w 869221"/>
              <a:gd name="connsiteY12" fmla="*/ 4061327 h 4061327"/>
              <a:gd name="connsiteX13" fmla="*/ 189459 w 869221"/>
              <a:gd name="connsiteY13" fmla="*/ 4061327 h 4061327"/>
              <a:gd name="connsiteX0" fmla="*/ 759085 w 869221"/>
              <a:gd name="connsiteY0" fmla="*/ 43963 h 4061327"/>
              <a:gd name="connsiteX1" fmla="*/ 782819 w 869221"/>
              <a:gd name="connsiteY1" fmla="*/ 64957 h 4061327"/>
              <a:gd name="connsiteX2" fmla="*/ 807803 w 869221"/>
              <a:gd name="connsiteY2" fmla="*/ 433708 h 4061327"/>
              <a:gd name="connsiteX3" fmla="*/ 414311 w 869221"/>
              <a:gd name="connsiteY3" fmla="*/ 1003334 h 4061327"/>
              <a:gd name="connsiteX4" fmla="*/ 264410 w 869221"/>
              <a:gd name="connsiteY4" fmla="*/ 1333117 h 4061327"/>
              <a:gd name="connsiteX5" fmla="*/ 273154 w 869221"/>
              <a:gd name="connsiteY5" fmla="*/ 1218422 h 4061327"/>
              <a:gd name="connsiteX6" fmla="*/ 174469 w 869221"/>
              <a:gd name="connsiteY6" fmla="*/ 1752842 h 4061327"/>
              <a:gd name="connsiteX7" fmla="*/ 114508 w 869221"/>
              <a:gd name="connsiteY7" fmla="*/ 2307478 h 4061327"/>
              <a:gd name="connsiteX8" fmla="*/ 9577 w 869221"/>
              <a:gd name="connsiteY8" fmla="*/ 2697222 h 4061327"/>
              <a:gd name="connsiteX9" fmla="*/ 171970 w 869221"/>
              <a:gd name="connsiteY9" fmla="*/ 2996782 h 4061327"/>
              <a:gd name="connsiteX10" fmla="*/ 163226 w 869221"/>
              <a:gd name="connsiteY10" fmla="*/ 3371780 h 4061327"/>
              <a:gd name="connsiteX11" fmla="*/ 54547 w 869221"/>
              <a:gd name="connsiteY11" fmla="*/ 3566652 h 4061327"/>
              <a:gd name="connsiteX12" fmla="*/ 189459 w 869221"/>
              <a:gd name="connsiteY12" fmla="*/ 4061327 h 4061327"/>
              <a:gd name="connsiteX0" fmla="*/ 759085 w 869221"/>
              <a:gd name="connsiteY0" fmla="*/ 43963 h 4061327"/>
              <a:gd name="connsiteX1" fmla="*/ 782819 w 869221"/>
              <a:gd name="connsiteY1" fmla="*/ 64957 h 4061327"/>
              <a:gd name="connsiteX2" fmla="*/ 807803 w 869221"/>
              <a:gd name="connsiteY2" fmla="*/ 433708 h 4061327"/>
              <a:gd name="connsiteX3" fmla="*/ 414311 w 869221"/>
              <a:gd name="connsiteY3" fmla="*/ 1003334 h 4061327"/>
              <a:gd name="connsiteX4" fmla="*/ 264410 w 869221"/>
              <a:gd name="connsiteY4" fmla="*/ 1333117 h 4061327"/>
              <a:gd name="connsiteX5" fmla="*/ 273154 w 869221"/>
              <a:gd name="connsiteY5" fmla="*/ 1218422 h 4061327"/>
              <a:gd name="connsiteX6" fmla="*/ 174469 w 869221"/>
              <a:gd name="connsiteY6" fmla="*/ 1752842 h 4061327"/>
              <a:gd name="connsiteX7" fmla="*/ 114508 w 869221"/>
              <a:gd name="connsiteY7" fmla="*/ 2307478 h 4061327"/>
              <a:gd name="connsiteX8" fmla="*/ 9577 w 869221"/>
              <a:gd name="connsiteY8" fmla="*/ 2697222 h 4061327"/>
              <a:gd name="connsiteX9" fmla="*/ 171970 w 869221"/>
              <a:gd name="connsiteY9" fmla="*/ 2996782 h 4061327"/>
              <a:gd name="connsiteX10" fmla="*/ 163226 w 869221"/>
              <a:gd name="connsiteY10" fmla="*/ 3371780 h 4061327"/>
              <a:gd name="connsiteX11" fmla="*/ 189459 w 869221"/>
              <a:gd name="connsiteY11" fmla="*/ 4061327 h 4061327"/>
              <a:gd name="connsiteX0" fmla="*/ 759085 w 869221"/>
              <a:gd name="connsiteY0" fmla="*/ 43963 h 3371780"/>
              <a:gd name="connsiteX1" fmla="*/ 782819 w 869221"/>
              <a:gd name="connsiteY1" fmla="*/ 64957 h 3371780"/>
              <a:gd name="connsiteX2" fmla="*/ 807803 w 869221"/>
              <a:gd name="connsiteY2" fmla="*/ 433708 h 3371780"/>
              <a:gd name="connsiteX3" fmla="*/ 414311 w 869221"/>
              <a:gd name="connsiteY3" fmla="*/ 1003334 h 3371780"/>
              <a:gd name="connsiteX4" fmla="*/ 264410 w 869221"/>
              <a:gd name="connsiteY4" fmla="*/ 1333117 h 3371780"/>
              <a:gd name="connsiteX5" fmla="*/ 273154 w 869221"/>
              <a:gd name="connsiteY5" fmla="*/ 1218422 h 3371780"/>
              <a:gd name="connsiteX6" fmla="*/ 174469 w 869221"/>
              <a:gd name="connsiteY6" fmla="*/ 1752842 h 3371780"/>
              <a:gd name="connsiteX7" fmla="*/ 114508 w 869221"/>
              <a:gd name="connsiteY7" fmla="*/ 2307478 h 3371780"/>
              <a:gd name="connsiteX8" fmla="*/ 9577 w 869221"/>
              <a:gd name="connsiteY8" fmla="*/ 2697222 h 3371780"/>
              <a:gd name="connsiteX9" fmla="*/ 171970 w 869221"/>
              <a:gd name="connsiteY9" fmla="*/ 2996782 h 3371780"/>
              <a:gd name="connsiteX10" fmla="*/ 163226 w 869221"/>
              <a:gd name="connsiteY10" fmla="*/ 3371780 h 3371780"/>
              <a:gd name="connsiteX0" fmla="*/ 759085 w 869221"/>
              <a:gd name="connsiteY0" fmla="*/ 43963 h 3371780"/>
              <a:gd name="connsiteX1" fmla="*/ 782819 w 869221"/>
              <a:gd name="connsiteY1" fmla="*/ 64957 h 3371780"/>
              <a:gd name="connsiteX2" fmla="*/ 807803 w 869221"/>
              <a:gd name="connsiteY2" fmla="*/ 433708 h 3371780"/>
              <a:gd name="connsiteX3" fmla="*/ 414311 w 869221"/>
              <a:gd name="connsiteY3" fmla="*/ 1003334 h 3371780"/>
              <a:gd name="connsiteX4" fmla="*/ 264410 w 869221"/>
              <a:gd name="connsiteY4" fmla="*/ 1333117 h 3371780"/>
              <a:gd name="connsiteX5" fmla="*/ 273154 w 869221"/>
              <a:gd name="connsiteY5" fmla="*/ 1218422 h 3371780"/>
              <a:gd name="connsiteX6" fmla="*/ 174469 w 869221"/>
              <a:gd name="connsiteY6" fmla="*/ 1752842 h 3371780"/>
              <a:gd name="connsiteX7" fmla="*/ 114508 w 869221"/>
              <a:gd name="connsiteY7" fmla="*/ 2307478 h 3371780"/>
              <a:gd name="connsiteX8" fmla="*/ 9577 w 869221"/>
              <a:gd name="connsiteY8" fmla="*/ 2697222 h 3371780"/>
              <a:gd name="connsiteX9" fmla="*/ 171970 w 869221"/>
              <a:gd name="connsiteY9" fmla="*/ 2996782 h 3371780"/>
              <a:gd name="connsiteX10" fmla="*/ 163226 w 869221"/>
              <a:gd name="connsiteY10" fmla="*/ 3371780 h 3371780"/>
              <a:gd name="connsiteX0" fmla="*/ 759085 w 869221"/>
              <a:gd name="connsiteY0" fmla="*/ 43963 h 3371780"/>
              <a:gd name="connsiteX1" fmla="*/ 782819 w 869221"/>
              <a:gd name="connsiteY1" fmla="*/ 64957 h 3371780"/>
              <a:gd name="connsiteX2" fmla="*/ 807803 w 869221"/>
              <a:gd name="connsiteY2" fmla="*/ 433708 h 3371780"/>
              <a:gd name="connsiteX3" fmla="*/ 414311 w 869221"/>
              <a:gd name="connsiteY3" fmla="*/ 1003334 h 3371780"/>
              <a:gd name="connsiteX4" fmla="*/ 264410 w 869221"/>
              <a:gd name="connsiteY4" fmla="*/ 1333117 h 3371780"/>
              <a:gd name="connsiteX5" fmla="*/ 273154 w 869221"/>
              <a:gd name="connsiteY5" fmla="*/ 1218422 h 3371780"/>
              <a:gd name="connsiteX6" fmla="*/ 174469 w 869221"/>
              <a:gd name="connsiteY6" fmla="*/ 1752842 h 3371780"/>
              <a:gd name="connsiteX7" fmla="*/ 114508 w 869221"/>
              <a:gd name="connsiteY7" fmla="*/ 2307478 h 3371780"/>
              <a:gd name="connsiteX8" fmla="*/ 9577 w 869221"/>
              <a:gd name="connsiteY8" fmla="*/ 2697222 h 3371780"/>
              <a:gd name="connsiteX9" fmla="*/ 171970 w 869221"/>
              <a:gd name="connsiteY9" fmla="*/ 2996782 h 3371780"/>
              <a:gd name="connsiteX10" fmla="*/ 163226 w 869221"/>
              <a:gd name="connsiteY10" fmla="*/ 3371780 h 3371780"/>
              <a:gd name="connsiteX0" fmla="*/ 759085 w 869221"/>
              <a:gd name="connsiteY0" fmla="*/ 43963 h 3371780"/>
              <a:gd name="connsiteX1" fmla="*/ 782819 w 869221"/>
              <a:gd name="connsiteY1" fmla="*/ 64957 h 3371780"/>
              <a:gd name="connsiteX2" fmla="*/ 807803 w 869221"/>
              <a:gd name="connsiteY2" fmla="*/ 433708 h 3371780"/>
              <a:gd name="connsiteX3" fmla="*/ 414311 w 869221"/>
              <a:gd name="connsiteY3" fmla="*/ 1003334 h 3371780"/>
              <a:gd name="connsiteX4" fmla="*/ 264410 w 869221"/>
              <a:gd name="connsiteY4" fmla="*/ 1333117 h 3371780"/>
              <a:gd name="connsiteX5" fmla="*/ 273154 w 869221"/>
              <a:gd name="connsiteY5" fmla="*/ 1218422 h 3371780"/>
              <a:gd name="connsiteX6" fmla="*/ 174469 w 869221"/>
              <a:gd name="connsiteY6" fmla="*/ 1752842 h 3371780"/>
              <a:gd name="connsiteX7" fmla="*/ 114508 w 869221"/>
              <a:gd name="connsiteY7" fmla="*/ 2307478 h 3371780"/>
              <a:gd name="connsiteX8" fmla="*/ 9577 w 869221"/>
              <a:gd name="connsiteY8" fmla="*/ 2697222 h 3371780"/>
              <a:gd name="connsiteX9" fmla="*/ 171970 w 869221"/>
              <a:gd name="connsiteY9" fmla="*/ 2996782 h 3371780"/>
              <a:gd name="connsiteX10" fmla="*/ 163226 w 869221"/>
              <a:gd name="connsiteY10" fmla="*/ 3371780 h 3371780"/>
              <a:gd name="connsiteX0" fmla="*/ 759085 w 869221"/>
              <a:gd name="connsiteY0" fmla="*/ 43963 h 3371780"/>
              <a:gd name="connsiteX1" fmla="*/ 782819 w 869221"/>
              <a:gd name="connsiteY1" fmla="*/ 64957 h 3371780"/>
              <a:gd name="connsiteX2" fmla="*/ 807803 w 869221"/>
              <a:gd name="connsiteY2" fmla="*/ 433708 h 3371780"/>
              <a:gd name="connsiteX3" fmla="*/ 414311 w 869221"/>
              <a:gd name="connsiteY3" fmla="*/ 1003334 h 3371780"/>
              <a:gd name="connsiteX4" fmla="*/ 264410 w 869221"/>
              <a:gd name="connsiteY4" fmla="*/ 1333117 h 3371780"/>
              <a:gd name="connsiteX5" fmla="*/ 174469 w 869221"/>
              <a:gd name="connsiteY5" fmla="*/ 1752842 h 3371780"/>
              <a:gd name="connsiteX6" fmla="*/ 114508 w 869221"/>
              <a:gd name="connsiteY6" fmla="*/ 2307478 h 3371780"/>
              <a:gd name="connsiteX7" fmla="*/ 9577 w 869221"/>
              <a:gd name="connsiteY7" fmla="*/ 2697222 h 3371780"/>
              <a:gd name="connsiteX8" fmla="*/ 171970 w 869221"/>
              <a:gd name="connsiteY8" fmla="*/ 2996782 h 3371780"/>
              <a:gd name="connsiteX9" fmla="*/ 163226 w 869221"/>
              <a:gd name="connsiteY9" fmla="*/ 3371780 h 3371780"/>
              <a:gd name="connsiteX0" fmla="*/ 644993 w 755129"/>
              <a:gd name="connsiteY0" fmla="*/ 43963 h 3371780"/>
              <a:gd name="connsiteX1" fmla="*/ 668727 w 755129"/>
              <a:gd name="connsiteY1" fmla="*/ 64957 h 3371780"/>
              <a:gd name="connsiteX2" fmla="*/ 693711 w 755129"/>
              <a:gd name="connsiteY2" fmla="*/ 433708 h 3371780"/>
              <a:gd name="connsiteX3" fmla="*/ 300219 w 755129"/>
              <a:gd name="connsiteY3" fmla="*/ 1003334 h 3371780"/>
              <a:gd name="connsiteX4" fmla="*/ 150318 w 755129"/>
              <a:gd name="connsiteY4" fmla="*/ 1333117 h 3371780"/>
              <a:gd name="connsiteX5" fmla="*/ 60377 w 755129"/>
              <a:gd name="connsiteY5" fmla="*/ 1752842 h 3371780"/>
              <a:gd name="connsiteX6" fmla="*/ 416 w 755129"/>
              <a:gd name="connsiteY6" fmla="*/ 2307478 h 3371780"/>
              <a:gd name="connsiteX7" fmla="*/ 57878 w 755129"/>
              <a:gd name="connsiteY7" fmla="*/ 2996782 h 3371780"/>
              <a:gd name="connsiteX8" fmla="*/ 49134 w 755129"/>
              <a:gd name="connsiteY8" fmla="*/ 3371780 h 3371780"/>
              <a:gd name="connsiteX0" fmla="*/ 644993 w 755129"/>
              <a:gd name="connsiteY0" fmla="*/ 8810 h 3336627"/>
              <a:gd name="connsiteX1" fmla="*/ 668727 w 755129"/>
              <a:gd name="connsiteY1" fmla="*/ 29804 h 3336627"/>
              <a:gd name="connsiteX2" fmla="*/ 693711 w 755129"/>
              <a:gd name="connsiteY2" fmla="*/ 398555 h 3336627"/>
              <a:gd name="connsiteX3" fmla="*/ 300219 w 755129"/>
              <a:gd name="connsiteY3" fmla="*/ 968181 h 3336627"/>
              <a:gd name="connsiteX4" fmla="*/ 150318 w 755129"/>
              <a:gd name="connsiteY4" fmla="*/ 1297964 h 3336627"/>
              <a:gd name="connsiteX5" fmla="*/ 60377 w 755129"/>
              <a:gd name="connsiteY5" fmla="*/ 1717689 h 3336627"/>
              <a:gd name="connsiteX6" fmla="*/ 416 w 755129"/>
              <a:gd name="connsiteY6" fmla="*/ 2272325 h 3336627"/>
              <a:gd name="connsiteX7" fmla="*/ 57878 w 755129"/>
              <a:gd name="connsiteY7" fmla="*/ 2961629 h 3336627"/>
              <a:gd name="connsiteX8" fmla="*/ 49134 w 755129"/>
              <a:gd name="connsiteY8" fmla="*/ 3336627 h 3336627"/>
              <a:gd name="connsiteX0" fmla="*/ 644993 w 751173"/>
              <a:gd name="connsiteY0" fmla="*/ 0 h 3327817"/>
              <a:gd name="connsiteX1" fmla="*/ 693711 w 751173"/>
              <a:gd name="connsiteY1" fmla="*/ 389745 h 3327817"/>
              <a:gd name="connsiteX2" fmla="*/ 300219 w 751173"/>
              <a:gd name="connsiteY2" fmla="*/ 959371 h 3327817"/>
              <a:gd name="connsiteX3" fmla="*/ 150318 w 751173"/>
              <a:gd name="connsiteY3" fmla="*/ 1289154 h 3327817"/>
              <a:gd name="connsiteX4" fmla="*/ 60377 w 751173"/>
              <a:gd name="connsiteY4" fmla="*/ 1708879 h 3327817"/>
              <a:gd name="connsiteX5" fmla="*/ 416 w 751173"/>
              <a:gd name="connsiteY5" fmla="*/ 2263515 h 3327817"/>
              <a:gd name="connsiteX6" fmla="*/ 57878 w 751173"/>
              <a:gd name="connsiteY6" fmla="*/ 2952819 h 3327817"/>
              <a:gd name="connsiteX7" fmla="*/ 49134 w 751173"/>
              <a:gd name="connsiteY7" fmla="*/ 3327817 h 3327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1173" h="3327817">
                <a:moveTo>
                  <a:pt x="644993" y="0"/>
                </a:moveTo>
                <a:cubicBezTo>
                  <a:pt x="655143" y="81197"/>
                  <a:pt x="751173" y="229850"/>
                  <a:pt x="693711" y="389745"/>
                </a:cubicBezTo>
                <a:cubicBezTo>
                  <a:pt x="636249" y="549640"/>
                  <a:pt x="390784" y="809470"/>
                  <a:pt x="300219" y="959371"/>
                </a:cubicBezTo>
                <a:cubicBezTo>
                  <a:pt x="209654" y="1109272"/>
                  <a:pt x="190292" y="1164236"/>
                  <a:pt x="150318" y="1289154"/>
                </a:cubicBezTo>
                <a:cubicBezTo>
                  <a:pt x="110344" y="1414072"/>
                  <a:pt x="85361" y="1546486"/>
                  <a:pt x="60377" y="1708879"/>
                </a:cubicBezTo>
                <a:cubicBezTo>
                  <a:pt x="35393" y="1871272"/>
                  <a:pt x="833" y="2056192"/>
                  <a:pt x="416" y="2263515"/>
                </a:cubicBezTo>
                <a:cubicBezTo>
                  <a:pt x="0" y="2470838"/>
                  <a:pt x="49758" y="2775435"/>
                  <a:pt x="57878" y="2952819"/>
                </a:cubicBezTo>
                <a:cubicBezTo>
                  <a:pt x="83486" y="3065245"/>
                  <a:pt x="46219" y="3150393"/>
                  <a:pt x="49134" y="3327817"/>
                </a:cubicBezTo>
              </a:path>
            </a:pathLst>
          </a:cu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52600" y="268069"/>
            <a:ext cx="6091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Average Annual Precipitation</a:t>
            </a:r>
            <a:endParaRPr lang="en-US" sz="3600" b="1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1790700" y="3162300"/>
            <a:ext cx="4419600" cy="2286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743200" y="5486400"/>
            <a:ext cx="2140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100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th</a:t>
            </a:r>
            <a:r>
              <a:rPr lang="en-US" sz="2400" b="1" dirty="0" smtClean="0">
                <a:solidFill>
                  <a:srgbClr val="FF0000"/>
                </a:solidFill>
              </a:rPr>
              <a:t> Meridian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38800" y="5562600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66"/>
                </a:solidFill>
              </a:rPr>
              <a:t>20” Isohyet</a:t>
            </a:r>
            <a:endParaRPr lang="en-US" sz="2400" b="1" dirty="0">
              <a:solidFill>
                <a:srgbClr val="000066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10800000">
            <a:off x="3886200" y="3657600"/>
            <a:ext cx="1905000" cy="1828800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CEF6-A398-46B9-A4F4-55DC7B5AF6AA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 dirty="0"/>
          </a:p>
        </p:txBody>
      </p:sp>
      <p:pic>
        <p:nvPicPr>
          <p:cNvPr id="5" name="Picture 4" descr="settled areas 186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584" y="1423416"/>
            <a:ext cx="7443216" cy="5129784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934200" y="4216908"/>
            <a:ext cx="1205779" cy="1200329"/>
          </a:xfrm>
          <a:prstGeom prst="rect">
            <a:avLst/>
          </a:prstGeom>
          <a:solidFill>
            <a:schemeClr val="tx1"/>
          </a:solidFill>
          <a:ln w="28575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Settled 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Areas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1880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06707" y="457200"/>
            <a:ext cx="57358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Of course, at the time of Powell’s Report, </a:t>
            </a:r>
          </a:p>
          <a:p>
            <a:pPr algn="ctr"/>
            <a:r>
              <a:rPr lang="en-US" sz="2400" dirty="0" smtClean="0"/>
              <a:t>Most of the Population Lived in the East</a:t>
            </a:r>
            <a:endParaRPr lang="en-US" sz="2400" dirty="0"/>
          </a:p>
        </p:txBody>
      </p:sp>
      <p:sp>
        <p:nvSpPr>
          <p:cNvPr id="8" name="Freeform 7"/>
          <p:cNvSpPr/>
          <p:nvPr/>
        </p:nvSpPr>
        <p:spPr>
          <a:xfrm>
            <a:off x="3897027" y="2022144"/>
            <a:ext cx="751173" cy="3124200"/>
          </a:xfrm>
          <a:custGeom>
            <a:avLst/>
            <a:gdLst>
              <a:gd name="connsiteX0" fmla="*/ 844446 w 844446"/>
              <a:gd name="connsiteY0" fmla="*/ 0 h 4017364"/>
              <a:gd name="connsiteX1" fmla="*/ 664564 w 844446"/>
              <a:gd name="connsiteY1" fmla="*/ 389745 h 4017364"/>
              <a:gd name="connsiteX2" fmla="*/ 499672 w 844446"/>
              <a:gd name="connsiteY2" fmla="*/ 959371 h 4017364"/>
              <a:gd name="connsiteX3" fmla="*/ 349771 w 844446"/>
              <a:gd name="connsiteY3" fmla="*/ 1289154 h 4017364"/>
              <a:gd name="connsiteX4" fmla="*/ 259830 w 844446"/>
              <a:gd name="connsiteY4" fmla="*/ 1708879 h 4017364"/>
              <a:gd name="connsiteX5" fmla="*/ 199869 w 844446"/>
              <a:gd name="connsiteY5" fmla="*/ 2263515 h 4017364"/>
              <a:gd name="connsiteX6" fmla="*/ 94938 w 844446"/>
              <a:gd name="connsiteY6" fmla="*/ 2653259 h 4017364"/>
              <a:gd name="connsiteX7" fmla="*/ 19987 w 844446"/>
              <a:gd name="connsiteY7" fmla="*/ 3087974 h 4017364"/>
              <a:gd name="connsiteX8" fmla="*/ 19987 w 844446"/>
              <a:gd name="connsiteY8" fmla="*/ 3327817 h 4017364"/>
              <a:gd name="connsiteX9" fmla="*/ 139908 w 844446"/>
              <a:gd name="connsiteY9" fmla="*/ 3522689 h 4017364"/>
              <a:gd name="connsiteX10" fmla="*/ 274820 w 844446"/>
              <a:gd name="connsiteY10" fmla="*/ 4017364 h 4017364"/>
              <a:gd name="connsiteX11" fmla="*/ 274820 w 844446"/>
              <a:gd name="connsiteY11" fmla="*/ 4017364 h 4017364"/>
              <a:gd name="connsiteX0" fmla="*/ 844446 w 844446"/>
              <a:gd name="connsiteY0" fmla="*/ 0 h 4017364"/>
              <a:gd name="connsiteX1" fmla="*/ 664564 w 844446"/>
              <a:gd name="connsiteY1" fmla="*/ 389745 h 4017364"/>
              <a:gd name="connsiteX2" fmla="*/ 499672 w 844446"/>
              <a:gd name="connsiteY2" fmla="*/ 959371 h 4017364"/>
              <a:gd name="connsiteX3" fmla="*/ 349771 w 844446"/>
              <a:gd name="connsiteY3" fmla="*/ 1289154 h 4017364"/>
              <a:gd name="connsiteX4" fmla="*/ 259830 w 844446"/>
              <a:gd name="connsiteY4" fmla="*/ 1708879 h 4017364"/>
              <a:gd name="connsiteX5" fmla="*/ 199869 w 844446"/>
              <a:gd name="connsiteY5" fmla="*/ 2263515 h 4017364"/>
              <a:gd name="connsiteX6" fmla="*/ 94938 w 844446"/>
              <a:gd name="connsiteY6" fmla="*/ 2653259 h 4017364"/>
              <a:gd name="connsiteX7" fmla="*/ 19987 w 844446"/>
              <a:gd name="connsiteY7" fmla="*/ 3087974 h 4017364"/>
              <a:gd name="connsiteX8" fmla="*/ 19987 w 844446"/>
              <a:gd name="connsiteY8" fmla="*/ 3327817 h 4017364"/>
              <a:gd name="connsiteX9" fmla="*/ 139908 w 844446"/>
              <a:gd name="connsiteY9" fmla="*/ 3522689 h 4017364"/>
              <a:gd name="connsiteX10" fmla="*/ 274820 w 844446"/>
              <a:gd name="connsiteY10" fmla="*/ 4017364 h 4017364"/>
              <a:gd name="connsiteX11" fmla="*/ 274820 w 844446"/>
              <a:gd name="connsiteY11" fmla="*/ 4017364 h 4017364"/>
              <a:gd name="connsiteX0" fmla="*/ 844446 w 844446"/>
              <a:gd name="connsiteY0" fmla="*/ 0 h 4017364"/>
              <a:gd name="connsiteX1" fmla="*/ 664564 w 844446"/>
              <a:gd name="connsiteY1" fmla="*/ 389745 h 4017364"/>
              <a:gd name="connsiteX2" fmla="*/ 499672 w 844446"/>
              <a:gd name="connsiteY2" fmla="*/ 959371 h 4017364"/>
              <a:gd name="connsiteX3" fmla="*/ 349771 w 844446"/>
              <a:gd name="connsiteY3" fmla="*/ 1289154 h 4017364"/>
              <a:gd name="connsiteX4" fmla="*/ 259830 w 844446"/>
              <a:gd name="connsiteY4" fmla="*/ 1708879 h 4017364"/>
              <a:gd name="connsiteX5" fmla="*/ 199869 w 844446"/>
              <a:gd name="connsiteY5" fmla="*/ 2263515 h 4017364"/>
              <a:gd name="connsiteX6" fmla="*/ 94938 w 844446"/>
              <a:gd name="connsiteY6" fmla="*/ 2653259 h 4017364"/>
              <a:gd name="connsiteX7" fmla="*/ 19987 w 844446"/>
              <a:gd name="connsiteY7" fmla="*/ 3087974 h 4017364"/>
              <a:gd name="connsiteX8" fmla="*/ 19987 w 844446"/>
              <a:gd name="connsiteY8" fmla="*/ 3327817 h 4017364"/>
              <a:gd name="connsiteX9" fmla="*/ 139908 w 844446"/>
              <a:gd name="connsiteY9" fmla="*/ 3522689 h 4017364"/>
              <a:gd name="connsiteX10" fmla="*/ 274820 w 844446"/>
              <a:gd name="connsiteY10" fmla="*/ 4017364 h 4017364"/>
              <a:gd name="connsiteX11" fmla="*/ 274820 w 844446"/>
              <a:gd name="connsiteY11" fmla="*/ 4017364 h 4017364"/>
              <a:gd name="connsiteX0" fmla="*/ 844446 w 950626"/>
              <a:gd name="connsiteY0" fmla="*/ 0 h 4017364"/>
              <a:gd name="connsiteX1" fmla="*/ 893164 w 950626"/>
              <a:gd name="connsiteY1" fmla="*/ 389745 h 4017364"/>
              <a:gd name="connsiteX2" fmla="*/ 499672 w 950626"/>
              <a:gd name="connsiteY2" fmla="*/ 959371 h 4017364"/>
              <a:gd name="connsiteX3" fmla="*/ 349771 w 950626"/>
              <a:gd name="connsiteY3" fmla="*/ 1289154 h 4017364"/>
              <a:gd name="connsiteX4" fmla="*/ 259830 w 950626"/>
              <a:gd name="connsiteY4" fmla="*/ 1708879 h 4017364"/>
              <a:gd name="connsiteX5" fmla="*/ 199869 w 950626"/>
              <a:gd name="connsiteY5" fmla="*/ 2263515 h 4017364"/>
              <a:gd name="connsiteX6" fmla="*/ 94938 w 950626"/>
              <a:gd name="connsiteY6" fmla="*/ 2653259 h 4017364"/>
              <a:gd name="connsiteX7" fmla="*/ 19987 w 950626"/>
              <a:gd name="connsiteY7" fmla="*/ 3087974 h 4017364"/>
              <a:gd name="connsiteX8" fmla="*/ 19987 w 950626"/>
              <a:gd name="connsiteY8" fmla="*/ 3327817 h 4017364"/>
              <a:gd name="connsiteX9" fmla="*/ 139908 w 950626"/>
              <a:gd name="connsiteY9" fmla="*/ 3522689 h 4017364"/>
              <a:gd name="connsiteX10" fmla="*/ 274820 w 950626"/>
              <a:gd name="connsiteY10" fmla="*/ 4017364 h 4017364"/>
              <a:gd name="connsiteX11" fmla="*/ 274820 w 950626"/>
              <a:gd name="connsiteY11" fmla="*/ 4017364 h 4017364"/>
              <a:gd name="connsiteX0" fmla="*/ 844446 w 954582"/>
              <a:gd name="connsiteY0" fmla="*/ 43963 h 4061327"/>
              <a:gd name="connsiteX1" fmla="*/ 868180 w 954582"/>
              <a:gd name="connsiteY1" fmla="*/ 64957 h 4061327"/>
              <a:gd name="connsiteX2" fmla="*/ 893164 w 954582"/>
              <a:gd name="connsiteY2" fmla="*/ 433708 h 4061327"/>
              <a:gd name="connsiteX3" fmla="*/ 499672 w 954582"/>
              <a:gd name="connsiteY3" fmla="*/ 1003334 h 4061327"/>
              <a:gd name="connsiteX4" fmla="*/ 349771 w 954582"/>
              <a:gd name="connsiteY4" fmla="*/ 1333117 h 4061327"/>
              <a:gd name="connsiteX5" fmla="*/ 259830 w 954582"/>
              <a:gd name="connsiteY5" fmla="*/ 1752842 h 4061327"/>
              <a:gd name="connsiteX6" fmla="*/ 199869 w 954582"/>
              <a:gd name="connsiteY6" fmla="*/ 2307478 h 4061327"/>
              <a:gd name="connsiteX7" fmla="*/ 94938 w 954582"/>
              <a:gd name="connsiteY7" fmla="*/ 2697222 h 4061327"/>
              <a:gd name="connsiteX8" fmla="*/ 19987 w 954582"/>
              <a:gd name="connsiteY8" fmla="*/ 3131937 h 4061327"/>
              <a:gd name="connsiteX9" fmla="*/ 19987 w 954582"/>
              <a:gd name="connsiteY9" fmla="*/ 3371780 h 4061327"/>
              <a:gd name="connsiteX10" fmla="*/ 139908 w 954582"/>
              <a:gd name="connsiteY10" fmla="*/ 3566652 h 4061327"/>
              <a:gd name="connsiteX11" fmla="*/ 274820 w 954582"/>
              <a:gd name="connsiteY11" fmla="*/ 4061327 h 4061327"/>
              <a:gd name="connsiteX12" fmla="*/ 274820 w 954582"/>
              <a:gd name="connsiteY12" fmla="*/ 4061327 h 4061327"/>
              <a:gd name="connsiteX0" fmla="*/ 844446 w 954582"/>
              <a:gd name="connsiteY0" fmla="*/ 43963 h 4061327"/>
              <a:gd name="connsiteX1" fmla="*/ 868180 w 954582"/>
              <a:gd name="connsiteY1" fmla="*/ 64957 h 4061327"/>
              <a:gd name="connsiteX2" fmla="*/ 893164 w 954582"/>
              <a:gd name="connsiteY2" fmla="*/ 433708 h 4061327"/>
              <a:gd name="connsiteX3" fmla="*/ 499672 w 954582"/>
              <a:gd name="connsiteY3" fmla="*/ 1003334 h 4061327"/>
              <a:gd name="connsiteX4" fmla="*/ 349771 w 954582"/>
              <a:gd name="connsiteY4" fmla="*/ 1333117 h 4061327"/>
              <a:gd name="connsiteX5" fmla="*/ 358515 w 954582"/>
              <a:gd name="connsiteY5" fmla="*/ 1218422 h 4061327"/>
              <a:gd name="connsiteX6" fmla="*/ 259830 w 954582"/>
              <a:gd name="connsiteY6" fmla="*/ 1752842 h 4061327"/>
              <a:gd name="connsiteX7" fmla="*/ 199869 w 954582"/>
              <a:gd name="connsiteY7" fmla="*/ 2307478 h 4061327"/>
              <a:gd name="connsiteX8" fmla="*/ 94938 w 954582"/>
              <a:gd name="connsiteY8" fmla="*/ 2697222 h 4061327"/>
              <a:gd name="connsiteX9" fmla="*/ 19987 w 954582"/>
              <a:gd name="connsiteY9" fmla="*/ 3131937 h 4061327"/>
              <a:gd name="connsiteX10" fmla="*/ 19987 w 954582"/>
              <a:gd name="connsiteY10" fmla="*/ 3371780 h 4061327"/>
              <a:gd name="connsiteX11" fmla="*/ 139908 w 954582"/>
              <a:gd name="connsiteY11" fmla="*/ 3566652 h 4061327"/>
              <a:gd name="connsiteX12" fmla="*/ 274820 w 954582"/>
              <a:gd name="connsiteY12" fmla="*/ 4061327 h 4061327"/>
              <a:gd name="connsiteX13" fmla="*/ 274820 w 954582"/>
              <a:gd name="connsiteY13" fmla="*/ 4061327 h 4061327"/>
              <a:gd name="connsiteX0" fmla="*/ 851525 w 961661"/>
              <a:gd name="connsiteY0" fmla="*/ 43963 h 4061327"/>
              <a:gd name="connsiteX1" fmla="*/ 875259 w 961661"/>
              <a:gd name="connsiteY1" fmla="*/ 64957 h 4061327"/>
              <a:gd name="connsiteX2" fmla="*/ 900243 w 961661"/>
              <a:gd name="connsiteY2" fmla="*/ 433708 h 4061327"/>
              <a:gd name="connsiteX3" fmla="*/ 506751 w 961661"/>
              <a:gd name="connsiteY3" fmla="*/ 1003334 h 4061327"/>
              <a:gd name="connsiteX4" fmla="*/ 356850 w 961661"/>
              <a:gd name="connsiteY4" fmla="*/ 1333117 h 4061327"/>
              <a:gd name="connsiteX5" fmla="*/ 365594 w 961661"/>
              <a:gd name="connsiteY5" fmla="*/ 1218422 h 4061327"/>
              <a:gd name="connsiteX6" fmla="*/ 266909 w 961661"/>
              <a:gd name="connsiteY6" fmla="*/ 1752842 h 4061327"/>
              <a:gd name="connsiteX7" fmla="*/ 206948 w 961661"/>
              <a:gd name="connsiteY7" fmla="*/ 2307478 h 4061327"/>
              <a:gd name="connsiteX8" fmla="*/ 102017 w 961661"/>
              <a:gd name="connsiteY8" fmla="*/ 2697222 h 4061327"/>
              <a:gd name="connsiteX9" fmla="*/ 27066 w 961661"/>
              <a:gd name="connsiteY9" fmla="*/ 3131937 h 4061327"/>
              <a:gd name="connsiteX10" fmla="*/ 264410 w 961661"/>
              <a:gd name="connsiteY10" fmla="*/ 2996782 h 4061327"/>
              <a:gd name="connsiteX11" fmla="*/ 27066 w 961661"/>
              <a:gd name="connsiteY11" fmla="*/ 3371780 h 4061327"/>
              <a:gd name="connsiteX12" fmla="*/ 146987 w 961661"/>
              <a:gd name="connsiteY12" fmla="*/ 3566652 h 4061327"/>
              <a:gd name="connsiteX13" fmla="*/ 281899 w 961661"/>
              <a:gd name="connsiteY13" fmla="*/ 4061327 h 4061327"/>
              <a:gd name="connsiteX14" fmla="*/ 281899 w 961661"/>
              <a:gd name="connsiteY14" fmla="*/ 4061327 h 4061327"/>
              <a:gd name="connsiteX0" fmla="*/ 851525 w 961661"/>
              <a:gd name="connsiteY0" fmla="*/ 43963 h 4061327"/>
              <a:gd name="connsiteX1" fmla="*/ 875259 w 961661"/>
              <a:gd name="connsiteY1" fmla="*/ 64957 h 4061327"/>
              <a:gd name="connsiteX2" fmla="*/ 900243 w 961661"/>
              <a:gd name="connsiteY2" fmla="*/ 433708 h 4061327"/>
              <a:gd name="connsiteX3" fmla="*/ 506751 w 961661"/>
              <a:gd name="connsiteY3" fmla="*/ 1003334 h 4061327"/>
              <a:gd name="connsiteX4" fmla="*/ 356850 w 961661"/>
              <a:gd name="connsiteY4" fmla="*/ 1333117 h 4061327"/>
              <a:gd name="connsiteX5" fmla="*/ 365594 w 961661"/>
              <a:gd name="connsiteY5" fmla="*/ 1218422 h 4061327"/>
              <a:gd name="connsiteX6" fmla="*/ 266909 w 961661"/>
              <a:gd name="connsiteY6" fmla="*/ 1752842 h 4061327"/>
              <a:gd name="connsiteX7" fmla="*/ 206948 w 961661"/>
              <a:gd name="connsiteY7" fmla="*/ 2307478 h 4061327"/>
              <a:gd name="connsiteX8" fmla="*/ 102017 w 961661"/>
              <a:gd name="connsiteY8" fmla="*/ 2697222 h 4061327"/>
              <a:gd name="connsiteX9" fmla="*/ 27066 w 961661"/>
              <a:gd name="connsiteY9" fmla="*/ 2905937 h 4061327"/>
              <a:gd name="connsiteX10" fmla="*/ 264410 w 961661"/>
              <a:gd name="connsiteY10" fmla="*/ 2996782 h 4061327"/>
              <a:gd name="connsiteX11" fmla="*/ 27066 w 961661"/>
              <a:gd name="connsiteY11" fmla="*/ 3371780 h 4061327"/>
              <a:gd name="connsiteX12" fmla="*/ 146987 w 961661"/>
              <a:gd name="connsiteY12" fmla="*/ 3566652 h 4061327"/>
              <a:gd name="connsiteX13" fmla="*/ 281899 w 961661"/>
              <a:gd name="connsiteY13" fmla="*/ 4061327 h 4061327"/>
              <a:gd name="connsiteX14" fmla="*/ 281899 w 961661"/>
              <a:gd name="connsiteY14" fmla="*/ 4061327 h 4061327"/>
              <a:gd name="connsiteX0" fmla="*/ 844029 w 954165"/>
              <a:gd name="connsiteY0" fmla="*/ 43963 h 4061327"/>
              <a:gd name="connsiteX1" fmla="*/ 867763 w 954165"/>
              <a:gd name="connsiteY1" fmla="*/ 64957 h 4061327"/>
              <a:gd name="connsiteX2" fmla="*/ 892747 w 954165"/>
              <a:gd name="connsiteY2" fmla="*/ 433708 h 4061327"/>
              <a:gd name="connsiteX3" fmla="*/ 499255 w 954165"/>
              <a:gd name="connsiteY3" fmla="*/ 1003334 h 4061327"/>
              <a:gd name="connsiteX4" fmla="*/ 349354 w 954165"/>
              <a:gd name="connsiteY4" fmla="*/ 1333117 h 4061327"/>
              <a:gd name="connsiteX5" fmla="*/ 358098 w 954165"/>
              <a:gd name="connsiteY5" fmla="*/ 1218422 h 4061327"/>
              <a:gd name="connsiteX6" fmla="*/ 259413 w 954165"/>
              <a:gd name="connsiteY6" fmla="*/ 1752842 h 4061327"/>
              <a:gd name="connsiteX7" fmla="*/ 199452 w 954165"/>
              <a:gd name="connsiteY7" fmla="*/ 2307478 h 4061327"/>
              <a:gd name="connsiteX8" fmla="*/ 94521 w 954165"/>
              <a:gd name="connsiteY8" fmla="*/ 2697222 h 4061327"/>
              <a:gd name="connsiteX9" fmla="*/ 256914 w 954165"/>
              <a:gd name="connsiteY9" fmla="*/ 2996782 h 4061327"/>
              <a:gd name="connsiteX10" fmla="*/ 19570 w 954165"/>
              <a:gd name="connsiteY10" fmla="*/ 3371780 h 4061327"/>
              <a:gd name="connsiteX11" fmla="*/ 139491 w 954165"/>
              <a:gd name="connsiteY11" fmla="*/ 3566652 h 4061327"/>
              <a:gd name="connsiteX12" fmla="*/ 274403 w 954165"/>
              <a:gd name="connsiteY12" fmla="*/ 4061327 h 4061327"/>
              <a:gd name="connsiteX13" fmla="*/ 274403 w 954165"/>
              <a:gd name="connsiteY13" fmla="*/ 4061327 h 4061327"/>
              <a:gd name="connsiteX0" fmla="*/ 759085 w 869221"/>
              <a:gd name="connsiteY0" fmla="*/ 43963 h 4061327"/>
              <a:gd name="connsiteX1" fmla="*/ 782819 w 869221"/>
              <a:gd name="connsiteY1" fmla="*/ 64957 h 4061327"/>
              <a:gd name="connsiteX2" fmla="*/ 807803 w 869221"/>
              <a:gd name="connsiteY2" fmla="*/ 433708 h 4061327"/>
              <a:gd name="connsiteX3" fmla="*/ 414311 w 869221"/>
              <a:gd name="connsiteY3" fmla="*/ 1003334 h 4061327"/>
              <a:gd name="connsiteX4" fmla="*/ 264410 w 869221"/>
              <a:gd name="connsiteY4" fmla="*/ 1333117 h 4061327"/>
              <a:gd name="connsiteX5" fmla="*/ 273154 w 869221"/>
              <a:gd name="connsiteY5" fmla="*/ 1218422 h 4061327"/>
              <a:gd name="connsiteX6" fmla="*/ 174469 w 869221"/>
              <a:gd name="connsiteY6" fmla="*/ 1752842 h 4061327"/>
              <a:gd name="connsiteX7" fmla="*/ 114508 w 869221"/>
              <a:gd name="connsiteY7" fmla="*/ 2307478 h 4061327"/>
              <a:gd name="connsiteX8" fmla="*/ 9577 w 869221"/>
              <a:gd name="connsiteY8" fmla="*/ 2697222 h 4061327"/>
              <a:gd name="connsiteX9" fmla="*/ 171970 w 869221"/>
              <a:gd name="connsiteY9" fmla="*/ 2996782 h 4061327"/>
              <a:gd name="connsiteX10" fmla="*/ 163226 w 869221"/>
              <a:gd name="connsiteY10" fmla="*/ 3371780 h 4061327"/>
              <a:gd name="connsiteX11" fmla="*/ 54547 w 869221"/>
              <a:gd name="connsiteY11" fmla="*/ 3566652 h 4061327"/>
              <a:gd name="connsiteX12" fmla="*/ 189459 w 869221"/>
              <a:gd name="connsiteY12" fmla="*/ 4061327 h 4061327"/>
              <a:gd name="connsiteX13" fmla="*/ 189459 w 869221"/>
              <a:gd name="connsiteY13" fmla="*/ 4061327 h 4061327"/>
              <a:gd name="connsiteX0" fmla="*/ 759085 w 869221"/>
              <a:gd name="connsiteY0" fmla="*/ 43963 h 4061327"/>
              <a:gd name="connsiteX1" fmla="*/ 782819 w 869221"/>
              <a:gd name="connsiteY1" fmla="*/ 64957 h 4061327"/>
              <a:gd name="connsiteX2" fmla="*/ 807803 w 869221"/>
              <a:gd name="connsiteY2" fmla="*/ 433708 h 4061327"/>
              <a:gd name="connsiteX3" fmla="*/ 414311 w 869221"/>
              <a:gd name="connsiteY3" fmla="*/ 1003334 h 4061327"/>
              <a:gd name="connsiteX4" fmla="*/ 264410 w 869221"/>
              <a:gd name="connsiteY4" fmla="*/ 1333117 h 4061327"/>
              <a:gd name="connsiteX5" fmla="*/ 273154 w 869221"/>
              <a:gd name="connsiteY5" fmla="*/ 1218422 h 4061327"/>
              <a:gd name="connsiteX6" fmla="*/ 174469 w 869221"/>
              <a:gd name="connsiteY6" fmla="*/ 1752842 h 4061327"/>
              <a:gd name="connsiteX7" fmla="*/ 114508 w 869221"/>
              <a:gd name="connsiteY7" fmla="*/ 2307478 h 4061327"/>
              <a:gd name="connsiteX8" fmla="*/ 9577 w 869221"/>
              <a:gd name="connsiteY8" fmla="*/ 2697222 h 4061327"/>
              <a:gd name="connsiteX9" fmla="*/ 171970 w 869221"/>
              <a:gd name="connsiteY9" fmla="*/ 2996782 h 4061327"/>
              <a:gd name="connsiteX10" fmla="*/ 163226 w 869221"/>
              <a:gd name="connsiteY10" fmla="*/ 3371780 h 4061327"/>
              <a:gd name="connsiteX11" fmla="*/ 54547 w 869221"/>
              <a:gd name="connsiteY11" fmla="*/ 3566652 h 4061327"/>
              <a:gd name="connsiteX12" fmla="*/ 189459 w 869221"/>
              <a:gd name="connsiteY12" fmla="*/ 4061327 h 4061327"/>
              <a:gd name="connsiteX0" fmla="*/ 759085 w 869221"/>
              <a:gd name="connsiteY0" fmla="*/ 43963 h 4061327"/>
              <a:gd name="connsiteX1" fmla="*/ 782819 w 869221"/>
              <a:gd name="connsiteY1" fmla="*/ 64957 h 4061327"/>
              <a:gd name="connsiteX2" fmla="*/ 807803 w 869221"/>
              <a:gd name="connsiteY2" fmla="*/ 433708 h 4061327"/>
              <a:gd name="connsiteX3" fmla="*/ 414311 w 869221"/>
              <a:gd name="connsiteY3" fmla="*/ 1003334 h 4061327"/>
              <a:gd name="connsiteX4" fmla="*/ 264410 w 869221"/>
              <a:gd name="connsiteY4" fmla="*/ 1333117 h 4061327"/>
              <a:gd name="connsiteX5" fmla="*/ 273154 w 869221"/>
              <a:gd name="connsiteY5" fmla="*/ 1218422 h 4061327"/>
              <a:gd name="connsiteX6" fmla="*/ 174469 w 869221"/>
              <a:gd name="connsiteY6" fmla="*/ 1752842 h 4061327"/>
              <a:gd name="connsiteX7" fmla="*/ 114508 w 869221"/>
              <a:gd name="connsiteY7" fmla="*/ 2307478 h 4061327"/>
              <a:gd name="connsiteX8" fmla="*/ 9577 w 869221"/>
              <a:gd name="connsiteY8" fmla="*/ 2697222 h 4061327"/>
              <a:gd name="connsiteX9" fmla="*/ 171970 w 869221"/>
              <a:gd name="connsiteY9" fmla="*/ 2996782 h 4061327"/>
              <a:gd name="connsiteX10" fmla="*/ 163226 w 869221"/>
              <a:gd name="connsiteY10" fmla="*/ 3371780 h 4061327"/>
              <a:gd name="connsiteX11" fmla="*/ 189459 w 869221"/>
              <a:gd name="connsiteY11" fmla="*/ 4061327 h 4061327"/>
              <a:gd name="connsiteX0" fmla="*/ 759085 w 869221"/>
              <a:gd name="connsiteY0" fmla="*/ 43963 h 3371780"/>
              <a:gd name="connsiteX1" fmla="*/ 782819 w 869221"/>
              <a:gd name="connsiteY1" fmla="*/ 64957 h 3371780"/>
              <a:gd name="connsiteX2" fmla="*/ 807803 w 869221"/>
              <a:gd name="connsiteY2" fmla="*/ 433708 h 3371780"/>
              <a:gd name="connsiteX3" fmla="*/ 414311 w 869221"/>
              <a:gd name="connsiteY3" fmla="*/ 1003334 h 3371780"/>
              <a:gd name="connsiteX4" fmla="*/ 264410 w 869221"/>
              <a:gd name="connsiteY4" fmla="*/ 1333117 h 3371780"/>
              <a:gd name="connsiteX5" fmla="*/ 273154 w 869221"/>
              <a:gd name="connsiteY5" fmla="*/ 1218422 h 3371780"/>
              <a:gd name="connsiteX6" fmla="*/ 174469 w 869221"/>
              <a:gd name="connsiteY6" fmla="*/ 1752842 h 3371780"/>
              <a:gd name="connsiteX7" fmla="*/ 114508 w 869221"/>
              <a:gd name="connsiteY7" fmla="*/ 2307478 h 3371780"/>
              <a:gd name="connsiteX8" fmla="*/ 9577 w 869221"/>
              <a:gd name="connsiteY8" fmla="*/ 2697222 h 3371780"/>
              <a:gd name="connsiteX9" fmla="*/ 171970 w 869221"/>
              <a:gd name="connsiteY9" fmla="*/ 2996782 h 3371780"/>
              <a:gd name="connsiteX10" fmla="*/ 163226 w 869221"/>
              <a:gd name="connsiteY10" fmla="*/ 3371780 h 3371780"/>
              <a:gd name="connsiteX0" fmla="*/ 759085 w 869221"/>
              <a:gd name="connsiteY0" fmla="*/ 43963 h 3371780"/>
              <a:gd name="connsiteX1" fmla="*/ 782819 w 869221"/>
              <a:gd name="connsiteY1" fmla="*/ 64957 h 3371780"/>
              <a:gd name="connsiteX2" fmla="*/ 807803 w 869221"/>
              <a:gd name="connsiteY2" fmla="*/ 433708 h 3371780"/>
              <a:gd name="connsiteX3" fmla="*/ 414311 w 869221"/>
              <a:gd name="connsiteY3" fmla="*/ 1003334 h 3371780"/>
              <a:gd name="connsiteX4" fmla="*/ 264410 w 869221"/>
              <a:gd name="connsiteY4" fmla="*/ 1333117 h 3371780"/>
              <a:gd name="connsiteX5" fmla="*/ 273154 w 869221"/>
              <a:gd name="connsiteY5" fmla="*/ 1218422 h 3371780"/>
              <a:gd name="connsiteX6" fmla="*/ 174469 w 869221"/>
              <a:gd name="connsiteY6" fmla="*/ 1752842 h 3371780"/>
              <a:gd name="connsiteX7" fmla="*/ 114508 w 869221"/>
              <a:gd name="connsiteY7" fmla="*/ 2307478 h 3371780"/>
              <a:gd name="connsiteX8" fmla="*/ 9577 w 869221"/>
              <a:gd name="connsiteY8" fmla="*/ 2697222 h 3371780"/>
              <a:gd name="connsiteX9" fmla="*/ 171970 w 869221"/>
              <a:gd name="connsiteY9" fmla="*/ 2996782 h 3371780"/>
              <a:gd name="connsiteX10" fmla="*/ 163226 w 869221"/>
              <a:gd name="connsiteY10" fmla="*/ 3371780 h 3371780"/>
              <a:gd name="connsiteX0" fmla="*/ 759085 w 869221"/>
              <a:gd name="connsiteY0" fmla="*/ 43963 h 3371780"/>
              <a:gd name="connsiteX1" fmla="*/ 782819 w 869221"/>
              <a:gd name="connsiteY1" fmla="*/ 64957 h 3371780"/>
              <a:gd name="connsiteX2" fmla="*/ 807803 w 869221"/>
              <a:gd name="connsiteY2" fmla="*/ 433708 h 3371780"/>
              <a:gd name="connsiteX3" fmla="*/ 414311 w 869221"/>
              <a:gd name="connsiteY3" fmla="*/ 1003334 h 3371780"/>
              <a:gd name="connsiteX4" fmla="*/ 264410 w 869221"/>
              <a:gd name="connsiteY4" fmla="*/ 1333117 h 3371780"/>
              <a:gd name="connsiteX5" fmla="*/ 273154 w 869221"/>
              <a:gd name="connsiteY5" fmla="*/ 1218422 h 3371780"/>
              <a:gd name="connsiteX6" fmla="*/ 174469 w 869221"/>
              <a:gd name="connsiteY6" fmla="*/ 1752842 h 3371780"/>
              <a:gd name="connsiteX7" fmla="*/ 114508 w 869221"/>
              <a:gd name="connsiteY7" fmla="*/ 2307478 h 3371780"/>
              <a:gd name="connsiteX8" fmla="*/ 9577 w 869221"/>
              <a:gd name="connsiteY8" fmla="*/ 2697222 h 3371780"/>
              <a:gd name="connsiteX9" fmla="*/ 171970 w 869221"/>
              <a:gd name="connsiteY9" fmla="*/ 2996782 h 3371780"/>
              <a:gd name="connsiteX10" fmla="*/ 163226 w 869221"/>
              <a:gd name="connsiteY10" fmla="*/ 3371780 h 3371780"/>
              <a:gd name="connsiteX0" fmla="*/ 759085 w 869221"/>
              <a:gd name="connsiteY0" fmla="*/ 43963 h 3371780"/>
              <a:gd name="connsiteX1" fmla="*/ 782819 w 869221"/>
              <a:gd name="connsiteY1" fmla="*/ 64957 h 3371780"/>
              <a:gd name="connsiteX2" fmla="*/ 807803 w 869221"/>
              <a:gd name="connsiteY2" fmla="*/ 433708 h 3371780"/>
              <a:gd name="connsiteX3" fmla="*/ 414311 w 869221"/>
              <a:gd name="connsiteY3" fmla="*/ 1003334 h 3371780"/>
              <a:gd name="connsiteX4" fmla="*/ 264410 w 869221"/>
              <a:gd name="connsiteY4" fmla="*/ 1333117 h 3371780"/>
              <a:gd name="connsiteX5" fmla="*/ 273154 w 869221"/>
              <a:gd name="connsiteY5" fmla="*/ 1218422 h 3371780"/>
              <a:gd name="connsiteX6" fmla="*/ 174469 w 869221"/>
              <a:gd name="connsiteY6" fmla="*/ 1752842 h 3371780"/>
              <a:gd name="connsiteX7" fmla="*/ 114508 w 869221"/>
              <a:gd name="connsiteY7" fmla="*/ 2307478 h 3371780"/>
              <a:gd name="connsiteX8" fmla="*/ 9577 w 869221"/>
              <a:gd name="connsiteY8" fmla="*/ 2697222 h 3371780"/>
              <a:gd name="connsiteX9" fmla="*/ 171970 w 869221"/>
              <a:gd name="connsiteY9" fmla="*/ 2996782 h 3371780"/>
              <a:gd name="connsiteX10" fmla="*/ 163226 w 869221"/>
              <a:gd name="connsiteY10" fmla="*/ 3371780 h 3371780"/>
              <a:gd name="connsiteX0" fmla="*/ 759085 w 869221"/>
              <a:gd name="connsiteY0" fmla="*/ 43963 h 3371780"/>
              <a:gd name="connsiteX1" fmla="*/ 782819 w 869221"/>
              <a:gd name="connsiteY1" fmla="*/ 64957 h 3371780"/>
              <a:gd name="connsiteX2" fmla="*/ 807803 w 869221"/>
              <a:gd name="connsiteY2" fmla="*/ 433708 h 3371780"/>
              <a:gd name="connsiteX3" fmla="*/ 414311 w 869221"/>
              <a:gd name="connsiteY3" fmla="*/ 1003334 h 3371780"/>
              <a:gd name="connsiteX4" fmla="*/ 264410 w 869221"/>
              <a:gd name="connsiteY4" fmla="*/ 1333117 h 3371780"/>
              <a:gd name="connsiteX5" fmla="*/ 174469 w 869221"/>
              <a:gd name="connsiteY5" fmla="*/ 1752842 h 3371780"/>
              <a:gd name="connsiteX6" fmla="*/ 114508 w 869221"/>
              <a:gd name="connsiteY6" fmla="*/ 2307478 h 3371780"/>
              <a:gd name="connsiteX7" fmla="*/ 9577 w 869221"/>
              <a:gd name="connsiteY7" fmla="*/ 2697222 h 3371780"/>
              <a:gd name="connsiteX8" fmla="*/ 171970 w 869221"/>
              <a:gd name="connsiteY8" fmla="*/ 2996782 h 3371780"/>
              <a:gd name="connsiteX9" fmla="*/ 163226 w 869221"/>
              <a:gd name="connsiteY9" fmla="*/ 3371780 h 3371780"/>
              <a:gd name="connsiteX0" fmla="*/ 644993 w 755129"/>
              <a:gd name="connsiteY0" fmla="*/ 43963 h 3371780"/>
              <a:gd name="connsiteX1" fmla="*/ 668727 w 755129"/>
              <a:gd name="connsiteY1" fmla="*/ 64957 h 3371780"/>
              <a:gd name="connsiteX2" fmla="*/ 693711 w 755129"/>
              <a:gd name="connsiteY2" fmla="*/ 433708 h 3371780"/>
              <a:gd name="connsiteX3" fmla="*/ 300219 w 755129"/>
              <a:gd name="connsiteY3" fmla="*/ 1003334 h 3371780"/>
              <a:gd name="connsiteX4" fmla="*/ 150318 w 755129"/>
              <a:gd name="connsiteY4" fmla="*/ 1333117 h 3371780"/>
              <a:gd name="connsiteX5" fmla="*/ 60377 w 755129"/>
              <a:gd name="connsiteY5" fmla="*/ 1752842 h 3371780"/>
              <a:gd name="connsiteX6" fmla="*/ 416 w 755129"/>
              <a:gd name="connsiteY6" fmla="*/ 2307478 h 3371780"/>
              <a:gd name="connsiteX7" fmla="*/ 57878 w 755129"/>
              <a:gd name="connsiteY7" fmla="*/ 2996782 h 3371780"/>
              <a:gd name="connsiteX8" fmla="*/ 49134 w 755129"/>
              <a:gd name="connsiteY8" fmla="*/ 3371780 h 3371780"/>
              <a:gd name="connsiteX0" fmla="*/ 644993 w 755129"/>
              <a:gd name="connsiteY0" fmla="*/ 8810 h 3336627"/>
              <a:gd name="connsiteX1" fmla="*/ 668727 w 755129"/>
              <a:gd name="connsiteY1" fmla="*/ 29804 h 3336627"/>
              <a:gd name="connsiteX2" fmla="*/ 693711 w 755129"/>
              <a:gd name="connsiteY2" fmla="*/ 398555 h 3336627"/>
              <a:gd name="connsiteX3" fmla="*/ 300219 w 755129"/>
              <a:gd name="connsiteY3" fmla="*/ 968181 h 3336627"/>
              <a:gd name="connsiteX4" fmla="*/ 150318 w 755129"/>
              <a:gd name="connsiteY4" fmla="*/ 1297964 h 3336627"/>
              <a:gd name="connsiteX5" fmla="*/ 60377 w 755129"/>
              <a:gd name="connsiteY5" fmla="*/ 1717689 h 3336627"/>
              <a:gd name="connsiteX6" fmla="*/ 416 w 755129"/>
              <a:gd name="connsiteY6" fmla="*/ 2272325 h 3336627"/>
              <a:gd name="connsiteX7" fmla="*/ 57878 w 755129"/>
              <a:gd name="connsiteY7" fmla="*/ 2961629 h 3336627"/>
              <a:gd name="connsiteX8" fmla="*/ 49134 w 755129"/>
              <a:gd name="connsiteY8" fmla="*/ 3336627 h 3336627"/>
              <a:gd name="connsiteX0" fmla="*/ 644993 w 751173"/>
              <a:gd name="connsiteY0" fmla="*/ 0 h 3327817"/>
              <a:gd name="connsiteX1" fmla="*/ 693711 w 751173"/>
              <a:gd name="connsiteY1" fmla="*/ 389745 h 3327817"/>
              <a:gd name="connsiteX2" fmla="*/ 300219 w 751173"/>
              <a:gd name="connsiteY2" fmla="*/ 959371 h 3327817"/>
              <a:gd name="connsiteX3" fmla="*/ 150318 w 751173"/>
              <a:gd name="connsiteY3" fmla="*/ 1289154 h 3327817"/>
              <a:gd name="connsiteX4" fmla="*/ 60377 w 751173"/>
              <a:gd name="connsiteY4" fmla="*/ 1708879 h 3327817"/>
              <a:gd name="connsiteX5" fmla="*/ 416 w 751173"/>
              <a:gd name="connsiteY5" fmla="*/ 2263515 h 3327817"/>
              <a:gd name="connsiteX6" fmla="*/ 57878 w 751173"/>
              <a:gd name="connsiteY6" fmla="*/ 2952819 h 3327817"/>
              <a:gd name="connsiteX7" fmla="*/ 49134 w 751173"/>
              <a:gd name="connsiteY7" fmla="*/ 3327817 h 3327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1173" h="3327817">
                <a:moveTo>
                  <a:pt x="644993" y="0"/>
                </a:moveTo>
                <a:cubicBezTo>
                  <a:pt x="655143" y="81197"/>
                  <a:pt x="751173" y="229850"/>
                  <a:pt x="693711" y="389745"/>
                </a:cubicBezTo>
                <a:cubicBezTo>
                  <a:pt x="636249" y="549640"/>
                  <a:pt x="390784" y="809470"/>
                  <a:pt x="300219" y="959371"/>
                </a:cubicBezTo>
                <a:cubicBezTo>
                  <a:pt x="209654" y="1109272"/>
                  <a:pt x="190292" y="1164236"/>
                  <a:pt x="150318" y="1289154"/>
                </a:cubicBezTo>
                <a:cubicBezTo>
                  <a:pt x="110344" y="1414072"/>
                  <a:pt x="85361" y="1546486"/>
                  <a:pt x="60377" y="1708879"/>
                </a:cubicBezTo>
                <a:cubicBezTo>
                  <a:pt x="35393" y="1871272"/>
                  <a:pt x="833" y="2056192"/>
                  <a:pt x="416" y="2263515"/>
                </a:cubicBezTo>
                <a:cubicBezTo>
                  <a:pt x="0" y="2470838"/>
                  <a:pt x="49758" y="2775435"/>
                  <a:pt x="57878" y="2952819"/>
                </a:cubicBezTo>
                <a:cubicBezTo>
                  <a:pt x="83486" y="3065245"/>
                  <a:pt x="46219" y="3150393"/>
                  <a:pt x="49134" y="3327817"/>
                </a:cubicBezTo>
              </a:path>
            </a:pathLst>
          </a:cu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CEF6-A398-46B9-A4F4-55DC7B5AF6AA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pic>
        <p:nvPicPr>
          <p:cNvPr id="4" name="Picture 3" descr="drought_july 22 2008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66800"/>
            <a:ext cx="7934155" cy="5410200"/>
          </a:xfrm>
          <a:prstGeom prst="rect">
            <a:avLst/>
          </a:prstGeom>
          <a:ln w="76200">
            <a:solidFill>
              <a:srgbClr val="6699F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33400" y="304800"/>
            <a:ext cx="8412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The Current Drought as of 22 July, 2008</a:t>
            </a:r>
            <a:endParaRPr lang="en-US" sz="3600" b="1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CEF6-A398-46B9-A4F4-55DC7B5AF6AA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 dirty="0"/>
          </a:p>
        </p:txBody>
      </p:sp>
      <p:pic>
        <p:nvPicPr>
          <p:cNvPr id="4" name="Picture 3" descr="johnwesleypowe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37" y="762000"/>
            <a:ext cx="3776663" cy="495300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491649" y="1337370"/>
            <a:ext cx="4499951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Many droughts will 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occur, many seasons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in a long series will be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 fruitless; and it may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be doubted whether,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 on the whole, agriculture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will prove remunerative.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          --John Wesley Powell</a:t>
            </a:r>
            <a:endParaRPr lang="en-US" sz="2800" b="1" dirty="0"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6400" y="5867400"/>
            <a:ext cx="2553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Arid Lands Report, p. 13</a:t>
            </a:r>
            <a:endParaRPr lang="en-US" b="1" dirty="0"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AEA68-2558-4AEC-93B6-1BFEB6C2E067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pic>
        <p:nvPicPr>
          <p:cNvPr id="5" name="Picture 4" descr="drought in west 2007.jpg"/>
          <p:cNvPicPr>
            <a:picLocks noChangeAspect="1"/>
          </p:cNvPicPr>
          <p:nvPr/>
        </p:nvPicPr>
        <p:blipFill>
          <a:blip r:embed="rId3">
            <a:lum bright="-10000" contrast="-20000"/>
          </a:blip>
          <a:stretch>
            <a:fillRect/>
          </a:stretch>
        </p:blipFill>
        <p:spPr>
          <a:xfrm>
            <a:off x="990600" y="304800"/>
            <a:ext cx="7239000" cy="6045906"/>
          </a:xfrm>
          <a:prstGeom prst="rect">
            <a:avLst/>
          </a:prstGeom>
          <a:ln w="76200">
            <a:solidFill>
              <a:srgbClr val="6699FF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191000" y="528935"/>
            <a:ext cx="3445174" cy="461665"/>
          </a:xfrm>
          <a:prstGeom prst="rect">
            <a:avLst/>
          </a:prstGeom>
          <a:solidFill>
            <a:schemeClr val="tx1"/>
          </a:solidFill>
          <a:ln w="5715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22 March--6 April 2007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CEF6-A398-46B9-A4F4-55DC7B5AF6AA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 dirty="0"/>
          </a:p>
        </p:txBody>
      </p:sp>
      <p:pic>
        <p:nvPicPr>
          <p:cNvPr id="4" name="Picture 3" descr="chron 31 oct 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852320"/>
            <a:ext cx="7938168" cy="5537289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04800" y="152400"/>
            <a:ext cx="85956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San Francisco Chronicle 31 October, 2008</a:t>
            </a:r>
            <a:endParaRPr lang="en-US" sz="3600" dirty="0"/>
          </a:p>
        </p:txBody>
      </p:sp>
      <p:sp>
        <p:nvSpPr>
          <p:cNvPr id="6" name="Rectangle 5"/>
          <p:cNvSpPr/>
          <p:nvPr/>
        </p:nvSpPr>
        <p:spPr bwMode="auto">
          <a:xfrm>
            <a:off x="609600" y="914400"/>
            <a:ext cx="7772400" cy="14478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85800" y="3718034"/>
            <a:ext cx="5029200" cy="2667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pic>
        <p:nvPicPr>
          <p:cNvPr id="8" name="Picture 7" descr="chron 31 oct 08.jpg"/>
          <p:cNvPicPr>
            <a:picLocks noChangeAspect="1"/>
          </p:cNvPicPr>
          <p:nvPr/>
        </p:nvPicPr>
        <p:blipFill>
          <a:blip r:embed="rId4" cstate="print"/>
          <a:srcRect l="65833" t="51195" r="1667" b="4603"/>
          <a:stretch>
            <a:fillRect/>
          </a:stretch>
        </p:blipFill>
        <p:spPr>
          <a:xfrm>
            <a:off x="5741982" y="3657600"/>
            <a:ext cx="2650524" cy="251460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24792 -0.1833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" y="-9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CEF6-A398-46B9-A4F4-55DC7B5AF6AA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95400" y="76200"/>
            <a:ext cx="65838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Record of  Drought  in the West</a:t>
            </a:r>
            <a:endParaRPr lang="en-US" sz="3600" b="1" dirty="0"/>
          </a:p>
        </p:txBody>
      </p:sp>
      <p:sp>
        <p:nvSpPr>
          <p:cNvPr id="5" name="Rectangle 4"/>
          <p:cNvSpPr/>
          <p:nvPr/>
        </p:nvSpPr>
        <p:spPr bwMode="auto">
          <a:xfrm>
            <a:off x="304800" y="685800"/>
            <a:ext cx="8305800" cy="5638800"/>
          </a:xfrm>
          <a:prstGeom prst="rect">
            <a:avLst/>
          </a:prstGeom>
          <a:solidFill>
            <a:schemeClr val="tx2">
              <a:lumMod val="50000"/>
            </a:schemeClr>
          </a:solidFill>
          <a:ln w="762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pic>
        <p:nvPicPr>
          <p:cNvPr id="6" name="Picture 5" descr="arid lands grid cook science.jpg"/>
          <p:cNvPicPr>
            <a:picLocks noChangeAspect="1"/>
          </p:cNvPicPr>
          <p:nvPr/>
        </p:nvPicPr>
        <p:blipFill>
          <a:blip r:embed="rId3"/>
          <a:srcRect l="1787" t="2048" r="2004" b="3754"/>
          <a:stretch>
            <a:fillRect/>
          </a:stretch>
        </p:blipFill>
        <p:spPr>
          <a:xfrm>
            <a:off x="3124200" y="2438400"/>
            <a:ext cx="5181600" cy="350520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33400" y="906482"/>
            <a:ext cx="3429000" cy="3970318"/>
          </a:xfrm>
          <a:prstGeom prst="rect">
            <a:avLst/>
          </a:prstGeom>
          <a:solidFill>
            <a:schemeClr val="tx2">
              <a:lumMod val="50000"/>
            </a:schemeClr>
          </a:solidFill>
          <a:ln w="762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In a Comprehensive 2004 Study of Western Drought, 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Ed Cook of Lamont (Columbia U.) 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and Colleagues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Studied Records 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from Across the 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“Arid Lands”</a:t>
            </a:r>
            <a:endParaRPr lang="en-US" sz="2800" b="1" dirty="0"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24400" y="1085671"/>
            <a:ext cx="24080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Examining  286 </a:t>
            </a:r>
          </a:p>
          <a:p>
            <a:pPr algn="ctr"/>
            <a:r>
              <a:rPr lang="en-US" sz="24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2.5’ x 2.5’</a:t>
            </a:r>
          </a:p>
          <a:p>
            <a:pPr algn="ctr"/>
            <a:r>
              <a:rPr lang="en-US" sz="24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Grid Points</a:t>
            </a:r>
            <a:endParaRPr lang="en-US" sz="2400" b="1" dirty="0"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893AE-7AED-41CB-A98E-33CAC024E626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pic>
        <p:nvPicPr>
          <p:cNvPr id="33" name="Picture 32" descr="arid lands grid cook scienc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098" y="2286000"/>
            <a:ext cx="5735052" cy="39624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00" y="685800"/>
            <a:ext cx="8229600" cy="5638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Brace 6"/>
          <p:cNvSpPr/>
          <p:nvPr/>
        </p:nvSpPr>
        <p:spPr>
          <a:xfrm rot="16200000">
            <a:off x="3512735" y="1735829"/>
            <a:ext cx="363621" cy="854364"/>
          </a:xfrm>
          <a:prstGeom prst="rightBrace">
            <a:avLst/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Brace 7"/>
          <p:cNvSpPr/>
          <p:nvPr/>
        </p:nvSpPr>
        <p:spPr>
          <a:xfrm rot="16200000">
            <a:off x="2188471" y="1607674"/>
            <a:ext cx="363621" cy="1110673"/>
          </a:xfrm>
          <a:prstGeom prst="rightBrace">
            <a:avLst/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29509" y="1582842"/>
            <a:ext cx="1251285" cy="550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220 yr</a:t>
            </a:r>
            <a:endParaRPr lang="en-US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96491" y="1600200"/>
            <a:ext cx="1181190" cy="550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140 yr</a:t>
            </a:r>
            <a:endParaRPr lang="en-US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00" y="5715000"/>
            <a:ext cx="7069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800          1000        1200          1400         1600        1800        2000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0" y="838200"/>
            <a:ext cx="56457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100</a:t>
            </a:r>
          </a:p>
          <a:p>
            <a:endParaRPr lang="en-US" b="1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en-US" b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 80</a:t>
            </a:r>
          </a:p>
          <a:p>
            <a:endParaRPr lang="en-US" b="1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en-US" b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 60</a:t>
            </a:r>
          </a:p>
          <a:p>
            <a:endParaRPr lang="en-US" b="1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en-US" b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 40</a:t>
            </a:r>
          </a:p>
          <a:p>
            <a:endParaRPr lang="en-US" b="1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en-US" b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 20</a:t>
            </a:r>
          </a:p>
          <a:p>
            <a:endParaRPr lang="en-US" b="1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en-US" b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   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87764" y="990600"/>
            <a:ext cx="6920345" cy="4495799"/>
          </a:xfrm>
          <a:prstGeom prst="rect">
            <a:avLst/>
          </a:prstGeom>
          <a:noFill/>
          <a:ln w="762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rot="5400000">
            <a:off x="5786703" y="2091268"/>
            <a:ext cx="1454484" cy="1780"/>
          </a:xfrm>
          <a:prstGeom prst="straightConnector1">
            <a:avLst/>
          </a:prstGeom>
          <a:ln w="76200">
            <a:solidFill>
              <a:schemeClr val="bg2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599382" y="1355360"/>
            <a:ext cx="11031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Drier</a:t>
            </a:r>
          </a:p>
          <a:p>
            <a:endParaRPr lang="en-US" sz="24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24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Wetter</a:t>
            </a:r>
            <a:endParaRPr lang="en-US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1" name="Right Brace 20"/>
          <p:cNvSpPr/>
          <p:nvPr/>
        </p:nvSpPr>
        <p:spPr>
          <a:xfrm rot="5400000" flipV="1">
            <a:off x="6515101" y="3086099"/>
            <a:ext cx="533400" cy="2895602"/>
          </a:xfrm>
          <a:prstGeom prst="rightBrace">
            <a:avLst/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612205" y="4800600"/>
            <a:ext cx="2388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Historical Period</a:t>
            </a:r>
            <a:endParaRPr lang="en-US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38400" y="6400800"/>
            <a:ext cx="4562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Cook, (Lamont) </a:t>
            </a:r>
            <a:r>
              <a:rPr lang="en-US" b="1" i="1" dirty="0" smtClean="0"/>
              <a:t>et al.,  Science,  </a:t>
            </a:r>
            <a:r>
              <a:rPr lang="en-US" b="1" dirty="0" smtClean="0"/>
              <a:t>5 Nov. 2004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1295400" y="76200"/>
            <a:ext cx="65838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Record of  Drought  in the West</a:t>
            </a:r>
            <a:endParaRPr lang="en-US" sz="3600" b="1" dirty="0"/>
          </a:p>
        </p:txBody>
      </p:sp>
      <p:sp>
        <p:nvSpPr>
          <p:cNvPr id="25" name="Freeform 24"/>
          <p:cNvSpPr/>
          <p:nvPr/>
        </p:nvSpPr>
        <p:spPr>
          <a:xfrm>
            <a:off x="1753849" y="2908092"/>
            <a:ext cx="1199213" cy="844446"/>
          </a:xfrm>
          <a:custGeom>
            <a:avLst/>
            <a:gdLst>
              <a:gd name="connsiteX0" fmla="*/ 0 w 1199213"/>
              <a:gd name="connsiteY0" fmla="*/ 734518 h 844446"/>
              <a:gd name="connsiteX1" fmla="*/ 89941 w 1199213"/>
              <a:gd name="connsiteY1" fmla="*/ 464695 h 844446"/>
              <a:gd name="connsiteX2" fmla="*/ 254833 w 1199213"/>
              <a:gd name="connsiteY2" fmla="*/ 614597 h 844446"/>
              <a:gd name="connsiteX3" fmla="*/ 464695 w 1199213"/>
              <a:gd name="connsiteY3" fmla="*/ 104931 h 844446"/>
              <a:gd name="connsiteX4" fmla="*/ 689548 w 1199213"/>
              <a:gd name="connsiteY4" fmla="*/ 494675 h 844446"/>
              <a:gd name="connsiteX5" fmla="*/ 824459 w 1199213"/>
              <a:gd name="connsiteY5" fmla="*/ 329783 h 844446"/>
              <a:gd name="connsiteX6" fmla="*/ 929390 w 1199213"/>
              <a:gd name="connsiteY6" fmla="*/ 284813 h 844446"/>
              <a:gd name="connsiteX7" fmla="*/ 959371 w 1199213"/>
              <a:gd name="connsiteY7" fmla="*/ 74951 h 844446"/>
              <a:gd name="connsiteX8" fmla="*/ 1169233 w 1199213"/>
              <a:gd name="connsiteY8" fmla="*/ 734518 h 844446"/>
              <a:gd name="connsiteX9" fmla="*/ 1139253 w 1199213"/>
              <a:gd name="connsiteY9" fmla="*/ 734518 h 84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99213" h="844446">
                <a:moveTo>
                  <a:pt x="0" y="734518"/>
                </a:moveTo>
                <a:cubicBezTo>
                  <a:pt x="23734" y="609600"/>
                  <a:pt x="47469" y="484682"/>
                  <a:pt x="89941" y="464695"/>
                </a:cubicBezTo>
                <a:cubicBezTo>
                  <a:pt x="132413" y="444708"/>
                  <a:pt x="192374" y="674558"/>
                  <a:pt x="254833" y="614597"/>
                </a:cubicBezTo>
                <a:cubicBezTo>
                  <a:pt x="317292" y="554636"/>
                  <a:pt x="392243" y="124918"/>
                  <a:pt x="464695" y="104931"/>
                </a:cubicBezTo>
                <a:cubicBezTo>
                  <a:pt x="537147" y="84944"/>
                  <a:pt x="629587" y="457200"/>
                  <a:pt x="689548" y="494675"/>
                </a:cubicBezTo>
                <a:cubicBezTo>
                  <a:pt x="749509" y="532150"/>
                  <a:pt x="784485" y="364760"/>
                  <a:pt x="824459" y="329783"/>
                </a:cubicBezTo>
                <a:cubicBezTo>
                  <a:pt x="864433" y="294806"/>
                  <a:pt x="906905" y="327285"/>
                  <a:pt x="929390" y="284813"/>
                </a:cubicBezTo>
                <a:cubicBezTo>
                  <a:pt x="951875" y="242341"/>
                  <a:pt x="919397" y="0"/>
                  <a:pt x="959371" y="74951"/>
                </a:cubicBezTo>
                <a:cubicBezTo>
                  <a:pt x="999345" y="149902"/>
                  <a:pt x="1139253" y="624590"/>
                  <a:pt x="1169233" y="734518"/>
                </a:cubicBezTo>
                <a:cubicBezTo>
                  <a:pt x="1199213" y="844446"/>
                  <a:pt x="1169233" y="789482"/>
                  <a:pt x="1139253" y="734518"/>
                </a:cubicBezTo>
              </a:path>
            </a:pathLst>
          </a:cu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 25"/>
          <p:cNvSpPr/>
          <p:nvPr/>
        </p:nvSpPr>
        <p:spPr>
          <a:xfrm>
            <a:off x="3222885" y="2713220"/>
            <a:ext cx="929390" cy="929390"/>
          </a:xfrm>
          <a:custGeom>
            <a:avLst/>
            <a:gdLst>
              <a:gd name="connsiteX0" fmla="*/ 0 w 929390"/>
              <a:gd name="connsiteY0" fmla="*/ 929390 h 929390"/>
              <a:gd name="connsiteX1" fmla="*/ 149902 w 929390"/>
              <a:gd name="connsiteY1" fmla="*/ 14990 h 929390"/>
              <a:gd name="connsiteX2" fmla="*/ 359764 w 929390"/>
              <a:gd name="connsiteY2" fmla="*/ 839449 h 929390"/>
              <a:gd name="connsiteX3" fmla="*/ 674558 w 929390"/>
              <a:gd name="connsiteY3" fmla="*/ 194872 h 929390"/>
              <a:gd name="connsiteX4" fmla="*/ 929390 w 929390"/>
              <a:gd name="connsiteY4" fmla="*/ 929390 h 92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390" h="929390">
                <a:moveTo>
                  <a:pt x="0" y="929390"/>
                </a:moveTo>
                <a:cubicBezTo>
                  <a:pt x="44970" y="479685"/>
                  <a:pt x="89941" y="29980"/>
                  <a:pt x="149902" y="14990"/>
                </a:cubicBezTo>
                <a:cubicBezTo>
                  <a:pt x="209863" y="0"/>
                  <a:pt x="272321" y="809469"/>
                  <a:pt x="359764" y="839449"/>
                </a:cubicBezTo>
                <a:cubicBezTo>
                  <a:pt x="447207" y="869429"/>
                  <a:pt x="579620" y="179882"/>
                  <a:pt x="674558" y="194872"/>
                </a:cubicBezTo>
                <a:cubicBezTo>
                  <a:pt x="769496" y="209862"/>
                  <a:pt x="849443" y="569626"/>
                  <a:pt x="929390" y="929390"/>
                </a:cubicBezTo>
              </a:path>
            </a:pathLst>
          </a:cu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reeform 28"/>
          <p:cNvSpPr/>
          <p:nvPr/>
        </p:nvSpPr>
        <p:spPr>
          <a:xfrm>
            <a:off x="7450111" y="3605134"/>
            <a:ext cx="599607" cy="684551"/>
          </a:xfrm>
          <a:custGeom>
            <a:avLst/>
            <a:gdLst>
              <a:gd name="connsiteX0" fmla="*/ 0 w 599607"/>
              <a:gd name="connsiteY0" fmla="*/ 52466 h 684551"/>
              <a:gd name="connsiteX1" fmla="*/ 179882 w 599607"/>
              <a:gd name="connsiteY1" fmla="*/ 682053 h 684551"/>
              <a:gd name="connsiteX2" fmla="*/ 389745 w 599607"/>
              <a:gd name="connsiteY2" fmla="*/ 67456 h 684551"/>
              <a:gd name="connsiteX3" fmla="*/ 494676 w 599607"/>
              <a:gd name="connsiteY3" fmla="*/ 277318 h 684551"/>
              <a:gd name="connsiteX4" fmla="*/ 599607 w 599607"/>
              <a:gd name="connsiteY4" fmla="*/ 67456 h 68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607" h="684551">
                <a:moveTo>
                  <a:pt x="0" y="52466"/>
                </a:moveTo>
                <a:cubicBezTo>
                  <a:pt x="57462" y="366010"/>
                  <a:pt x="114925" y="679555"/>
                  <a:pt x="179882" y="682053"/>
                </a:cubicBezTo>
                <a:cubicBezTo>
                  <a:pt x="244839" y="684551"/>
                  <a:pt x="337279" y="134912"/>
                  <a:pt x="389745" y="67456"/>
                </a:cubicBezTo>
                <a:cubicBezTo>
                  <a:pt x="442211" y="0"/>
                  <a:pt x="459699" y="277318"/>
                  <a:pt x="494676" y="277318"/>
                </a:cubicBezTo>
                <a:cubicBezTo>
                  <a:pt x="529653" y="277318"/>
                  <a:pt x="564630" y="172387"/>
                  <a:pt x="599607" y="67456"/>
                </a:cubicBezTo>
              </a:path>
            </a:pathLst>
          </a:custGeom>
          <a:solidFill>
            <a:srgbClr val="0070C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-580161" y="3247161"/>
            <a:ext cx="2383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>% Drought Area</a:t>
            </a: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Freeform 34"/>
          <p:cNvSpPr/>
          <p:nvPr/>
        </p:nvSpPr>
        <p:spPr bwMode="auto">
          <a:xfrm>
            <a:off x="5227544" y="3623048"/>
            <a:ext cx="2017059" cy="510241"/>
          </a:xfrm>
          <a:custGeom>
            <a:avLst/>
            <a:gdLst>
              <a:gd name="connsiteX0" fmla="*/ 0 w 2017059"/>
              <a:gd name="connsiteY0" fmla="*/ 52668 h 524995"/>
              <a:gd name="connsiteX1" fmla="*/ 181535 w 2017059"/>
              <a:gd name="connsiteY1" fmla="*/ 234203 h 524995"/>
              <a:gd name="connsiteX2" fmla="*/ 346262 w 2017059"/>
              <a:gd name="connsiteY2" fmla="*/ 314885 h 524995"/>
              <a:gd name="connsiteX3" fmla="*/ 426944 w 2017059"/>
              <a:gd name="connsiteY3" fmla="*/ 230841 h 524995"/>
              <a:gd name="connsiteX4" fmla="*/ 450477 w 2017059"/>
              <a:gd name="connsiteY4" fmla="*/ 45944 h 524995"/>
              <a:gd name="connsiteX5" fmla="*/ 608480 w 2017059"/>
              <a:gd name="connsiteY5" fmla="*/ 59391 h 524995"/>
              <a:gd name="connsiteX6" fmla="*/ 665630 w 2017059"/>
              <a:gd name="connsiteY6" fmla="*/ 402291 h 524995"/>
              <a:gd name="connsiteX7" fmla="*/ 719418 w 2017059"/>
              <a:gd name="connsiteY7" fmla="*/ 516591 h 524995"/>
              <a:gd name="connsiteX8" fmla="*/ 786653 w 2017059"/>
              <a:gd name="connsiteY8" fmla="*/ 351865 h 524995"/>
              <a:gd name="connsiteX9" fmla="*/ 843803 w 2017059"/>
              <a:gd name="connsiteY9" fmla="*/ 140074 h 524995"/>
              <a:gd name="connsiteX10" fmla="*/ 944656 w 2017059"/>
              <a:gd name="connsiteY10" fmla="*/ 45944 h 524995"/>
              <a:gd name="connsiteX11" fmla="*/ 1025338 w 2017059"/>
              <a:gd name="connsiteY11" fmla="*/ 86285 h 524995"/>
              <a:gd name="connsiteX12" fmla="*/ 1055594 w 2017059"/>
              <a:gd name="connsiteY12" fmla="*/ 271182 h 524995"/>
              <a:gd name="connsiteX13" fmla="*/ 1136277 w 2017059"/>
              <a:gd name="connsiteY13" fmla="*/ 365312 h 524995"/>
              <a:gd name="connsiteX14" fmla="*/ 1179980 w 2017059"/>
              <a:gd name="connsiteY14" fmla="*/ 291353 h 524995"/>
              <a:gd name="connsiteX15" fmla="*/ 1237130 w 2017059"/>
              <a:gd name="connsiteY15" fmla="*/ 180415 h 524995"/>
              <a:gd name="connsiteX16" fmla="*/ 1583391 w 2017059"/>
              <a:gd name="connsiteY16" fmla="*/ 304800 h 524995"/>
              <a:gd name="connsiteX17" fmla="*/ 1680882 w 2017059"/>
              <a:gd name="connsiteY17" fmla="*/ 126627 h 524995"/>
              <a:gd name="connsiteX18" fmla="*/ 1916206 w 2017059"/>
              <a:gd name="connsiteY18" fmla="*/ 365312 h 524995"/>
              <a:gd name="connsiteX19" fmla="*/ 2017059 w 2017059"/>
              <a:gd name="connsiteY19" fmla="*/ 49306 h 524995"/>
              <a:gd name="connsiteX0" fmla="*/ 0 w 2017059"/>
              <a:gd name="connsiteY0" fmla="*/ 57150 h 529477"/>
              <a:gd name="connsiteX1" fmla="*/ 181535 w 2017059"/>
              <a:gd name="connsiteY1" fmla="*/ 238685 h 529477"/>
              <a:gd name="connsiteX2" fmla="*/ 346262 w 2017059"/>
              <a:gd name="connsiteY2" fmla="*/ 319367 h 529477"/>
              <a:gd name="connsiteX3" fmla="*/ 426944 w 2017059"/>
              <a:gd name="connsiteY3" fmla="*/ 235323 h 529477"/>
              <a:gd name="connsiteX4" fmla="*/ 450477 w 2017059"/>
              <a:gd name="connsiteY4" fmla="*/ 50426 h 529477"/>
              <a:gd name="connsiteX5" fmla="*/ 593912 w 2017059"/>
              <a:gd name="connsiteY5" fmla="*/ 23532 h 529477"/>
              <a:gd name="connsiteX6" fmla="*/ 608480 w 2017059"/>
              <a:gd name="connsiteY6" fmla="*/ 63873 h 529477"/>
              <a:gd name="connsiteX7" fmla="*/ 665630 w 2017059"/>
              <a:gd name="connsiteY7" fmla="*/ 406773 h 529477"/>
              <a:gd name="connsiteX8" fmla="*/ 719418 w 2017059"/>
              <a:gd name="connsiteY8" fmla="*/ 521073 h 529477"/>
              <a:gd name="connsiteX9" fmla="*/ 786653 w 2017059"/>
              <a:gd name="connsiteY9" fmla="*/ 356347 h 529477"/>
              <a:gd name="connsiteX10" fmla="*/ 843803 w 2017059"/>
              <a:gd name="connsiteY10" fmla="*/ 144556 h 529477"/>
              <a:gd name="connsiteX11" fmla="*/ 944656 w 2017059"/>
              <a:gd name="connsiteY11" fmla="*/ 50426 h 529477"/>
              <a:gd name="connsiteX12" fmla="*/ 1025338 w 2017059"/>
              <a:gd name="connsiteY12" fmla="*/ 90767 h 529477"/>
              <a:gd name="connsiteX13" fmla="*/ 1055594 w 2017059"/>
              <a:gd name="connsiteY13" fmla="*/ 275664 h 529477"/>
              <a:gd name="connsiteX14" fmla="*/ 1136277 w 2017059"/>
              <a:gd name="connsiteY14" fmla="*/ 369794 h 529477"/>
              <a:gd name="connsiteX15" fmla="*/ 1179980 w 2017059"/>
              <a:gd name="connsiteY15" fmla="*/ 295835 h 529477"/>
              <a:gd name="connsiteX16" fmla="*/ 1237130 w 2017059"/>
              <a:gd name="connsiteY16" fmla="*/ 184897 h 529477"/>
              <a:gd name="connsiteX17" fmla="*/ 1583391 w 2017059"/>
              <a:gd name="connsiteY17" fmla="*/ 309282 h 529477"/>
              <a:gd name="connsiteX18" fmla="*/ 1680882 w 2017059"/>
              <a:gd name="connsiteY18" fmla="*/ 131109 h 529477"/>
              <a:gd name="connsiteX19" fmla="*/ 1916206 w 2017059"/>
              <a:gd name="connsiteY19" fmla="*/ 369794 h 529477"/>
              <a:gd name="connsiteX20" fmla="*/ 2017059 w 2017059"/>
              <a:gd name="connsiteY20" fmla="*/ 53788 h 529477"/>
              <a:gd name="connsiteX0" fmla="*/ 0 w 2017059"/>
              <a:gd name="connsiteY0" fmla="*/ 57150 h 529477"/>
              <a:gd name="connsiteX1" fmla="*/ 181535 w 2017059"/>
              <a:gd name="connsiteY1" fmla="*/ 238685 h 529477"/>
              <a:gd name="connsiteX2" fmla="*/ 346262 w 2017059"/>
              <a:gd name="connsiteY2" fmla="*/ 319367 h 529477"/>
              <a:gd name="connsiteX3" fmla="*/ 426944 w 2017059"/>
              <a:gd name="connsiteY3" fmla="*/ 235323 h 529477"/>
              <a:gd name="connsiteX4" fmla="*/ 450477 w 2017059"/>
              <a:gd name="connsiteY4" fmla="*/ 50426 h 529477"/>
              <a:gd name="connsiteX5" fmla="*/ 497541 w 2017059"/>
              <a:gd name="connsiteY5" fmla="*/ 23532 h 529477"/>
              <a:gd name="connsiteX6" fmla="*/ 593912 w 2017059"/>
              <a:gd name="connsiteY6" fmla="*/ 23532 h 529477"/>
              <a:gd name="connsiteX7" fmla="*/ 608480 w 2017059"/>
              <a:gd name="connsiteY7" fmla="*/ 63873 h 529477"/>
              <a:gd name="connsiteX8" fmla="*/ 665630 w 2017059"/>
              <a:gd name="connsiteY8" fmla="*/ 406773 h 529477"/>
              <a:gd name="connsiteX9" fmla="*/ 719418 w 2017059"/>
              <a:gd name="connsiteY9" fmla="*/ 521073 h 529477"/>
              <a:gd name="connsiteX10" fmla="*/ 786653 w 2017059"/>
              <a:gd name="connsiteY10" fmla="*/ 356347 h 529477"/>
              <a:gd name="connsiteX11" fmla="*/ 843803 w 2017059"/>
              <a:gd name="connsiteY11" fmla="*/ 144556 h 529477"/>
              <a:gd name="connsiteX12" fmla="*/ 944656 w 2017059"/>
              <a:gd name="connsiteY12" fmla="*/ 50426 h 529477"/>
              <a:gd name="connsiteX13" fmla="*/ 1025338 w 2017059"/>
              <a:gd name="connsiteY13" fmla="*/ 90767 h 529477"/>
              <a:gd name="connsiteX14" fmla="*/ 1055594 w 2017059"/>
              <a:gd name="connsiteY14" fmla="*/ 275664 h 529477"/>
              <a:gd name="connsiteX15" fmla="*/ 1136277 w 2017059"/>
              <a:gd name="connsiteY15" fmla="*/ 369794 h 529477"/>
              <a:gd name="connsiteX16" fmla="*/ 1179980 w 2017059"/>
              <a:gd name="connsiteY16" fmla="*/ 295835 h 529477"/>
              <a:gd name="connsiteX17" fmla="*/ 1237130 w 2017059"/>
              <a:gd name="connsiteY17" fmla="*/ 184897 h 529477"/>
              <a:gd name="connsiteX18" fmla="*/ 1583391 w 2017059"/>
              <a:gd name="connsiteY18" fmla="*/ 309282 h 529477"/>
              <a:gd name="connsiteX19" fmla="*/ 1680882 w 2017059"/>
              <a:gd name="connsiteY19" fmla="*/ 131109 h 529477"/>
              <a:gd name="connsiteX20" fmla="*/ 1916206 w 2017059"/>
              <a:gd name="connsiteY20" fmla="*/ 369794 h 529477"/>
              <a:gd name="connsiteX21" fmla="*/ 2017059 w 2017059"/>
              <a:gd name="connsiteY21" fmla="*/ 53788 h 529477"/>
              <a:gd name="connsiteX0" fmla="*/ 0 w 2017059"/>
              <a:gd name="connsiteY0" fmla="*/ 57150 h 529477"/>
              <a:gd name="connsiteX1" fmla="*/ 181535 w 2017059"/>
              <a:gd name="connsiteY1" fmla="*/ 238685 h 529477"/>
              <a:gd name="connsiteX2" fmla="*/ 346262 w 2017059"/>
              <a:gd name="connsiteY2" fmla="*/ 319367 h 529477"/>
              <a:gd name="connsiteX3" fmla="*/ 426944 w 2017059"/>
              <a:gd name="connsiteY3" fmla="*/ 235323 h 529477"/>
              <a:gd name="connsiteX4" fmla="*/ 450477 w 2017059"/>
              <a:gd name="connsiteY4" fmla="*/ 50426 h 529477"/>
              <a:gd name="connsiteX5" fmla="*/ 497541 w 2017059"/>
              <a:gd name="connsiteY5" fmla="*/ 23532 h 529477"/>
              <a:gd name="connsiteX6" fmla="*/ 593912 w 2017059"/>
              <a:gd name="connsiteY6" fmla="*/ 23532 h 529477"/>
              <a:gd name="connsiteX7" fmla="*/ 608480 w 2017059"/>
              <a:gd name="connsiteY7" fmla="*/ 63873 h 529477"/>
              <a:gd name="connsiteX8" fmla="*/ 665630 w 2017059"/>
              <a:gd name="connsiteY8" fmla="*/ 406773 h 529477"/>
              <a:gd name="connsiteX9" fmla="*/ 719418 w 2017059"/>
              <a:gd name="connsiteY9" fmla="*/ 521073 h 529477"/>
              <a:gd name="connsiteX10" fmla="*/ 786653 w 2017059"/>
              <a:gd name="connsiteY10" fmla="*/ 356347 h 529477"/>
              <a:gd name="connsiteX11" fmla="*/ 843803 w 2017059"/>
              <a:gd name="connsiteY11" fmla="*/ 144556 h 529477"/>
              <a:gd name="connsiteX12" fmla="*/ 944656 w 2017059"/>
              <a:gd name="connsiteY12" fmla="*/ 50426 h 529477"/>
              <a:gd name="connsiteX13" fmla="*/ 1025338 w 2017059"/>
              <a:gd name="connsiteY13" fmla="*/ 90767 h 529477"/>
              <a:gd name="connsiteX14" fmla="*/ 1055594 w 2017059"/>
              <a:gd name="connsiteY14" fmla="*/ 275664 h 529477"/>
              <a:gd name="connsiteX15" fmla="*/ 1136277 w 2017059"/>
              <a:gd name="connsiteY15" fmla="*/ 369794 h 529477"/>
              <a:gd name="connsiteX16" fmla="*/ 1179980 w 2017059"/>
              <a:gd name="connsiteY16" fmla="*/ 295835 h 529477"/>
              <a:gd name="connsiteX17" fmla="*/ 1237130 w 2017059"/>
              <a:gd name="connsiteY17" fmla="*/ 184897 h 529477"/>
              <a:gd name="connsiteX18" fmla="*/ 1583391 w 2017059"/>
              <a:gd name="connsiteY18" fmla="*/ 309282 h 529477"/>
              <a:gd name="connsiteX19" fmla="*/ 1680882 w 2017059"/>
              <a:gd name="connsiteY19" fmla="*/ 131109 h 529477"/>
              <a:gd name="connsiteX20" fmla="*/ 1916206 w 2017059"/>
              <a:gd name="connsiteY20" fmla="*/ 369794 h 529477"/>
              <a:gd name="connsiteX21" fmla="*/ 2017059 w 2017059"/>
              <a:gd name="connsiteY21" fmla="*/ 53788 h 529477"/>
              <a:gd name="connsiteX0" fmla="*/ 0 w 2017059"/>
              <a:gd name="connsiteY0" fmla="*/ 57150 h 529477"/>
              <a:gd name="connsiteX1" fmla="*/ 181535 w 2017059"/>
              <a:gd name="connsiteY1" fmla="*/ 238685 h 529477"/>
              <a:gd name="connsiteX2" fmla="*/ 346262 w 2017059"/>
              <a:gd name="connsiteY2" fmla="*/ 319367 h 529477"/>
              <a:gd name="connsiteX3" fmla="*/ 426944 w 2017059"/>
              <a:gd name="connsiteY3" fmla="*/ 235323 h 529477"/>
              <a:gd name="connsiteX4" fmla="*/ 450477 w 2017059"/>
              <a:gd name="connsiteY4" fmla="*/ 50426 h 529477"/>
              <a:gd name="connsiteX5" fmla="*/ 497541 w 2017059"/>
              <a:gd name="connsiteY5" fmla="*/ 23532 h 529477"/>
              <a:gd name="connsiteX6" fmla="*/ 593912 w 2017059"/>
              <a:gd name="connsiteY6" fmla="*/ 23532 h 529477"/>
              <a:gd name="connsiteX7" fmla="*/ 608480 w 2017059"/>
              <a:gd name="connsiteY7" fmla="*/ 63873 h 529477"/>
              <a:gd name="connsiteX8" fmla="*/ 665630 w 2017059"/>
              <a:gd name="connsiteY8" fmla="*/ 406773 h 529477"/>
              <a:gd name="connsiteX9" fmla="*/ 719418 w 2017059"/>
              <a:gd name="connsiteY9" fmla="*/ 521073 h 529477"/>
              <a:gd name="connsiteX10" fmla="*/ 786653 w 2017059"/>
              <a:gd name="connsiteY10" fmla="*/ 356347 h 529477"/>
              <a:gd name="connsiteX11" fmla="*/ 843803 w 2017059"/>
              <a:gd name="connsiteY11" fmla="*/ 144556 h 529477"/>
              <a:gd name="connsiteX12" fmla="*/ 944656 w 2017059"/>
              <a:gd name="connsiteY12" fmla="*/ 50426 h 529477"/>
              <a:gd name="connsiteX13" fmla="*/ 1025338 w 2017059"/>
              <a:gd name="connsiteY13" fmla="*/ 90767 h 529477"/>
              <a:gd name="connsiteX14" fmla="*/ 1055594 w 2017059"/>
              <a:gd name="connsiteY14" fmla="*/ 275664 h 529477"/>
              <a:gd name="connsiteX15" fmla="*/ 1136277 w 2017059"/>
              <a:gd name="connsiteY15" fmla="*/ 369794 h 529477"/>
              <a:gd name="connsiteX16" fmla="*/ 1179980 w 2017059"/>
              <a:gd name="connsiteY16" fmla="*/ 295835 h 529477"/>
              <a:gd name="connsiteX17" fmla="*/ 1237130 w 2017059"/>
              <a:gd name="connsiteY17" fmla="*/ 184897 h 529477"/>
              <a:gd name="connsiteX18" fmla="*/ 1583391 w 2017059"/>
              <a:gd name="connsiteY18" fmla="*/ 309282 h 529477"/>
              <a:gd name="connsiteX19" fmla="*/ 1680882 w 2017059"/>
              <a:gd name="connsiteY19" fmla="*/ 131109 h 529477"/>
              <a:gd name="connsiteX20" fmla="*/ 1916206 w 2017059"/>
              <a:gd name="connsiteY20" fmla="*/ 369794 h 529477"/>
              <a:gd name="connsiteX21" fmla="*/ 2017059 w 2017059"/>
              <a:gd name="connsiteY21" fmla="*/ 53788 h 529477"/>
              <a:gd name="connsiteX0" fmla="*/ 0 w 2017059"/>
              <a:gd name="connsiteY0" fmla="*/ 57150 h 529477"/>
              <a:gd name="connsiteX1" fmla="*/ 181535 w 2017059"/>
              <a:gd name="connsiteY1" fmla="*/ 238685 h 529477"/>
              <a:gd name="connsiteX2" fmla="*/ 346262 w 2017059"/>
              <a:gd name="connsiteY2" fmla="*/ 319367 h 529477"/>
              <a:gd name="connsiteX3" fmla="*/ 426944 w 2017059"/>
              <a:gd name="connsiteY3" fmla="*/ 235323 h 529477"/>
              <a:gd name="connsiteX4" fmla="*/ 450477 w 2017059"/>
              <a:gd name="connsiteY4" fmla="*/ 50426 h 529477"/>
              <a:gd name="connsiteX5" fmla="*/ 457200 w 2017059"/>
              <a:gd name="connsiteY5" fmla="*/ 50426 h 529477"/>
              <a:gd name="connsiteX6" fmla="*/ 497541 w 2017059"/>
              <a:gd name="connsiteY6" fmla="*/ 23532 h 529477"/>
              <a:gd name="connsiteX7" fmla="*/ 593912 w 2017059"/>
              <a:gd name="connsiteY7" fmla="*/ 23532 h 529477"/>
              <a:gd name="connsiteX8" fmla="*/ 608480 w 2017059"/>
              <a:gd name="connsiteY8" fmla="*/ 63873 h 529477"/>
              <a:gd name="connsiteX9" fmla="*/ 665630 w 2017059"/>
              <a:gd name="connsiteY9" fmla="*/ 406773 h 529477"/>
              <a:gd name="connsiteX10" fmla="*/ 719418 w 2017059"/>
              <a:gd name="connsiteY10" fmla="*/ 521073 h 529477"/>
              <a:gd name="connsiteX11" fmla="*/ 786653 w 2017059"/>
              <a:gd name="connsiteY11" fmla="*/ 356347 h 529477"/>
              <a:gd name="connsiteX12" fmla="*/ 843803 w 2017059"/>
              <a:gd name="connsiteY12" fmla="*/ 144556 h 529477"/>
              <a:gd name="connsiteX13" fmla="*/ 944656 w 2017059"/>
              <a:gd name="connsiteY13" fmla="*/ 50426 h 529477"/>
              <a:gd name="connsiteX14" fmla="*/ 1025338 w 2017059"/>
              <a:gd name="connsiteY14" fmla="*/ 90767 h 529477"/>
              <a:gd name="connsiteX15" fmla="*/ 1055594 w 2017059"/>
              <a:gd name="connsiteY15" fmla="*/ 275664 h 529477"/>
              <a:gd name="connsiteX16" fmla="*/ 1136277 w 2017059"/>
              <a:gd name="connsiteY16" fmla="*/ 369794 h 529477"/>
              <a:gd name="connsiteX17" fmla="*/ 1179980 w 2017059"/>
              <a:gd name="connsiteY17" fmla="*/ 295835 h 529477"/>
              <a:gd name="connsiteX18" fmla="*/ 1237130 w 2017059"/>
              <a:gd name="connsiteY18" fmla="*/ 184897 h 529477"/>
              <a:gd name="connsiteX19" fmla="*/ 1583391 w 2017059"/>
              <a:gd name="connsiteY19" fmla="*/ 309282 h 529477"/>
              <a:gd name="connsiteX20" fmla="*/ 1680882 w 2017059"/>
              <a:gd name="connsiteY20" fmla="*/ 131109 h 529477"/>
              <a:gd name="connsiteX21" fmla="*/ 1916206 w 2017059"/>
              <a:gd name="connsiteY21" fmla="*/ 369794 h 529477"/>
              <a:gd name="connsiteX22" fmla="*/ 2017059 w 2017059"/>
              <a:gd name="connsiteY22" fmla="*/ 53788 h 529477"/>
              <a:gd name="connsiteX0" fmla="*/ 0 w 2017059"/>
              <a:gd name="connsiteY0" fmla="*/ 57150 h 529477"/>
              <a:gd name="connsiteX1" fmla="*/ 181535 w 2017059"/>
              <a:gd name="connsiteY1" fmla="*/ 238685 h 529477"/>
              <a:gd name="connsiteX2" fmla="*/ 346262 w 2017059"/>
              <a:gd name="connsiteY2" fmla="*/ 319367 h 529477"/>
              <a:gd name="connsiteX3" fmla="*/ 426944 w 2017059"/>
              <a:gd name="connsiteY3" fmla="*/ 235323 h 529477"/>
              <a:gd name="connsiteX4" fmla="*/ 450477 w 2017059"/>
              <a:gd name="connsiteY4" fmla="*/ 50426 h 529477"/>
              <a:gd name="connsiteX5" fmla="*/ 457200 w 2017059"/>
              <a:gd name="connsiteY5" fmla="*/ 50426 h 529477"/>
              <a:gd name="connsiteX6" fmla="*/ 593912 w 2017059"/>
              <a:gd name="connsiteY6" fmla="*/ 23532 h 529477"/>
              <a:gd name="connsiteX7" fmla="*/ 608480 w 2017059"/>
              <a:gd name="connsiteY7" fmla="*/ 63873 h 529477"/>
              <a:gd name="connsiteX8" fmla="*/ 665630 w 2017059"/>
              <a:gd name="connsiteY8" fmla="*/ 406773 h 529477"/>
              <a:gd name="connsiteX9" fmla="*/ 719418 w 2017059"/>
              <a:gd name="connsiteY9" fmla="*/ 521073 h 529477"/>
              <a:gd name="connsiteX10" fmla="*/ 786653 w 2017059"/>
              <a:gd name="connsiteY10" fmla="*/ 356347 h 529477"/>
              <a:gd name="connsiteX11" fmla="*/ 843803 w 2017059"/>
              <a:gd name="connsiteY11" fmla="*/ 144556 h 529477"/>
              <a:gd name="connsiteX12" fmla="*/ 944656 w 2017059"/>
              <a:gd name="connsiteY12" fmla="*/ 50426 h 529477"/>
              <a:gd name="connsiteX13" fmla="*/ 1025338 w 2017059"/>
              <a:gd name="connsiteY13" fmla="*/ 90767 h 529477"/>
              <a:gd name="connsiteX14" fmla="*/ 1055594 w 2017059"/>
              <a:gd name="connsiteY14" fmla="*/ 275664 h 529477"/>
              <a:gd name="connsiteX15" fmla="*/ 1136277 w 2017059"/>
              <a:gd name="connsiteY15" fmla="*/ 369794 h 529477"/>
              <a:gd name="connsiteX16" fmla="*/ 1179980 w 2017059"/>
              <a:gd name="connsiteY16" fmla="*/ 295835 h 529477"/>
              <a:gd name="connsiteX17" fmla="*/ 1237130 w 2017059"/>
              <a:gd name="connsiteY17" fmla="*/ 184897 h 529477"/>
              <a:gd name="connsiteX18" fmla="*/ 1583391 w 2017059"/>
              <a:gd name="connsiteY18" fmla="*/ 309282 h 529477"/>
              <a:gd name="connsiteX19" fmla="*/ 1680882 w 2017059"/>
              <a:gd name="connsiteY19" fmla="*/ 131109 h 529477"/>
              <a:gd name="connsiteX20" fmla="*/ 1916206 w 2017059"/>
              <a:gd name="connsiteY20" fmla="*/ 369794 h 529477"/>
              <a:gd name="connsiteX21" fmla="*/ 2017059 w 2017059"/>
              <a:gd name="connsiteY21" fmla="*/ 53788 h 529477"/>
              <a:gd name="connsiteX0" fmla="*/ 0 w 2017059"/>
              <a:gd name="connsiteY0" fmla="*/ 52668 h 524995"/>
              <a:gd name="connsiteX1" fmla="*/ 181535 w 2017059"/>
              <a:gd name="connsiteY1" fmla="*/ 234203 h 524995"/>
              <a:gd name="connsiteX2" fmla="*/ 346262 w 2017059"/>
              <a:gd name="connsiteY2" fmla="*/ 314885 h 524995"/>
              <a:gd name="connsiteX3" fmla="*/ 426944 w 2017059"/>
              <a:gd name="connsiteY3" fmla="*/ 230841 h 524995"/>
              <a:gd name="connsiteX4" fmla="*/ 450477 w 2017059"/>
              <a:gd name="connsiteY4" fmla="*/ 45944 h 524995"/>
              <a:gd name="connsiteX5" fmla="*/ 457200 w 2017059"/>
              <a:gd name="connsiteY5" fmla="*/ 45944 h 524995"/>
              <a:gd name="connsiteX6" fmla="*/ 608480 w 2017059"/>
              <a:gd name="connsiteY6" fmla="*/ 59391 h 524995"/>
              <a:gd name="connsiteX7" fmla="*/ 665630 w 2017059"/>
              <a:gd name="connsiteY7" fmla="*/ 402291 h 524995"/>
              <a:gd name="connsiteX8" fmla="*/ 719418 w 2017059"/>
              <a:gd name="connsiteY8" fmla="*/ 516591 h 524995"/>
              <a:gd name="connsiteX9" fmla="*/ 786653 w 2017059"/>
              <a:gd name="connsiteY9" fmla="*/ 351865 h 524995"/>
              <a:gd name="connsiteX10" fmla="*/ 843803 w 2017059"/>
              <a:gd name="connsiteY10" fmla="*/ 140074 h 524995"/>
              <a:gd name="connsiteX11" fmla="*/ 944656 w 2017059"/>
              <a:gd name="connsiteY11" fmla="*/ 45944 h 524995"/>
              <a:gd name="connsiteX12" fmla="*/ 1025338 w 2017059"/>
              <a:gd name="connsiteY12" fmla="*/ 86285 h 524995"/>
              <a:gd name="connsiteX13" fmla="*/ 1055594 w 2017059"/>
              <a:gd name="connsiteY13" fmla="*/ 271182 h 524995"/>
              <a:gd name="connsiteX14" fmla="*/ 1136277 w 2017059"/>
              <a:gd name="connsiteY14" fmla="*/ 365312 h 524995"/>
              <a:gd name="connsiteX15" fmla="*/ 1179980 w 2017059"/>
              <a:gd name="connsiteY15" fmla="*/ 291353 h 524995"/>
              <a:gd name="connsiteX16" fmla="*/ 1237130 w 2017059"/>
              <a:gd name="connsiteY16" fmla="*/ 180415 h 524995"/>
              <a:gd name="connsiteX17" fmla="*/ 1583391 w 2017059"/>
              <a:gd name="connsiteY17" fmla="*/ 304800 h 524995"/>
              <a:gd name="connsiteX18" fmla="*/ 1680882 w 2017059"/>
              <a:gd name="connsiteY18" fmla="*/ 126627 h 524995"/>
              <a:gd name="connsiteX19" fmla="*/ 1916206 w 2017059"/>
              <a:gd name="connsiteY19" fmla="*/ 365312 h 524995"/>
              <a:gd name="connsiteX20" fmla="*/ 2017059 w 2017059"/>
              <a:gd name="connsiteY20" fmla="*/ 49306 h 524995"/>
              <a:gd name="connsiteX0" fmla="*/ 0 w 2017059"/>
              <a:gd name="connsiteY0" fmla="*/ 37540 h 509867"/>
              <a:gd name="connsiteX1" fmla="*/ 181535 w 2017059"/>
              <a:gd name="connsiteY1" fmla="*/ 219075 h 509867"/>
              <a:gd name="connsiteX2" fmla="*/ 346262 w 2017059"/>
              <a:gd name="connsiteY2" fmla="*/ 299757 h 509867"/>
              <a:gd name="connsiteX3" fmla="*/ 426944 w 2017059"/>
              <a:gd name="connsiteY3" fmla="*/ 215713 h 509867"/>
              <a:gd name="connsiteX4" fmla="*/ 450477 w 2017059"/>
              <a:gd name="connsiteY4" fmla="*/ 30816 h 509867"/>
              <a:gd name="connsiteX5" fmla="*/ 457200 w 2017059"/>
              <a:gd name="connsiteY5" fmla="*/ 30816 h 509867"/>
              <a:gd name="connsiteX6" fmla="*/ 608480 w 2017059"/>
              <a:gd name="connsiteY6" fmla="*/ 120463 h 509867"/>
              <a:gd name="connsiteX7" fmla="*/ 665630 w 2017059"/>
              <a:gd name="connsiteY7" fmla="*/ 387163 h 509867"/>
              <a:gd name="connsiteX8" fmla="*/ 719418 w 2017059"/>
              <a:gd name="connsiteY8" fmla="*/ 501463 h 509867"/>
              <a:gd name="connsiteX9" fmla="*/ 786653 w 2017059"/>
              <a:gd name="connsiteY9" fmla="*/ 336737 h 509867"/>
              <a:gd name="connsiteX10" fmla="*/ 843803 w 2017059"/>
              <a:gd name="connsiteY10" fmla="*/ 124946 h 509867"/>
              <a:gd name="connsiteX11" fmla="*/ 944656 w 2017059"/>
              <a:gd name="connsiteY11" fmla="*/ 30816 h 509867"/>
              <a:gd name="connsiteX12" fmla="*/ 1025338 w 2017059"/>
              <a:gd name="connsiteY12" fmla="*/ 71157 h 509867"/>
              <a:gd name="connsiteX13" fmla="*/ 1055594 w 2017059"/>
              <a:gd name="connsiteY13" fmla="*/ 256054 h 509867"/>
              <a:gd name="connsiteX14" fmla="*/ 1136277 w 2017059"/>
              <a:gd name="connsiteY14" fmla="*/ 350184 h 509867"/>
              <a:gd name="connsiteX15" fmla="*/ 1179980 w 2017059"/>
              <a:gd name="connsiteY15" fmla="*/ 276225 h 509867"/>
              <a:gd name="connsiteX16" fmla="*/ 1237130 w 2017059"/>
              <a:gd name="connsiteY16" fmla="*/ 165287 h 509867"/>
              <a:gd name="connsiteX17" fmla="*/ 1583391 w 2017059"/>
              <a:gd name="connsiteY17" fmla="*/ 289672 h 509867"/>
              <a:gd name="connsiteX18" fmla="*/ 1680882 w 2017059"/>
              <a:gd name="connsiteY18" fmla="*/ 111499 h 509867"/>
              <a:gd name="connsiteX19" fmla="*/ 1916206 w 2017059"/>
              <a:gd name="connsiteY19" fmla="*/ 350184 h 509867"/>
              <a:gd name="connsiteX20" fmla="*/ 2017059 w 2017059"/>
              <a:gd name="connsiteY20" fmla="*/ 34178 h 509867"/>
              <a:gd name="connsiteX0" fmla="*/ 0 w 2017059"/>
              <a:gd name="connsiteY0" fmla="*/ 24840 h 497167"/>
              <a:gd name="connsiteX1" fmla="*/ 181535 w 2017059"/>
              <a:gd name="connsiteY1" fmla="*/ 206375 h 497167"/>
              <a:gd name="connsiteX2" fmla="*/ 346262 w 2017059"/>
              <a:gd name="connsiteY2" fmla="*/ 287057 h 497167"/>
              <a:gd name="connsiteX3" fmla="*/ 426944 w 2017059"/>
              <a:gd name="connsiteY3" fmla="*/ 203013 h 497167"/>
              <a:gd name="connsiteX4" fmla="*/ 450477 w 2017059"/>
              <a:gd name="connsiteY4" fmla="*/ 18116 h 497167"/>
              <a:gd name="connsiteX5" fmla="*/ 457200 w 2017059"/>
              <a:gd name="connsiteY5" fmla="*/ 94316 h 497167"/>
              <a:gd name="connsiteX6" fmla="*/ 608480 w 2017059"/>
              <a:gd name="connsiteY6" fmla="*/ 107763 h 497167"/>
              <a:gd name="connsiteX7" fmla="*/ 665630 w 2017059"/>
              <a:gd name="connsiteY7" fmla="*/ 374463 h 497167"/>
              <a:gd name="connsiteX8" fmla="*/ 719418 w 2017059"/>
              <a:gd name="connsiteY8" fmla="*/ 488763 h 497167"/>
              <a:gd name="connsiteX9" fmla="*/ 786653 w 2017059"/>
              <a:gd name="connsiteY9" fmla="*/ 324037 h 497167"/>
              <a:gd name="connsiteX10" fmla="*/ 843803 w 2017059"/>
              <a:gd name="connsiteY10" fmla="*/ 112246 h 497167"/>
              <a:gd name="connsiteX11" fmla="*/ 944656 w 2017059"/>
              <a:gd name="connsiteY11" fmla="*/ 18116 h 497167"/>
              <a:gd name="connsiteX12" fmla="*/ 1025338 w 2017059"/>
              <a:gd name="connsiteY12" fmla="*/ 58457 h 497167"/>
              <a:gd name="connsiteX13" fmla="*/ 1055594 w 2017059"/>
              <a:gd name="connsiteY13" fmla="*/ 243354 h 497167"/>
              <a:gd name="connsiteX14" fmla="*/ 1136277 w 2017059"/>
              <a:gd name="connsiteY14" fmla="*/ 337484 h 497167"/>
              <a:gd name="connsiteX15" fmla="*/ 1179980 w 2017059"/>
              <a:gd name="connsiteY15" fmla="*/ 263525 h 497167"/>
              <a:gd name="connsiteX16" fmla="*/ 1237130 w 2017059"/>
              <a:gd name="connsiteY16" fmla="*/ 152587 h 497167"/>
              <a:gd name="connsiteX17" fmla="*/ 1583391 w 2017059"/>
              <a:gd name="connsiteY17" fmla="*/ 276972 h 497167"/>
              <a:gd name="connsiteX18" fmla="*/ 1680882 w 2017059"/>
              <a:gd name="connsiteY18" fmla="*/ 98799 h 497167"/>
              <a:gd name="connsiteX19" fmla="*/ 1916206 w 2017059"/>
              <a:gd name="connsiteY19" fmla="*/ 337484 h 497167"/>
              <a:gd name="connsiteX20" fmla="*/ 2017059 w 2017059"/>
              <a:gd name="connsiteY20" fmla="*/ 21478 h 497167"/>
              <a:gd name="connsiteX0" fmla="*/ 0 w 2017059"/>
              <a:gd name="connsiteY0" fmla="*/ 24840 h 497167"/>
              <a:gd name="connsiteX1" fmla="*/ 181535 w 2017059"/>
              <a:gd name="connsiteY1" fmla="*/ 206375 h 497167"/>
              <a:gd name="connsiteX2" fmla="*/ 346262 w 2017059"/>
              <a:gd name="connsiteY2" fmla="*/ 287057 h 497167"/>
              <a:gd name="connsiteX3" fmla="*/ 426944 w 2017059"/>
              <a:gd name="connsiteY3" fmla="*/ 203013 h 497167"/>
              <a:gd name="connsiteX4" fmla="*/ 450477 w 2017059"/>
              <a:gd name="connsiteY4" fmla="*/ 18116 h 497167"/>
              <a:gd name="connsiteX5" fmla="*/ 457200 w 2017059"/>
              <a:gd name="connsiteY5" fmla="*/ 94316 h 497167"/>
              <a:gd name="connsiteX6" fmla="*/ 610721 w 2017059"/>
              <a:gd name="connsiteY6" fmla="*/ 15875 h 497167"/>
              <a:gd name="connsiteX7" fmla="*/ 608480 w 2017059"/>
              <a:gd name="connsiteY7" fmla="*/ 107763 h 497167"/>
              <a:gd name="connsiteX8" fmla="*/ 665630 w 2017059"/>
              <a:gd name="connsiteY8" fmla="*/ 374463 h 497167"/>
              <a:gd name="connsiteX9" fmla="*/ 719418 w 2017059"/>
              <a:gd name="connsiteY9" fmla="*/ 488763 h 497167"/>
              <a:gd name="connsiteX10" fmla="*/ 786653 w 2017059"/>
              <a:gd name="connsiteY10" fmla="*/ 324037 h 497167"/>
              <a:gd name="connsiteX11" fmla="*/ 843803 w 2017059"/>
              <a:gd name="connsiteY11" fmla="*/ 112246 h 497167"/>
              <a:gd name="connsiteX12" fmla="*/ 944656 w 2017059"/>
              <a:gd name="connsiteY12" fmla="*/ 18116 h 497167"/>
              <a:gd name="connsiteX13" fmla="*/ 1025338 w 2017059"/>
              <a:gd name="connsiteY13" fmla="*/ 58457 h 497167"/>
              <a:gd name="connsiteX14" fmla="*/ 1055594 w 2017059"/>
              <a:gd name="connsiteY14" fmla="*/ 243354 h 497167"/>
              <a:gd name="connsiteX15" fmla="*/ 1136277 w 2017059"/>
              <a:gd name="connsiteY15" fmla="*/ 337484 h 497167"/>
              <a:gd name="connsiteX16" fmla="*/ 1179980 w 2017059"/>
              <a:gd name="connsiteY16" fmla="*/ 263525 h 497167"/>
              <a:gd name="connsiteX17" fmla="*/ 1237130 w 2017059"/>
              <a:gd name="connsiteY17" fmla="*/ 152587 h 497167"/>
              <a:gd name="connsiteX18" fmla="*/ 1583391 w 2017059"/>
              <a:gd name="connsiteY18" fmla="*/ 276972 h 497167"/>
              <a:gd name="connsiteX19" fmla="*/ 1680882 w 2017059"/>
              <a:gd name="connsiteY19" fmla="*/ 98799 h 497167"/>
              <a:gd name="connsiteX20" fmla="*/ 1916206 w 2017059"/>
              <a:gd name="connsiteY20" fmla="*/ 337484 h 497167"/>
              <a:gd name="connsiteX21" fmla="*/ 2017059 w 2017059"/>
              <a:gd name="connsiteY21" fmla="*/ 21478 h 497167"/>
              <a:gd name="connsiteX0" fmla="*/ 0 w 2017059"/>
              <a:gd name="connsiteY0" fmla="*/ 24840 h 497167"/>
              <a:gd name="connsiteX1" fmla="*/ 181535 w 2017059"/>
              <a:gd name="connsiteY1" fmla="*/ 206375 h 497167"/>
              <a:gd name="connsiteX2" fmla="*/ 346262 w 2017059"/>
              <a:gd name="connsiteY2" fmla="*/ 287057 h 497167"/>
              <a:gd name="connsiteX3" fmla="*/ 426944 w 2017059"/>
              <a:gd name="connsiteY3" fmla="*/ 203013 h 497167"/>
              <a:gd name="connsiteX4" fmla="*/ 450477 w 2017059"/>
              <a:gd name="connsiteY4" fmla="*/ 18116 h 497167"/>
              <a:gd name="connsiteX5" fmla="*/ 457200 w 2017059"/>
              <a:gd name="connsiteY5" fmla="*/ 94316 h 497167"/>
              <a:gd name="connsiteX6" fmla="*/ 441512 w 2017059"/>
              <a:gd name="connsiteY6" fmla="*/ 68543 h 497167"/>
              <a:gd name="connsiteX7" fmla="*/ 610721 w 2017059"/>
              <a:gd name="connsiteY7" fmla="*/ 15875 h 497167"/>
              <a:gd name="connsiteX8" fmla="*/ 608480 w 2017059"/>
              <a:gd name="connsiteY8" fmla="*/ 107763 h 497167"/>
              <a:gd name="connsiteX9" fmla="*/ 665630 w 2017059"/>
              <a:gd name="connsiteY9" fmla="*/ 374463 h 497167"/>
              <a:gd name="connsiteX10" fmla="*/ 719418 w 2017059"/>
              <a:gd name="connsiteY10" fmla="*/ 488763 h 497167"/>
              <a:gd name="connsiteX11" fmla="*/ 786653 w 2017059"/>
              <a:gd name="connsiteY11" fmla="*/ 324037 h 497167"/>
              <a:gd name="connsiteX12" fmla="*/ 843803 w 2017059"/>
              <a:gd name="connsiteY12" fmla="*/ 112246 h 497167"/>
              <a:gd name="connsiteX13" fmla="*/ 944656 w 2017059"/>
              <a:gd name="connsiteY13" fmla="*/ 18116 h 497167"/>
              <a:gd name="connsiteX14" fmla="*/ 1025338 w 2017059"/>
              <a:gd name="connsiteY14" fmla="*/ 58457 h 497167"/>
              <a:gd name="connsiteX15" fmla="*/ 1055594 w 2017059"/>
              <a:gd name="connsiteY15" fmla="*/ 243354 h 497167"/>
              <a:gd name="connsiteX16" fmla="*/ 1136277 w 2017059"/>
              <a:gd name="connsiteY16" fmla="*/ 337484 h 497167"/>
              <a:gd name="connsiteX17" fmla="*/ 1179980 w 2017059"/>
              <a:gd name="connsiteY17" fmla="*/ 263525 h 497167"/>
              <a:gd name="connsiteX18" fmla="*/ 1237130 w 2017059"/>
              <a:gd name="connsiteY18" fmla="*/ 152587 h 497167"/>
              <a:gd name="connsiteX19" fmla="*/ 1583391 w 2017059"/>
              <a:gd name="connsiteY19" fmla="*/ 276972 h 497167"/>
              <a:gd name="connsiteX20" fmla="*/ 1680882 w 2017059"/>
              <a:gd name="connsiteY20" fmla="*/ 98799 h 497167"/>
              <a:gd name="connsiteX21" fmla="*/ 1916206 w 2017059"/>
              <a:gd name="connsiteY21" fmla="*/ 337484 h 497167"/>
              <a:gd name="connsiteX22" fmla="*/ 2017059 w 2017059"/>
              <a:gd name="connsiteY22" fmla="*/ 21478 h 497167"/>
              <a:gd name="connsiteX0" fmla="*/ 0 w 2017059"/>
              <a:gd name="connsiteY0" fmla="*/ 24840 h 497167"/>
              <a:gd name="connsiteX1" fmla="*/ 181535 w 2017059"/>
              <a:gd name="connsiteY1" fmla="*/ 206375 h 497167"/>
              <a:gd name="connsiteX2" fmla="*/ 346262 w 2017059"/>
              <a:gd name="connsiteY2" fmla="*/ 287057 h 497167"/>
              <a:gd name="connsiteX3" fmla="*/ 426944 w 2017059"/>
              <a:gd name="connsiteY3" fmla="*/ 203013 h 497167"/>
              <a:gd name="connsiteX4" fmla="*/ 450477 w 2017059"/>
              <a:gd name="connsiteY4" fmla="*/ 18116 h 497167"/>
              <a:gd name="connsiteX5" fmla="*/ 457200 w 2017059"/>
              <a:gd name="connsiteY5" fmla="*/ 94316 h 497167"/>
              <a:gd name="connsiteX6" fmla="*/ 441512 w 2017059"/>
              <a:gd name="connsiteY6" fmla="*/ 68543 h 497167"/>
              <a:gd name="connsiteX7" fmla="*/ 610721 w 2017059"/>
              <a:gd name="connsiteY7" fmla="*/ 15875 h 497167"/>
              <a:gd name="connsiteX8" fmla="*/ 608480 w 2017059"/>
              <a:gd name="connsiteY8" fmla="*/ 107763 h 497167"/>
              <a:gd name="connsiteX9" fmla="*/ 665630 w 2017059"/>
              <a:gd name="connsiteY9" fmla="*/ 374463 h 497167"/>
              <a:gd name="connsiteX10" fmla="*/ 719418 w 2017059"/>
              <a:gd name="connsiteY10" fmla="*/ 488763 h 497167"/>
              <a:gd name="connsiteX11" fmla="*/ 786653 w 2017059"/>
              <a:gd name="connsiteY11" fmla="*/ 324037 h 497167"/>
              <a:gd name="connsiteX12" fmla="*/ 843803 w 2017059"/>
              <a:gd name="connsiteY12" fmla="*/ 112246 h 497167"/>
              <a:gd name="connsiteX13" fmla="*/ 944656 w 2017059"/>
              <a:gd name="connsiteY13" fmla="*/ 18116 h 497167"/>
              <a:gd name="connsiteX14" fmla="*/ 1025338 w 2017059"/>
              <a:gd name="connsiteY14" fmla="*/ 58457 h 497167"/>
              <a:gd name="connsiteX15" fmla="*/ 1055594 w 2017059"/>
              <a:gd name="connsiteY15" fmla="*/ 243354 h 497167"/>
              <a:gd name="connsiteX16" fmla="*/ 1136277 w 2017059"/>
              <a:gd name="connsiteY16" fmla="*/ 337484 h 497167"/>
              <a:gd name="connsiteX17" fmla="*/ 1179980 w 2017059"/>
              <a:gd name="connsiteY17" fmla="*/ 263525 h 497167"/>
              <a:gd name="connsiteX18" fmla="*/ 1237130 w 2017059"/>
              <a:gd name="connsiteY18" fmla="*/ 152587 h 497167"/>
              <a:gd name="connsiteX19" fmla="*/ 1583391 w 2017059"/>
              <a:gd name="connsiteY19" fmla="*/ 276972 h 497167"/>
              <a:gd name="connsiteX20" fmla="*/ 1680882 w 2017059"/>
              <a:gd name="connsiteY20" fmla="*/ 98799 h 497167"/>
              <a:gd name="connsiteX21" fmla="*/ 1916206 w 2017059"/>
              <a:gd name="connsiteY21" fmla="*/ 337484 h 497167"/>
              <a:gd name="connsiteX22" fmla="*/ 2017059 w 2017059"/>
              <a:gd name="connsiteY22" fmla="*/ 21478 h 497167"/>
              <a:gd name="connsiteX0" fmla="*/ 0 w 2017059"/>
              <a:gd name="connsiteY0" fmla="*/ 55656 h 527983"/>
              <a:gd name="connsiteX1" fmla="*/ 181535 w 2017059"/>
              <a:gd name="connsiteY1" fmla="*/ 237191 h 527983"/>
              <a:gd name="connsiteX2" fmla="*/ 346262 w 2017059"/>
              <a:gd name="connsiteY2" fmla="*/ 317873 h 527983"/>
              <a:gd name="connsiteX3" fmla="*/ 426944 w 2017059"/>
              <a:gd name="connsiteY3" fmla="*/ 233829 h 527983"/>
              <a:gd name="connsiteX4" fmla="*/ 450477 w 2017059"/>
              <a:gd name="connsiteY4" fmla="*/ 48932 h 527983"/>
              <a:gd name="connsiteX5" fmla="*/ 457200 w 2017059"/>
              <a:gd name="connsiteY5" fmla="*/ 125132 h 527983"/>
              <a:gd name="connsiteX6" fmla="*/ 441512 w 2017059"/>
              <a:gd name="connsiteY6" fmla="*/ 99359 h 527983"/>
              <a:gd name="connsiteX7" fmla="*/ 610721 w 2017059"/>
              <a:gd name="connsiteY7" fmla="*/ 46691 h 527983"/>
              <a:gd name="connsiteX8" fmla="*/ 608480 w 2017059"/>
              <a:gd name="connsiteY8" fmla="*/ 138579 h 527983"/>
              <a:gd name="connsiteX9" fmla="*/ 665630 w 2017059"/>
              <a:gd name="connsiteY9" fmla="*/ 405279 h 527983"/>
              <a:gd name="connsiteX10" fmla="*/ 719418 w 2017059"/>
              <a:gd name="connsiteY10" fmla="*/ 519579 h 527983"/>
              <a:gd name="connsiteX11" fmla="*/ 786653 w 2017059"/>
              <a:gd name="connsiteY11" fmla="*/ 354853 h 527983"/>
              <a:gd name="connsiteX12" fmla="*/ 843803 w 2017059"/>
              <a:gd name="connsiteY12" fmla="*/ 143062 h 527983"/>
              <a:gd name="connsiteX13" fmla="*/ 944656 w 2017059"/>
              <a:gd name="connsiteY13" fmla="*/ 48932 h 527983"/>
              <a:gd name="connsiteX14" fmla="*/ 1025338 w 2017059"/>
              <a:gd name="connsiteY14" fmla="*/ 89273 h 527983"/>
              <a:gd name="connsiteX15" fmla="*/ 1055594 w 2017059"/>
              <a:gd name="connsiteY15" fmla="*/ 274170 h 527983"/>
              <a:gd name="connsiteX16" fmla="*/ 1136277 w 2017059"/>
              <a:gd name="connsiteY16" fmla="*/ 368300 h 527983"/>
              <a:gd name="connsiteX17" fmla="*/ 1179980 w 2017059"/>
              <a:gd name="connsiteY17" fmla="*/ 294341 h 527983"/>
              <a:gd name="connsiteX18" fmla="*/ 1237130 w 2017059"/>
              <a:gd name="connsiteY18" fmla="*/ 183403 h 527983"/>
              <a:gd name="connsiteX19" fmla="*/ 1583391 w 2017059"/>
              <a:gd name="connsiteY19" fmla="*/ 307788 h 527983"/>
              <a:gd name="connsiteX20" fmla="*/ 1680882 w 2017059"/>
              <a:gd name="connsiteY20" fmla="*/ 129615 h 527983"/>
              <a:gd name="connsiteX21" fmla="*/ 1916206 w 2017059"/>
              <a:gd name="connsiteY21" fmla="*/ 368300 h 527983"/>
              <a:gd name="connsiteX22" fmla="*/ 2017059 w 2017059"/>
              <a:gd name="connsiteY22" fmla="*/ 52294 h 527983"/>
              <a:gd name="connsiteX0" fmla="*/ 0 w 2017059"/>
              <a:gd name="connsiteY0" fmla="*/ 24840 h 497167"/>
              <a:gd name="connsiteX1" fmla="*/ 181535 w 2017059"/>
              <a:gd name="connsiteY1" fmla="*/ 206375 h 497167"/>
              <a:gd name="connsiteX2" fmla="*/ 346262 w 2017059"/>
              <a:gd name="connsiteY2" fmla="*/ 287057 h 497167"/>
              <a:gd name="connsiteX3" fmla="*/ 426944 w 2017059"/>
              <a:gd name="connsiteY3" fmla="*/ 203013 h 497167"/>
              <a:gd name="connsiteX4" fmla="*/ 450477 w 2017059"/>
              <a:gd name="connsiteY4" fmla="*/ 18116 h 497167"/>
              <a:gd name="connsiteX5" fmla="*/ 457200 w 2017059"/>
              <a:gd name="connsiteY5" fmla="*/ 94316 h 497167"/>
              <a:gd name="connsiteX6" fmla="*/ 610721 w 2017059"/>
              <a:gd name="connsiteY6" fmla="*/ 15875 h 497167"/>
              <a:gd name="connsiteX7" fmla="*/ 608480 w 2017059"/>
              <a:gd name="connsiteY7" fmla="*/ 107763 h 497167"/>
              <a:gd name="connsiteX8" fmla="*/ 665630 w 2017059"/>
              <a:gd name="connsiteY8" fmla="*/ 374463 h 497167"/>
              <a:gd name="connsiteX9" fmla="*/ 719418 w 2017059"/>
              <a:gd name="connsiteY9" fmla="*/ 488763 h 497167"/>
              <a:gd name="connsiteX10" fmla="*/ 786653 w 2017059"/>
              <a:gd name="connsiteY10" fmla="*/ 324037 h 497167"/>
              <a:gd name="connsiteX11" fmla="*/ 843803 w 2017059"/>
              <a:gd name="connsiteY11" fmla="*/ 112246 h 497167"/>
              <a:gd name="connsiteX12" fmla="*/ 944656 w 2017059"/>
              <a:gd name="connsiteY12" fmla="*/ 18116 h 497167"/>
              <a:gd name="connsiteX13" fmla="*/ 1025338 w 2017059"/>
              <a:gd name="connsiteY13" fmla="*/ 58457 h 497167"/>
              <a:gd name="connsiteX14" fmla="*/ 1055594 w 2017059"/>
              <a:gd name="connsiteY14" fmla="*/ 243354 h 497167"/>
              <a:gd name="connsiteX15" fmla="*/ 1136277 w 2017059"/>
              <a:gd name="connsiteY15" fmla="*/ 337484 h 497167"/>
              <a:gd name="connsiteX16" fmla="*/ 1179980 w 2017059"/>
              <a:gd name="connsiteY16" fmla="*/ 263525 h 497167"/>
              <a:gd name="connsiteX17" fmla="*/ 1237130 w 2017059"/>
              <a:gd name="connsiteY17" fmla="*/ 152587 h 497167"/>
              <a:gd name="connsiteX18" fmla="*/ 1583391 w 2017059"/>
              <a:gd name="connsiteY18" fmla="*/ 276972 h 497167"/>
              <a:gd name="connsiteX19" fmla="*/ 1680882 w 2017059"/>
              <a:gd name="connsiteY19" fmla="*/ 98799 h 497167"/>
              <a:gd name="connsiteX20" fmla="*/ 1916206 w 2017059"/>
              <a:gd name="connsiteY20" fmla="*/ 337484 h 497167"/>
              <a:gd name="connsiteX21" fmla="*/ 2017059 w 2017059"/>
              <a:gd name="connsiteY21" fmla="*/ 21478 h 497167"/>
              <a:gd name="connsiteX0" fmla="*/ 0 w 2017059"/>
              <a:gd name="connsiteY0" fmla="*/ 37914 h 510241"/>
              <a:gd name="connsiteX1" fmla="*/ 181535 w 2017059"/>
              <a:gd name="connsiteY1" fmla="*/ 219449 h 510241"/>
              <a:gd name="connsiteX2" fmla="*/ 346262 w 2017059"/>
              <a:gd name="connsiteY2" fmla="*/ 300131 h 510241"/>
              <a:gd name="connsiteX3" fmla="*/ 426944 w 2017059"/>
              <a:gd name="connsiteY3" fmla="*/ 216087 h 510241"/>
              <a:gd name="connsiteX4" fmla="*/ 450477 w 2017059"/>
              <a:gd name="connsiteY4" fmla="*/ 31190 h 510241"/>
              <a:gd name="connsiteX5" fmla="*/ 610721 w 2017059"/>
              <a:gd name="connsiteY5" fmla="*/ 28949 h 510241"/>
              <a:gd name="connsiteX6" fmla="*/ 608480 w 2017059"/>
              <a:gd name="connsiteY6" fmla="*/ 120837 h 510241"/>
              <a:gd name="connsiteX7" fmla="*/ 665630 w 2017059"/>
              <a:gd name="connsiteY7" fmla="*/ 387537 h 510241"/>
              <a:gd name="connsiteX8" fmla="*/ 719418 w 2017059"/>
              <a:gd name="connsiteY8" fmla="*/ 501837 h 510241"/>
              <a:gd name="connsiteX9" fmla="*/ 786653 w 2017059"/>
              <a:gd name="connsiteY9" fmla="*/ 337111 h 510241"/>
              <a:gd name="connsiteX10" fmla="*/ 843803 w 2017059"/>
              <a:gd name="connsiteY10" fmla="*/ 125320 h 510241"/>
              <a:gd name="connsiteX11" fmla="*/ 944656 w 2017059"/>
              <a:gd name="connsiteY11" fmla="*/ 31190 h 510241"/>
              <a:gd name="connsiteX12" fmla="*/ 1025338 w 2017059"/>
              <a:gd name="connsiteY12" fmla="*/ 71531 h 510241"/>
              <a:gd name="connsiteX13" fmla="*/ 1055594 w 2017059"/>
              <a:gd name="connsiteY13" fmla="*/ 256428 h 510241"/>
              <a:gd name="connsiteX14" fmla="*/ 1136277 w 2017059"/>
              <a:gd name="connsiteY14" fmla="*/ 350558 h 510241"/>
              <a:gd name="connsiteX15" fmla="*/ 1179980 w 2017059"/>
              <a:gd name="connsiteY15" fmla="*/ 276599 h 510241"/>
              <a:gd name="connsiteX16" fmla="*/ 1237130 w 2017059"/>
              <a:gd name="connsiteY16" fmla="*/ 165661 h 510241"/>
              <a:gd name="connsiteX17" fmla="*/ 1583391 w 2017059"/>
              <a:gd name="connsiteY17" fmla="*/ 290046 h 510241"/>
              <a:gd name="connsiteX18" fmla="*/ 1680882 w 2017059"/>
              <a:gd name="connsiteY18" fmla="*/ 111873 h 510241"/>
              <a:gd name="connsiteX19" fmla="*/ 1916206 w 2017059"/>
              <a:gd name="connsiteY19" fmla="*/ 350558 h 510241"/>
              <a:gd name="connsiteX20" fmla="*/ 2017059 w 2017059"/>
              <a:gd name="connsiteY20" fmla="*/ 34552 h 510241"/>
              <a:gd name="connsiteX0" fmla="*/ 0 w 2017059"/>
              <a:gd name="connsiteY0" fmla="*/ 37914 h 510241"/>
              <a:gd name="connsiteX1" fmla="*/ 181535 w 2017059"/>
              <a:gd name="connsiteY1" fmla="*/ 219449 h 510241"/>
              <a:gd name="connsiteX2" fmla="*/ 346262 w 2017059"/>
              <a:gd name="connsiteY2" fmla="*/ 300131 h 510241"/>
              <a:gd name="connsiteX3" fmla="*/ 426944 w 2017059"/>
              <a:gd name="connsiteY3" fmla="*/ 216087 h 510241"/>
              <a:gd name="connsiteX4" fmla="*/ 450477 w 2017059"/>
              <a:gd name="connsiteY4" fmla="*/ 31190 h 510241"/>
              <a:gd name="connsiteX5" fmla="*/ 610721 w 2017059"/>
              <a:gd name="connsiteY5" fmla="*/ 28949 h 510241"/>
              <a:gd name="connsiteX6" fmla="*/ 608480 w 2017059"/>
              <a:gd name="connsiteY6" fmla="*/ 120837 h 510241"/>
              <a:gd name="connsiteX7" fmla="*/ 665630 w 2017059"/>
              <a:gd name="connsiteY7" fmla="*/ 387537 h 510241"/>
              <a:gd name="connsiteX8" fmla="*/ 719418 w 2017059"/>
              <a:gd name="connsiteY8" fmla="*/ 501837 h 510241"/>
              <a:gd name="connsiteX9" fmla="*/ 786653 w 2017059"/>
              <a:gd name="connsiteY9" fmla="*/ 337111 h 510241"/>
              <a:gd name="connsiteX10" fmla="*/ 843803 w 2017059"/>
              <a:gd name="connsiteY10" fmla="*/ 125320 h 510241"/>
              <a:gd name="connsiteX11" fmla="*/ 944656 w 2017059"/>
              <a:gd name="connsiteY11" fmla="*/ 31190 h 510241"/>
              <a:gd name="connsiteX12" fmla="*/ 1025338 w 2017059"/>
              <a:gd name="connsiteY12" fmla="*/ 71531 h 510241"/>
              <a:gd name="connsiteX13" fmla="*/ 1055594 w 2017059"/>
              <a:gd name="connsiteY13" fmla="*/ 256428 h 510241"/>
              <a:gd name="connsiteX14" fmla="*/ 1136277 w 2017059"/>
              <a:gd name="connsiteY14" fmla="*/ 350558 h 510241"/>
              <a:gd name="connsiteX15" fmla="*/ 1179980 w 2017059"/>
              <a:gd name="connsiteY15" fmla="*/ 276599 h 510241"/>
              <a:gd name="connsiteX16" fmla="*/ 1237130 w 2017059"/>
              <a:gd name="connsiteY16" fmla="*/ 165661 h 510241"/>
              <a:gd name="connsiteX17" fmla="*/ 1583391 w 2017059"/>
              <a:gd name="connsiteY17" fmla="*/ 290046 h 510241"/>
              <a:gd name="connsiteX18" fmla="*/ 1680882 w 2017059"/>
              <a:gd name="connsiteY18" fmla="*/ 111873 h 510241"/>
              <a:gd name="connsiteX19" fmla="*/ 1916206 w 2017059"/>
              <a:gd name="connsiteY19" fmla="*/ 350558 h 510241"/>
              <a:gd name="connsiteX20" fmla="*/ 2017059 w 2017059"/>
              <a:gd name="connsiteY20" fmla="*/ 34552 h 510241"/>
              <a:gd name="connsiteX0" fmla="*/ 0 w 2017059"/>
              <a:gd name="connsiteY0" fmla="*/ 37914 h 510241"/>
              <a:gd name="connsiteX1" fmla="*/ 181535 w 2017059"/>
              <a:gd name="connsiteY1" fmla="*/ 219449 h 510241"/>
              <a:gd name="connsiteX2" fmla="*/ 346262 w 2017059"/>
              <a:gd name="connsiteY2" fmla="*/ 300131 h 510241"/>
              <a:gd name="connsiteX3" fmla="*/ 426944 w 2017059"/>
              <a:gd name="connsiteY3" fmla="*/ 216087 h 510241"/>
              <a:gd name="connsiteX4" fmla="*/ 450477 w 2017059"/>
              <a:gd name="connsiteY4" fmla="*/ 31190 h 510241"/>
              <a:gd name="connsiteX5" fmla="*/ 534521 w 2017059"/>
              <a:gd name="connsiteY5" fmla="*/ 28949 h 510241"/>
              <a:gd name="connsiteX6" fmla="*/ 608480 w 2017059"/>
              <a:gd name="connsiteY6" fmla="*/ 120837 h 510241"/>
              <a:gd name="connsiteX7" fmla="*/ 665630 w 2017059"/>
              <a:gd name="connsiteY7" fmla="*/ 387537 h 510241"/>
              <a:gd name="connsiteX8" fmla="*/ 719418 w 2017059"/>
              <a:gd name="connsiteY8" fmla="*/ 501837 h 510241"/>
              <a:gd name="connsiteX9" fmla="*/ 786653 w 2017059"/>
              <a:gd name="connsiteY9" fmla="*/ 337111 h 510241"/>
              <a:gd name="connsiteX10" fmla="*/ 843803 w 2017059"/>
              <a:gd name="connsiteY10" fmla="*/ 125320 h 510241"/>
              <a:gd name="connsiteX11" fmla="*/ 944656 w 2017059"/>
              <a:gd name="connsiteY11" fmla="*/ 31190 h 510241"/>
              <a:gd name="connsiteX12" fmla="*/ 1025338 w 2017059"/>
              <a:gd name="connsiteY12" fmla="*/ 71531 h 510241"/>
              <a:gd name="connsiteX13" fmla="*/ 1055594 w 2017059"/>
              <a:gd name="connsiteY13" fmla="*/ 256428 h 510241"/>
              <a:gd name="connsiteX14" fmla="*/ 1136277 w 2017059"/>
              <a:gd name="connsiteY14" fmla="*/ 350558 h 510241"/>
              <a:gd name="connsiteX15" fmla="*/ 1179980 w 2017059"/>
              <a:gd name="connsiteY15" fmla="*/ 276599 h 510241"/>
              <a:gd name="connsiteX16" fmla="*/ 1237130 w 2017059"/>
              <a:gd name="connsiteY16" fmla="*/ 165661 h 510241"/>
              <a:gd name="connsiteX17" fmla="*/ 1583391 w 2017059"/>
              <a:gd name="connsiteY17" fmla="*/ 290046 h 510241"/>
              <a:gd name="connsiteX18" fmla="*/ 1680882 w 2017059"/>
              <a:gd name="connsiteY18" fmla="*/ 111873 h 510241"/>
              <a:gd name="connsiteX19" fmla="*/ 1916206 w 2017059"/>
              <a:gd name="connsiteY19" fmla="*/ 350558 h 510241"/>
              <a:gd name="connsiteX20" fmla="*/ 2017059 w 2017059"/>
              <a:gd name="connsiteY20" fmla="*/ 34552 h 510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17059" h="510241">
                <a:moveTo>
                  <a:pt x="0" y="37914"/>
                </a:moveTo>
                <a:cubicBezTo>
                  <a:pt x="61912" y="106830"/>
                  <a:pt x="123825" y="175746"/>
                  <a:pt x="181535" y="219449"/>
                </a:cubicBezTo>
                <a:cubicBezTo>
                  <a:pt x="239245" y="263152"/>
                  <a:pt x="305361" y="300691"/>
                  <a:pt x="346262" y="300131"/>
                </a:cubicBezTo>
                <a:cubicBezTo>
                  <a:pt x="387163" y="299571"/>
                  <a:pt x="409575" y="260910"/>
                  <a:pt x="426944" y="216087"/>
                </a:cubicBezTo>
                <a:cubicBezTo>
                  <a:pt x="444313" y="171264"/>
                  <a:pt x="432548" y="62380"/>
                  <a:pt x="450477" y="31190"/>
                </a:cubicBezTo>
                <a:cubicBezTo>
                  <a:pt x="468407" y="0"/>
                  <a:pt x="508187" y="14008"/>
                  <a:pt x="534521" y="28949"/>
                </a:cubicBezTo>
                <a:cubicBezTo>
                  <a:pt x="560855" y="43890"/>
                  <a:pt x="586629" y="61072"/>
                  <a:pt x="608480" y="120837"/>
                </a:cubicBezTo>
                <a:cubicBezTo>
                  <a:pt x="630332" y="180602"/>
                  <a:pt x="647140" y="324037"/>
                  <a:pt x="665630" y="387537"/>
                </a:cubicBezTo>
                <a:cubicBezTo>
                  <a:pt x="684120" y="451037"/>
                  <a:pt x="699248" y="510241"/>
                  <a:pt x="719418" y="501837"/>
                </a:cubicBezTo>
                <a:cubicBezTo>
                  <a:pt x="739588" y="493433"/>
                  <a:pt x="765922" y="399864"/>
                  <a:pt x="786653" y="337111"/>
                </a:cubicBezTo>
                <a:cubicBezTo>
                  <a:pt x="807384" y="274358"/>
                  <a:pt x="817469" y="176307"/>
                  <a:pt x="843803" y="125320"/>
                </a:cubicBezTo>
                <a:cubicBezTo>
                  <a:pt x="870137" y="74333"/>
                  <a:pt x="914400" y="40155"/>
                  <a:pt x="944656" y="31190"/>
                </a:cubicBezTo>
                <a:cubicBezTo>
                  <a:pt x="974912" y="22225"/>
                  <a:pt x="1006848" y="33991"/>
                  <a:pt x="1025338" y="71531"/>
                </a:cubicBezTo>
                <a:cubicBezTo>
                  <a:pt x="1043828" y="109071"/>
                  <a:pt x="1037104" y="209924"/>
                  <a:pt x="1055594" y="256428"/>
                </a:cubicBezTo>
                <a:cubicBezTo>
                  <a:pt x="1074084" y="302933"/>
                  <a:pt x="1115546" y="347196"/>
                  <a:pt x="1136277" y="350558"/>
                </a:cubicBezTo>
                <a:cubicBezTo>
                  <a:pt x="1157008" y="353920"/>
                  <a:pt x="1163171" y="307415"/>
                  <a:pt x="1179980" y="276599"/>
                </a:cubicBezTo>
                <a:cubicBezTo>
                  <a:pt x="1196789" y="245783"/>
                  <a:pt x="1169895" y="163420"/>
                  <a:pt x="1237130" y="165661"/>
                </a:cubicBezTo>
                <a:cubicBezTo>
                  <a:pt x="1304365" y="167902"/>
                  <a:pt x="1509432" y="299011"/>
                  <a:pt x="1583391" y="290046"/>
                </a:cubicBezTo>
                <a:cubicBezTo>
                  <a:pt x="1657350" y="281081"/>
                  <a:pt x="1625413" y="101788"/>
                  <a:pt x="1680882" y="111873"/>
                </a:cubicBezTo>
                <a:cubicBezTo>
                  <a:pt x="1736351" y="121958"/>
                  <a:pt x="1860177" y="363445"/>
                  <a:pt x="1916206" y="350558"/>
                </a:cubicBezTo>
                <a:cubicBezTo>
                  <a:pt x="1972236" y="337671"/>
                  <a:pt x="1994647" y="186111"/>
                  <a:pt x="2017059" y="34552"/>
                </a:cubicBezTo>
              </a:path>
            </a:pathLst>
          </a:cu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noFill/>
              <a:effectLst/>
              <a:latin typeface="Garamond" pitchFamily="18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1449390" y="2667001"/>
            <a:ext cx="6655633" cy="1676400"/>
          </a:xfrm>
          <a:custGeom>
            <a:avLst/>
            <a:gdLst>
              <a:gd name="connsiteX0" fmla="*/ 0 w 5936105"/>
              <a:gd name="connsiteY0" fmla="*/ 477187 h 944380"/>
              <a:gd name="connsiteX1" fmla="*/ 194872 w 5936105"/>
              <a:gd name="connsiteY1" fmla="*/ 627088 h 944380"/>
              <a:gd name="connsiteX2" fmla="*/ 344774 w 5936105"/>
              <a:gd name="connsiteY2" fmla="*/ 402236 h 944380"/>
              <a:gd name="connsiteX3" fmla="*/ 494675 w 5936105"/>
              <a:gd name="connsiteY3" fmla="*/ 477187 h 944380"/>
              <a:gd name="connsiteX4" fmla="*/ 674557 w 5936105"/>
              <a:gd name="connsiteY4" fmla="*/ 207364 h 944380"/>
              <a:gd name="connsiteX5" fmla="*/ 854439 w 5936105"/>
              <a:gd name="connsiteY5" fmla="*/ 402236 h 944380"/>
              <a:gd name="connsiteX6" fmla="*/ 1004341 w 5936105"/>
              <a:gd name="connsiteY6" fmla="*/ 312295 h 944380"/>
              <a:gd name="connsiteX7" fmla="*/ 1064302 w 5936105"/>
              <a:gd name="connsiteY7" fmla="*/ 297305 h 944380"/>
              <a:gd name="connsiteX8" fmla="*/ 1139252 w 5936105"/>
              <a:gd name="connsiteY8" fmla="*/ 177383 h 944380"/>
              <a:gd name="connsiteX9" fmla="*/ 1349115 w 5936105"/>
              <a:gd name="connsiteY9" fmla="*/ 672059 h 944380"/>
              <a:gd name="connsiteX10" fmla="*/ 1543987 w 5936105"/>
              <a:gd name="connsiteY10" fmla="*/ 657069 h 944380"/>
              <a:gd name="connsiteX11" fmla="*/ 1708879 w 5936105"/>
              <a:gd name="connsiteY11" fmla="*/ 27482 h 944380"/>
              <a:gd name="connsiteX12" fmla="*/ 1903751 w 5936105"/>
              <a:gd name="connsiteY12" fmla="*/ 492177 h 944380"/>
              <a:gd name="connsiteX13" fmla="*/ 2203554 w 5936105"/>
              <a:gd name="connsiteY13" fmla="*/ 132413 h 944380"/>
              <a:gd name="connsiteX14" fmla="*/ 2578308 w 5936105"/>
              <a:gd name="connsiteY14" fmla="*/ 851941 h 944380"/>
              <a:gd name="connsiteX15" fmla="*/ 2773180 w 5936105"/>
              <a:gd name="connsiteY15" fmla="*/ 357265 h 944380"/>
              <a:gd name="connsiteX16" fmla="*/ 2953062 w 5936105"/>
              <a:gd name="connsiteY16" fmla="*/ 372255 h 944380"/>
              <a:gd name="connsiteX17" fmla="*/ 3043003 w 5936105"/>
              <a:gd name="connsiteY17" fmla="*/ 612098 h 944380"/>
              <a:gd name="connsiteX18" fmla="*/ 3222885 w 5936105"/>
              <a:gd name="connsiteY18" fmla="*/ 372255 h 944380"/>
              <a:gd name="connsiteX19" fmla="*/ 3387777 w 5936105"/>
              <a:gd name="connsiteY19" fmla="*/ 582118 h 944380"/>
              <a:gd name="connsiteX20" fmla="*/ 3702570 w 5936105"/>
              <a:gd name="connsiteY20" fmla="*/ 702039 h 944380"/>
              <a:gd name="connsiteX21" fmla="*/ 3852472 w 5936105"/>
              <a:gd name="connsiteY21" fmla="*/ 447206 h 944380"/>
              <a:gd name="connsiteX22" fmla="*/ 4002374 w 5936105"/>
              <a:gd name="connsiteY22" fmla="*/ 821960 h 944380"/>
              <a:gd name="connsiteX23" fmla="*/ 4107305 w 5936105"/>
              <a:gd name="connsiteY23" fmla="*/ 642078 h 944380"/>
              <a:gd name="connsiteX24" fmla="*/ 4242216 w 5936105"/>
              <a:gd name="connsiteY24" fmla="*/ 552137 h 944380"/>
              <a:gd name="connsiteX25" fmla="*/ 4377128 w 5936105"/>
              <a:gd name="connsiteY25" fmla="*/ 747009 h 944380"/>
              <a:gd name="connsiteX26" fmla="*/ 4482059 w 5936105"/>
              <a:gd name="connsiteY26" fmla="*/ 627088 h 944380"/>
              <a:gd name="connsiteX27" fmla="*/ 4781862 w 5936105"/>
              <a:gd name="connsiteY27" fmla="*/ 702039 h 944380"/>
              <a:gd name="connsiteX28" fmla="*/ 4886793 w 5936105"/>
              <a:gd name="connsiteY28" fmla="*/ 597108 h 944380"/>
              <a:gd name="connsiteX29" fmla="*/ 5096656 w 5936105"/>
              <a:gd name="connsiteY29" fmla="*/ 732019 h 944380"/>
              <a:gd name="connsiteX30" fmla="*/ 5261547 w 5936105"/>
              <a:gd name="connsiteY30" fmla="*/ 387246 h 944380"/>
              <a:gd name="connsiteX31" fmla="*/ 5486400 w 5936105"/>
              <a:gd name="connsiteY31" fmla="*/ 911901 h 944380"/>
              <a:gd name="connsiteX32" fmla="*/ 5681272 w 5936105"/>
              <a:gd name="connsiteY32" fmla="*/ 582118 h 944380"/>
              <a:gd name="connsiteX33" fmla="*/ 5816184 w 5936105"/>
              <a:gd name="connsiteY33" fmla="*/ 672059 h 944380"/>
              <a:gd name="connsiteX34" fmla="*/ 5936105 w 5936105"/>
              <a:gd name="connsiteY34" fmla="*/ 342275 h 94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936105" h="944380">
                <a:moveTo>
                  <a:pt x="0" y="477187"/>
                </a:moveTo>
                <a:cubicBezTo>
                  <a:pt x="68705" y="558383"/>
                  <a:pt x="137410" y="639580"/>
                  <a:pt x="194872" y="627088"/>
                </a:cubicBezTo>
                <a:cubicBezTo>
                  <a:pt x="252334" y="614596"/>
                  <a:pt x="294807" y="427219"/>
                  <a:pt x="344774" y="402236"/>
                </a:cubicBezTo>
                <a:cubicBezTo>
                  <a:pt x="394741" y="377253"/>
                  <a:pt x="439711" y="509666"/>
                  <a:pt x="494675" y="477187"/>
                </a:cubicBezTo>
                <a:cubicBezTo>
                  <a:pt x="549639" y="444708"/>
                  <a:pt x="614596" y="219856"/>
                  <a:pt x="674557" y="207364"/>
                </a:cubicBezTo>
                <a:cubicBezTo>
                  <a:pt x="734518" y="194872"/>
                  <a:pt x="799475" y="384748"/>
                  <a:pt x="854439" y="402236"/>
                </a:cubicBezTo>
                <a:cubicBezTo>
                  <a:pt x="909403" y="419724"/>
                  <a:pt x="969364" y="329784"/>
                  <a:pt x="1004341" y="312295"/>
                </a:cubicBezTo>
                <a:cubicBezTo>
                  <a:pt x="1039318" y="294807"/>
                  <a:pt x="1041817" y="319790"/>
                  <a:pt x="1064302" y="297305"/>
                </a:cubicBezTo>
                <a:cubicBezTo>
                  <a:pt x="1086787" y="274820"/>
                  <a:pt x="1091783" y="114924"/>
                  <a:pt x="1139252" y="177383"/>
                </a:cubicBezTo>
                <a:cubicBezTo>
                  <a:pt x="1186721" y="239842"/>
                  <a:pt x="1281659" y="592111"/>
                  <a:pt x="1349115" y="672059"/>
                </a:cubicBezTo>
                <a:cubicBezTo>
                  <a:pt x="1416571" y="752007"/>
                  <a:pt x="1484026" y="764498"/>
                  <a:pt x="1543987" y="657069"/>
                </a:cubicBezTo>
                <a:cubicBezTo>
                  <a:pt x="1603948" y="549640"/>
                  <a:pt x="1648918" y="54964"/>
                  <a:pt x="1708879" y="27482"/>
                </a:cubicBezTo>
                <a:cubicBezTo>
                  <a:pt x="1768840" y="0"/>
                  <a:pt x="1821305" y="474689"/>
                  <a:pt x="1903751" y="492177"/>
                </a:cubicBezTo>
                <a:cubicBezTo>
                  <a:pt x="1986197" y="509665"/>
                  <a:pt x="2091128" y="72452"/>
                  <a:pt x="2203554" y="132413"/>
                </a:cubicBezTo>
                <a:cubicBezTo>
                  <a:pt x="2315980" y="192374"/>
                  <a:pt x="2483370" y="814466"/>
                  <a:pt x="2578308" y="851941"/>
                </a:cubicBezTo>
                <a:cubicBezTo>
                  <a:pt x="2673246" y="889416"/>
                  <a:pt x="2710721" y="437213"/>
                  <a:pt x="2773180" y="357265"/>
                </a:cubicBezTo>
                <a:cubicBezTo>
                  <a:pt x="2835639" y="277317"/>
                  <a:pt x="2908091" y="329783"/>
                  <a:pt x="2953062" y="372255"/>
                </a:cubicBezTo>
                <a:cubicBezTo>
                  <a:pt x="2998033" y="414727"/>
                  <a:pt x="2998033" y="612098"/>
                  <a:pt x="3043003" y="612098"/>
                </a:cubicBezTo>
                <a:cubicBezTo>
                  <a:pt x="3087973" y="612098"/>
                  <a:pt x="3165423" y="377252"/>
                  <a:pt x="3222885" y="372255"/>
                </a:cubicBezTo>
                <a:cubicBezTo>
                  <a:pt x="3280347" y="367258"/>
                  <a:pt x="3307830" y="527154"/>
                  <a:pt x="3387777" y="582118"/>
                </a:cubicBezTo>
                <a:cubicBezTo>
                  <a:pt x="3467725" y="637082"/>
                  <a:pt x="3625121" y="724524"/>
                  <a:pt x="3702570" y="702039"/>
                </a:cubicBezTo>
                <a:cubicBezTo>
                  <a:pt x="3780019" y="679554"/>
                  <a:pt x="3802505" y="427219"/>
                  <a:pt x="3852472" y="447206"/>
                </a:cubicBezTo>
                <a:cubicBezTo>
                  <a:pt x="3902439" y="467193"/>
                  <a:pt x="3959902" y="789481"/>
                  <a:pt x="4002374" y="821960"/>
                </a:cubicBezTo>
                <a:cubicBezTo>
                  <a:pt x="4044846" y="854439"/>
                  <a:pt x="4067331" y="687049"/>
                  <a:pt x="4107305" y="642078"/>
                </a:cubicBezTo>
                <a:cubicBezTo>
                  <a:pt x="4147279" y="597107"/>
                  <a:pt x="4197246" y="534649"/>
                  <a:pt x="4242216" y="552137"/>
                </a:cubicBezTo>
                <a:cubicBezTo>
                  <a:pt x="4287186" y="569625"/>
                  <a:pt x="4337154" y="734517"/>
                  <a:pt x="4377128" y="747009"/>
                </a:cubicBezTo>
                <a:cubicBezTo>
                  <a:pt x="4417102" y="759501"/>
                  <a:pt x="4414603" y="634583"/>
                  <a:pt x="4482059" y="627088"/>
                </a:cubicBezTo>
                <a:cubicBezTo>
                  <a:pt x="4549515" y="619593"/>
                  <a:pt x="4714406" y="707036"/>
                  <a:pt x="4781862" y="702039"/>
                </a:cubicBezTo>
                <a:cubicBezTo>
                  <a:pt x="4849318" y="697042"/>
                  <a:pt x="4834327" y="592111"/>
                  <a:pt x="4886793" y="597108"/>
                </a:cubicBezTo>
                <a:cubicBezTo>
                  <a:pt x="4939259" y="602105"/>
                  <a:pt x="5034197" y="766996"/>
                  <a:pt x="5096656" y="732019"/>
                </a:cubicBezTo>
                <a:cubicBezTo>
                  <a:pt x="5159115" y="697042"/>
                  <a:pt x="5196590" y="357266"/>
                  <a:pt x="5261547" y="387246"/>
                </a:cubicBezTo>
                <a:cubicBezTo>
                  <a:pt x="5326504" y="417226"/>
                  <a:pt x="5416446" y="879422"/>
                  <a:pt x="5486400" y="911901"/>
                </a:cubicBezTo>
                <a:cubicBezTo>
                  <a:pt x="5556354" y="944380"/>
                  <a:pt x="5626308" y="622092"/>
                  <a:pt x="5681272" y="582118"/>
                </a:cubicBezTo>
                <a:cubicBezTo>
                  <a:pt x="5736236" y="542144"/>
                  <a:pt x="5773712" y="712033"/>
                  <a:pt x="5816184" y="672059"/>
                </a:cubicBezTo>
                <a:cubicBezTo>
                  <a:pt x="5858656" y="632085"/>
                  <a:pt x="5897380" y="487180"/>
                  <a:pt x="5936105" y="342275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1371600" y="3657600"/>
            <a:ext cx="6936509" cy="1894"/>
          </a:xfrm>
          <a:prstGeom prst="line">
            <a:avLst/>
          </a:prstGeom>
          <a:ln w="571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9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CEF6-A398-46B9-A4F4-55DC7B5AF6AA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pic>
        <p:nvPicPr>
          <p:cNvPr id="4" name="Picture 3" descr="sal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777" y="1066800"/>
            <a:ext cx="8274423" cy="541020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71334" y="253425"/>
            <a:ext cx="81916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Salt Has Long Been an Important Commodity</a:t>
            </a:r>
            <a:endParaRPr lang="en-US" sz="3200" b="1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1F4DF6-2E52-4967-93E3-878344796773}" type="datetime1">
              <a:rPr lang="en-US" smtClean="0"/>
              <a:pPr>
                <a:defRPr/>
              </a:pPr>
              <a:t>11/3/2008</a:t>
            </a:fld>
            <a:endParaRPr lang="en-US" dirty="0" smtClean="0"/>
          </a:p>
        </p:txBody>
      </p:sp>
      <p:sp>
        <p:nvSpPr>
          <p:cNvPr id="2560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jim kelley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1143000" y="1531203"/>
            <a:ext cx="7239000" cy="3124200"/>
            <a:chOff x="720" y="576"/>
            <a:chExt cx="4560" cy="1968"/>
          </a:xfrm>
        </p:grpSpPr>
        <p:sp>
          <p:nvSpPr>
            <p:cNvPr id="177157" name="Rectangle 5"/>
            <p:cNvSpPr>
              <a:spLocks noChangeArrowheads="1"/>
            </p:cNvSpPr>
            <p:nvPr/>
          </p:nvSpPr>
          <p:spPr bwMode="auto">
            <a:xfrm>
              <a:off x="720" y="576"/>
              <a:ext cx="4560" cy="1968"/>
            </a:xfrm>
            <a:prstGeom prst="rect">
              <a:avLst/>
            </a:prstGeom>
            <a:solidFill>
              <a:srgbClr val="3399FF"/>
            </a:solidFill>
            <a:ln w="76200">
              <a:solidFill>
                <a:srgbClr val="0033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7160" name="Line 8"/>
            <p:cNvSpPr>
              <a:spLocks noChangeShapeType="1"/>
            </p:cNvSpPr>
            <p:nvPr/>
          </p:nvSpPr>
          <p:spPr bwMode="auto">
            <a:xfrm>
              <a:off x="1248" y="2448"/>
              <a:ext cx="0" cy="96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7162" name="Line 10"/>
            <p:cNvSpPr>
              <a:spLocks noChangeShapeType="1"/>
            </p:cNvSpPr>
            <p:nvPr/>
          </p:nvSpPr>
          <p:spPr bwMode="auto">
            <a:xfrm>
              <a:off x="3408" y="2448"/>
              <a:ext cx="0" cy="96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7163" name="Line 11"/>
            <p:cNvSpPr>
              <a:spLocks noChangeShapeType="1"/>
            </p:cNvSpPr>
            <p:nvPr/>
          </p:nvSpPr>
          <p:spPr bwMode="auto">
            <a:xfrm>
              <a:off x="2976" y="2440"/>
              <a:ext cx="0" cy="96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7164" name="Line 12"/>
            <p:cNvSpPr>
              <a:spLocks noChangeShapeType="1"/>
            </p:cNvSpPr>
            <p:nvPr/>
          </p:nvSpPr>
          <p:spPr bwMode="auto">
            <a:xfrm>
              <a:off x="2592" y="2448"/>
              <a:ext cx="0" cy="96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7165" name="Line 13"/>
            <p:cNvSpPr>
              <a:spLocks noChangeShapeType="1"/>
            </p:cNvSpPr>
            <p:nvPr/>
          </p:nvSpPr>
          <p:spPr bwMode="auto">
            <a:xfrm>
              <a:off x="2112" y="2448"/>
              <a:ext cx="0" cy="96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7166" name="Line 14"/>
            <p:cNvSpPr>
              <a:spLocks noChangeShapeType="1"/>
            </p:cNvSpPr>
            <p:nvPr/>
          </p:nvSpPr>
          <p:spPr bwMode="auto">
            <a:xfrm>
              <a:off x="1680" y="2448"/>
              <a:ext cx="0" cy="96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7168" name="Line 16"/>
            <p:cNvSpPr>
              <a:spLocks noChangeShapeType="1"/>
            </p:cNvSpPr>
            <p:nvPr/>
          </p:nvSpPr>
          <p:spPr bwMode="auto">
            <a:xfrm>
              <a:off x="5136" y="2448"/>
              <a:ext cx="0" cy="96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7169" name="Line 17"/>
            <p:cNvSpPr>
              <a:spLocks noChangeShapeType="1"/>
            </p:cNvSpPr>
            <p:nvPr/>
          </p:nvSpPr>
          <p:spPr bwMode="auto">
            <a:xfrm>
              <a:off x="4704" y="2448"/>
              <a:ext cx="0" cy="96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7170" name="Line 18"/>
            <p:cNvSpPr>
              <a:spLocks noChangeShapeType="1"/>
            </p:cNvSpPr>
            <p:nvPr/>
          </p:nvSpPr>
          <p:spPr bwMode="auto">
            <a:xfrm>
              <a:off x="4320" y="2448"/>
              <a:ext cx="0" cy="96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7171" name="Line 19"/>
            <p:cNvSpPr>
              <a:spLocks noChangeShapeType="1"/>
            </p:cNvSpPr>
            <p:nvPr/>
          </p:nvSpPr>
          <p:spPr bwMode="auto">
            <a:xfrm>
              <a:off x="3888" y="2448"/>
              <a:ext cx="0" cy="96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77158" name="Freeform 6"/>
          <p:cNvSpPr>
            <a:spLocks/>
          </p:cNvSpPr>
          <p:nvPr/>
        </p:nvSpPr>
        <p:spPr bwMode="auto">
          <a:xfrm>
            <a:off x="1143000" y="2342416"/>
            <a:ext cx="7162800" cy="1703387"/>
          </a:xfrm>
          <a:custGeom>
            <a:avLst/>
            <a:gdLst/>
            <a:ahLst/>
            <a:cxnLst>
              <a:cxn ang="0">
                <a:pos x="0" y="645"/>
              </a:cxn>
              <a:cxn ang="0">
                <a:pos x="336" y="501"/>
              </a:cxn>
              <a:cxn ang="0">
                <a:pos x="624" y="357"/>
              </a:cxn>
              <a:cxn ang="0">
                <a:pos x="720" y="261"/>
              </a:cxn>
              <a:cxn ang="0">
                <a:pos x="936" y="101"/>
              </a:cxn>
              <a:cxn ang="0">
                <a:pos x="1040" y="21"/>
              </a:cxn>
              <a:cxn ang="0">
                <a:pos x="1248" y="5"/>
              </a:cxn>
              <a:cxn ang="0">
                <a:pos x="1512" y="53"/>
              </a:cxn>
              <a:cxn ang="0">
                <a:pos x="1776" y="213"/>
              </a:cxn>
              <a:cxn ang="0">
                <a:pos x="1872" y="333"/>
              </a:cxn>
              <a:cxn ang="0">
                <a:pos x="2048" y="509"/>
              </a:cxn>
              <a:cxn ang="0">
                <a:pos x="2208" y="693"/>
              </a:cxn>
              <a:cxn ang="0">
                <a:pos x="2352" y="789"/>
              </a:cxn>
              <a:cxn ang="0">
                <a:pos x="2464" y="733"/>
              </a:cxn>
              <a:cxn ang="0">
                <a:pos x="2624" y="637"/>
              </a:cxn>
              <a:cxn ang="0">
                <a:pos x="2832" y="933"/>
              </a:cxn>
              <a:cxn ang="0">
                <a:pos x="2880" y="981"/>
              </a:cxn>
              <a:cxn ang="0">
                <a:pos x="3024" y="981"/>
              </a:cxn>
              <a:cxn ang="0">
                <a:pos x="3264" y="1045"/>
              </a:cxn>
              <a:cxn ang="0">
                <a:pos x="3424" y="813"/>
              </a:cxn>
              <a:cxn ang="0">
                <a:pos x="3472" y="677"/>
              </a:cxn>
              <a:cxn ang="0">
                <a:pos x="3552" y="645"/>
              </a:cxn>
              <a:cxn ang="0">
                <a:pos x="3600" y="677"/>
              </a:cxn>
              <a:cxn ang="0">
                <a:pos x="3648" y="733"/>
              </a:cxn>
              <a:cxn ang="0">
                <a:pos x="3920" y="701"/>
              </a:cxn>
              <a:cxn ang="0">
                <a:pos x="4144" y="717"/>
              </a:cxn>
              <a:cxn ang="0">
                <a:pos x="4312" y="549"/>
              </a:cxn>
              <a:cxn ang="0">
                <a:pos x="4368" y="453"/>
              </a:cxn>
              <a:cxn ang="0">
                <a:pos x="4464" y="357"/>
              </a:cxn>
              <a:cxn ang="0">
                <a:pos x="4560" y="357"/>
              </a:cxn>
            </a:cxnLst>
            <a:rect l="0" t="0" r="r" b="b"/>
            <a:pathLst>
              <a:path w="4560" h="1073">
                <a:moveTo>
                  <a:pt x="0" y="645"/>
                </a:moveTo>
                <a:cubicBezTo>
                  <a:pt x="116" y="597"/>
                  <a:pt x="232" y="549"/>
                  <a:pt x="336" y="501"/>
                </a:cubicBezTo>
                <a:cubicBezTo>
                  <a:pt x="440" y="453"/>
                  <a:pt x="560" y="397"/>
                  <a:pt x="624" y="357"/>
                </a:cubicBezTo>
                <a:cubicBezTo>
                  <a:pt x="688" y="317"/>
                  <a:pt x="668" y="304"/>
                  <a:pt x="720" y="261"/>
                </a:cubicBezTo>
                <a:cubicBezTo>
                  <a:pt x="772" y="218"/>
                  <a:pt x="883" y="141"/>
                  <a:pt x="936" y="101"/>
                </a:cubicBezTo>
                <a:cubicBezTo>
                  <a:pt x="989" y="61"/>
                  <a:pt x="988" y="37"/>
                  <a:pt x="1040" y="21"/>
                </a:cubicBezTo>
                <a:cubicBezTo>
                  <a:pt x="1092" y="5"/>
                  <a:pt x="1169" y="0"/>
                  <a:pt x="1248" y="5"/>
                </a:cubicBezTo>
                <a:cubicBezTo>
                  <a:pt x="1327" y="10"/>
                  <a:pt x="1424" y="18"/>
                  <a:pt x="1512" y="53"/>
                </a:cubicBezTo>
                <a:cubicBezTo>
                  <a:pt x="1600" y="88"/>
                  <a:pt x="1716" y="166"/>
                  <a:pt x="1776" y="213"/>
                </a:cubicBezTo>
                <a:cubicBezTo>
                  <a:pt x="1836" y="260"/>
                  <a:pt x="1827" y="284"/>
                  <a:pt x="1872" y="333"/>
                </a:cubicBezTo>
                <a:cubicBezTo>
                  <a:pt x="1917" y="382"/>
                  <a:pt x="1992" y="449"/>
                  <a:pt x="2048" y="509"/>
                </a:cubicBezTo>
                <a:cubicBezTo>
                  <a:pt x="2104" y="569"/>
                  <a:pt x="2158" y="647"/>
                  <a:pt x="2208" y="693"/>
                </a:cubicBezTo>
                <a:cubicBezTo>
                  <a:pt x="2258" y="739"/>
                  <a:pt x="2309" y="782"/>
                  <a:pt x="2352" y="789"/>
                </a:cubicBezTo>
                <a:cubicBezTo>
                  <a:pt x="2395" y="796"/>
                  <a:pt x="2419" y="758"/>
                  <a:pt x="2464" y="733"/>
                </a:cubicBezTo>
                <a:cubicBezTo>
                  <a:pt x="2509" y="708"/>
                  <a:pt x="2563" y="604"/>
                  <a:pt x="2624" y="637"/>
                </a:cubicBezTo>
                <a:cubicBezTo>
                  <a:pt x="2685" y="670"/>
                  <a:pt x="2789" y="876"/>
                  <a:pt x="2832" y="933"/>
                </a:cubicBezTo>
                <a:cubicBezTo>
                  <a:pt x="2875" y="990"/>
                  <a:pt x="2848" y="973"/>
                  <a:pt x="2880" y="981"/>
                </a:cubicBezTo>
                <a:cubicBezTo>
                  <a:pt x="2912" y="989"/>
                  <a:pt x="2960" y="970"/>
                  <a:pt x="3024" y="981"/>
                </a:cubicBezTo>
                <a:cubicBezTo>
                  <a:pt x="3088" y="992"/>
                  <a:pt x="3197" y="1073"/>
                  <a:pt x="3264" y="1045"/>
                </a:cubicBezTo>
                <a:cubicBezTo>
                  <a:pt x="3331" y="1017"/>
                  <a:pt x="3389" y="874"/>
                  <a:pt x="3424" y="813"/>
                </a:cubicBezTo>
                <a:cubicBezTo>
                  <a:pt x="3459" y="752"/>
                  <a:pt x="3451" y="705"/>
                  <a:pt x="3472" y="677"/>
                </a:cubicBezTo>
                <a:cubicBezTo>
                  <a:pt x="3493" y="649"/>
                  <a:pt x="3531" y="645"/>
                  <a:pt x="3552" y="645"/>
                </a:cubicBezTo>
                <a:cubicBezTo>
                  <a:pt x="3573" y="645"/>
                  <a:pt x="3584" y="662"/>
                  <a:pt x="3600" y="677"/>
                </a:cubicBezTo>
                <a:cubicBezTo>
                  <a:pt x="3616" y="692"/>
                  <a:pt x="3595" y="729"/>
                  <a:pt x="3648" y="733"/>
                </a:cubicBezTo>
                <a:cubicBezTo>
                  <a:pt x="3701" y="737"/>
                  <a:pt x="3837" y="704"/>
                  <a:pt x="3920" y="701"/>
                </a:cubicBezTo>
                <a:cubicBezTo>
                  <a:pt x="4003" y="698"/>
                  <a:pt x="4079" y="742"/>
                  <a:pt x="4144" y="717"/>
                </a:cubicBezTo>
                <a:cubicBezTo>
                  <a:pt x="4209" y="692"/>
                  <a:pt x="4275" y="593"/>
                  <a:pt x="4312" y="549"/>
                </a:cubicBezTo>
                <a:cubicBezTo>
                  <a:pt x="4349" y="505"/>
                  <a:pt x="4343" y="485"/>
                  <a:pt x="4368" y="453"/>
                </a:cubicBezTo>
                <a:cubicBezTo>
                  <a:pt x="4393" y="421"/>
                  <a:pt x="4432" y="373"/>
                  <a:pt x="4464" y="357"/>
                </a:cubicBezTo>
                <a:cubicBezTo>
                  <a:pt x="4496" y="341"/>
                  <a:pt x="4528" y="349"/>
                  <a:pt x="4560" y="357"/>
                </a:cubicBezTo>
              </a:path>
            </a:pathLst>
          </a:custGeom>
          <a:noFill/>
          <a:ln w="76200" cmpd="sng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7159" name="Text Box 7"/>
          <p:cNvSpPr txBox="1">
            <a:spLocks noChangeArrowheads="1"/>
          </p:cNvSpPr>
          <p:nvPr/>
        </p:nvSpPr>
        <p:spPr bwMode="auto">
          <a:xfrm>
            <a:off x="1295400" y="4731603"/>
            <a:ext cx="77636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1000AD     </a:t>
            </a: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1500AD      </a:t>
            </a: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2000AD</a:t>
            </a:r>
            <a:endParaRPr lang="en-US" sz="24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7173" name="Line 21"/>
          <p:cNvSpPr>
            <a:spLocks noChangeShapeType="1"/>
          </p:cNvSpPr>
          <p:nvPr/>
        </p:nvSpPr>
        <p:spPr bwMode="auto">
          <a:xfrm>
            <a:off x="762000" y="1874103"/>
            <a:ext cx="0" cy="2514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7174" name="Line 22"/>
          <p:cNvSpPr>
            <a:spLocks noChangeShapeType="1"/>
          </p:cNvSpPr>
          <p:nvPr/>
        </p:nvSpPr>
        <p:spPr bwMode="auto">
          <a:xfrm>
            <a:off x="762000" y="4377591"/>
            <a:ext cx="152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7175" name="Line 23"/>
          <p:cNvSpPr>
            <a:spLocks noChangeShapeType="1"/>
          </p:cNvSpPr>
          <p:nvPr/>
        </p:nvSpPr>
        <p:spPr bwMode="auto">
          <a:xfrm>
            <a:off x="787400" y="3126641"/>
            <a:ext cx="152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7176" name="Line 24"/>
          <p:cNvSpPr>
            <a:spLocks noChangeShapeType="1"/>
          </p:cNvSpPr>
          <p:nvPr/>
        </p:nvSpPr>
        <p:spPr bwMode="auto">
          <a:xfrm>
            <a:off x="762000" y="1886803"/>
            <a:ext cx="152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7177" name="Line 25"/>
          <p:cNvSpPr>
            <a:spLocks noChangeShapeType="1"/>
          </p:cNvSpPr>
          <p:nvPr/>
        </p:nvSpPr>
        <p:spPr bwMode="auto">
          <a:xfrm>
            <a:off x="1264170" y="3131402"/>
            <a:ext cx="7010400" cy="68997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7178" name="Text Box 26"/>
          <p:cNvSpPr txBox="1">
            <a:spLocks noChangeArrowheads="1"/>
          </p:cNvSpPr>
          <p:nvPr/>
        </p:nvSpPr>
        <p:spPr bwMode="auto">
          <a:xfrm rot="-5400000">
            <a:off x="-1184275" y="2944078"/>
            <a:ext cx="3282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Temperature Change ºC</a:t>
            </a:r>
          </a:p>
        </p:txBody>
      </p:sp>
      <p:sp>
        <p:nvSpPr>
          <p:cNvPr id="177180" name="Text Box 28"/>
          <p:cNvSpPr txBox="1">
            <a:spLocks noChangeArrowheads="1"/>
          </p:cNvSpPr>
          <p:nvPr/>
        </p:nvSpPr>
        <p:spPr bwMode="auto">
          <a:xfrm>
            <a:off x="2286000" y="3342541"/>
            <a:ext cx="19239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/>
              <a:t>Medieval</a:t>
            </a:r>
          </a:p>
          <a:p>
            <a:pPr algn="ctr">
              <a:defRPr/>
            </a:pPr>
            <a:r>
              <a:rPr lang="en-US" sz="2400" b="1" dirty="0"/>
              <a:t>Warm Period</a:t>
            </a:r>
          </a:p>
        </p:txBody>
      </p:sp>
      <p:sp>
        <p:nvSpPr>
          <p:cNvPr id="177181" name="Text Box 29"/>
          <p:cNvSpPr txBox="1">
            <a:spLocks noChangeArrowheads="1"/>
          </p:cNvSpPr>
          <p:nvPr/>
        </p:nvSpPr>
        <p:spPr bwMode="auto">
          <a:xfrm>
            <a:off x="5334000" y="2217003"/>
            <a:ext cx="116249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/>
              <a:t>Little </a:t>
            </a:r>
          </a:p>
          <a:p>
            <a:pPr algn="ctr">
              <a:defRPr/>
            </a:pPr>
            <a:r>
              <a:rPr lang="en-US" sz="2400" b="1" dirty="0"/>
              <a:t>Ice Age</a:t>
            </a:r>
          </a:p>
        </p:txBody>
      </p:sp>
      <p:sp>
        <p:nvSpPr>
          <p:cNvPr id="177182" name="Text Box 30"/>
          <p:cNvSpPr txBox="1">
            <a:spLocks noChangeArrowheads="1"/>
          </p:cNvSpPr>
          <p:nvPr/>
        </p:nvSpPr>
        <p:spPr bwMode="auto">
          <a:xfrm>
            <a:off x="2125100" y="6019800"/>
            <a:ext cx="51139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Figure 22 in the 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Intergovernmental Panel</a:t>
            </a:r>
          </a:p>
          <a:p>
            <a:pPr algn="ctr">
              <a:defRPr/>
            </a:pP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On Climate Change Report  Climate Change,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1995</a:t>
            </a:r>
          </a:p>
        </p:txBody>
      </p:sp>
      <p:sp>
        <p:nvSpPr>
          <p:cNvPr id="177184" name="Text Box 32"/>
          <p:cNvSpPr txBox="1">
            <a:spLocks noChangeArrowheads="1"/>
          </p:cNvSpPr>
          <p:nvPr/>
        </p:nvSpPr>
        <p:spPr bwMode="auto">
          <a:xfrm>
            <a:off x="685800" y="1455003"/>
            <a:ext cx="463588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  <a:p>
            <a:pPr>
              <a:defRPr/>
            </a:pPr>
            <a:endParaRPr lang="en-US" sz="24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 sz="24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 sz="24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0</a:t>
            </a:r>
          </a:p>
          <a:p>
            <a:pPr>
              <a:defRPr/>
            </a:pPr>
            <a:endParaRPr lang="en-US" sz="24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 sz="24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 sz="24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-1</a:t>
            </a:r>
          </a:p>
        </p:txBody>
      </p:sp>
      <p:pic>
        <p:nvPicPr>
          <p:cNvPr id="30" name="Picture 29" descr="bruegel hunter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1759803"/>
            <a:ext cx="3733800" cy="2751361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31" name="Picture 4" descr="Norse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1759803"/>
            <a:ext cx="2057400" cy="2680855"/>
          </a:xfrm>
          <a:prstGeom prst="rect">
            <a:avLst/>
          </a:prstGeom>
          <a:noFill/>
          <a:ln w="7620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1371600" y="533400"/>
            <a:ext cx="6862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History of Temperature in Europe</a:t>
            </a:r>
            <a:endParaRPr lang="en-US" sz="3600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177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7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7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7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7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58" grpId="0" animBg="1"/>
      <p:bldP spid="177180" grpId="0"/>
      <p:bldP spid="17718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CEF6-A398-46B9-A4F4-55DC7B5AF6AA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4" name="Can 3"/>
          <p:cNvSpPr/>
          <p:nvPr/>
        </p:nvSpPr>
        <p:spPr>
          <a:xfrm>
            <a:off x="676038" y="3352800"/>
            <a:ext cx="4724400" cy="3124200"/>
          </a:xfrm>
          <a:prstGeom prst="can">
            <a:avLst>
              <a:gd name="adj" fmla="val 1409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 smtClean="0"/>
          </a:p>
          <a:p>
            <a:pPr algn="ctr"/>
            <a:endParaRPr lang="en-US" sz="3600" dirty="0" smtClean="0"/>
          </a:p>
        </p:txBody>
      </p:sp>
      <p:sp>
        <p:nvSpPr>
          <p:cNvPr id="6" name="Can 5"/>
          <p:cNvSpPr/>
          <p:nvPr/>
        </p:nvSpPr>
        <p:spPr>
          <a:xfrm>
            <a:off x="676038" y="3200400"/>
            <a:ext cx="4724400" cy="609600"/>
          </a:xfrm>
          <a:prstGeom prst="can">
            <a:avLst>
              <a:gd name="adj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 smtClean="0"/>
          </a:p>
          <a:p>
            <a:pPr algn="ctr"/>
            <a:endParaRPr lang="en-US" sz="3600" dirty="0" smtClean="0"/>
          </a:p>
        </p:txBody>
      </p:sp>
      <p:sp>
        <p:nvSpPr>
          <p:cNvPr id="7" name="Can 6"/>
          <p:cNvSpPr/>
          <p:nvPr/>
        </p:nvSpPr>
        <p:spPr>
          <a:xfrm>
            <a:off x="676038" y="1143000"/>
            <a:ext cx="4724400" cy="2362200"/>
          </a:xfrm>
          <a:prstGeom prst="can">
            <a:avLst>
              <a:gd name="adj" fmla="val 1409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 smtClean="0"/>
          </a:p>
          <a:p>
            <a:pPr algn="ctr"/>
            <a:endParaRPr lang="en-US" sz="3600" dirty="0" smtClean="0"/>
          </a:p>
        </p:txBody>
      </p:sp>
      <p:sp>
        <p:nvSpPr>
          <p:cNvPr id="8" name="Can 7"/>
          <p:cNvSpPr/>
          <p:nvPr/>
        </p:nvSpPr>
        <p:spPr>
          <a:xfrm>
            <a:off x="676038" y="701040"/>
            <a:ext cx="4724400" cy="762000"/>
          </a:xfrm>
          <a:prstGeom prst="can">
            <a:avLst>
              <a:gd name="adj" fmla="val 363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 smtClean="0"/>
          </a:p>
          <a:p>
            <a:pPr algn="ctr"/>
            <a:endParaRPr lang="en-US" sz="36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1071780" y="990600"/>
            <a:ext cx="4023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</a:rPr>
              <a:t>Public--11%, Domestic--</a:t>
            </a:r>
            <a:r>
              <a:rPr lang="en-US" sz="2400" dirty="0" smtClean="0">
                <a:solidFill>
                  <a:schemeClr val="bg2"/>
                </a:solidFill>
                <a:latin typeface="Jester"/>
              </a:rPr>
              <a:t>&lt;1%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23889" y="2133600"/>
            <a:ext cx="22573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2"/>
                </a:solidFill>
              </a:rPr>
              <a:t>Irrigation—34%</a:t>
            </a:r>
          </a:p>
          <a:p>
            <a:pPr algn="ctr"/>
            <a:r>
              <a:rPr lang="en-US" sz="2400" dirty="0" smtClean="0">
                <a:solidFill>
                  <a:schemeClr val="bg2"/>
                </a:solidFill>
              </a:rPr>
              <a:t>Livestock--</a:t>
            </a:r>
            <a:r>
              <a:rPr lang="en-US" sz="2400" dirty="0" smtClean="0">
                <a:solidFill>
                  <a:schemeClr val="bg2"/>
                </a:solidFill>
                <a:latin typeface="Jester"/>
              </a:rPr>
              <a:t>&lt;1%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62844" y="4724400"/>
            <a:ext cx="24945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2"/>
                </a:solidFill>
              </a:rPr>
              <a:t>Thermal Power </a:t>
            </a:r>
          </a:p>
          <a:p>
            <a:pPr algn="ctr"/>
            <a:r>
              <a:rPr lang="en-US" sz="2400" dirty="0" smtClean="0">
                <a:solidFill>
                  <a:schemeClr val="bg2"/>
                </a:solidFill>
              </a:rPr>
              <a:t>Generation—48%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87395" y="3429000"/>
            <a:ext cx="2093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</a:rPr>
              <a:t>Industrial—5%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52838" y="2209800"/>
            <a:ext cx="343876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Extractive Uses </a:t>
            </a:r>
          </a:p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Of Water in the </a:t>
            </a:r>
          </a:p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United States</a:t>
            </a:r>
          </a:p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 in 2000</a:t>
            </a:r>
          </a:p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             --USGS</a:t>
            </a:r>
            <a:endParaRPr lang="en-US" sz="3600" b="1" dirty="0"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CEF6-A398-46B9-A4F4-55DC7B5AF6AA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1143000"/>
            <a:ext cx="7310014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So What Can We Do About It?</a:t>
            </a:r>
          </a:p>
          <a:p>
            <a:pPr algn="ctr"/>
            <a:endParaRPr lang="en-US" sz="4000" b="1" dirty="0" smtClean="0"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  <a:p>
            <a:pPr algn="ctr"/>
            <a:r>
              <a:rPr lang="en-US" sz="40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We Can Develop Two Resources</a:t>
            </a:r>
          </a:p>
          <a:p>
            <a:pPr algn="ctr"/>
            <a:r>
              <a:rPr lang="en-US" sz="40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Which We Have in Abundance;</a:t>
            </a:r>
          </a:p>
          <a:p>
            <a:pPr algn="ctr"/>
            <a:r>
              <a:rPr lang="en-US" sz="40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Salt Water and Solar Energy…</a:t>
            </a:r>
          </a:p>
          <a:p>
            <a:pPr algn="ctr"/>
            <a:endParaRPr lang="en-US" sz="4000" b="1" dirty="0" smtClean="0"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  <a:p>
            <a:pPr algn="ctr"/>
            <a:r>
              <a:rPr lang="en-US" sz="40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And Develop Them Together</a:t>
            </a:r>
            <a:endParaRPr lang="en-US" sz="4000" b="1" dirty="0"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CEF6-A398-46B9-A4F4-55DC7B5AF6AA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2590800"/>
            <a:ext cx="75841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First A Look at Desalination </a:t>
            </a:r>
          </a:p>
          <a:p>
            <a:pPr algn="ctr"/>
            <a:r>
              <a:rPr lang="en-US" sz="40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Of  Seawater and Brackish Water</a:t>
            </a:r>
            <a:endParaRPr lang="en-US" sz="4000" b="1" dirty="0"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CEF6-A398-46B9-A4F4-55DC7B5AF6AA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990600" y="76200"/>
            <a:ext cx="11582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“If we could ever competitively—at a cheap rate—get </a:t>
            </a:r>
          </a:p>
          <a:p>
            <a:pPr algn="ctr"/>
            <a:r>
              <a:rPr lang="en-US" sz="2400" dirty="0" smtClean="0"/>
              <a:t>fresh water from salt water, that would be in the</a:t>
            </a:r>
          </a:p>
          <a:p>
            <a:pPr algn="ctr"/>
            <a:r>
              <a:rPr lang="en-US" sz="2400" dirty="0" smtClean="0"/>
              <a:t> long-range interest of humanity, and would really dwarf  any </a:t>
            </a:r>
          </a:p>
          <a:p>
            <a:pPr algn="ctr"/>
            <a:r>
              <a:rPr lang="en-US" sz="2400" dirty="0" smtClean="0"/>
              <a:t>other scientific accomplishment.”</a:t>
            </a:r>
          </a:p>
          <a:p>
            <a:pPr algn="ctr"/>
            <a:r>
              <a:rPr lang="en-US" sz="2400" dirty="0" smtClean="0"/>
              <a:t>                                           --John F. Kennedy, April 12, 1961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 bwMode="auto">
          <a:xfrm>
            <a:off x="990600" y="2057400"/>
            <a:ext cx="7391400" cy="4495800"/>
          </a:xfrm>
          <a:prstGeom prst="rect">
            <a:avLst/>
          </a:prstGeom>
          <a:solidFill>
            <a:srgbClr val="99CCFF"/>
          </a:solidFill>
          <a:ln w="76200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71600" y="2234625"/>
            <a:ext cx="6925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Global Installed Desalination Capacity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048000" y="2895600"/>
            <a:ext cx="4724400" cy="3276600"/>
          </a:xfrm>
          <a:prstGeom prst="rect">
            <a:avLst/>
          </a:prstGeom>
          <a:noFill/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53669" y="2819400"/>
            <a:ext cx="506870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</a:rPr>
              <a:t>50</a:t>
            </a:r>
          </a:p>
          <a:p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en-US" sz="2000" dirty="0" smtClean="0">
                <a:solidFill>
                  <a:srgbClr val="002060"/>
                </a:solidFill>
              </a:rPr>
              <a:t>40</a:t>
            </a:r>
          </a:p>
          <a:p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en-US" sz="2000" dirty="0" smtClean="0">
                <a:solidFill>
                  <a:srgbClr val="002060"/>
                </a:solidFill>
              </a:rPr>
              <a:t>30</a:t>
            </a:r>
          </a:p>
          <a:p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en-US" sz="2000" dirty="0" smtClean="0">
                <a:solidFill>
                  <a:srgbClr val="002060"/>
                </a:solidFill>
              </a:rPr>
              <a:t>20</a:t>
            </a:r>
          </a:p>
          <a:p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en-US" sz="2000" dirty="0" smtClean="0">
                <a:solidFill>
                  <a:srgbClr val="002060"/>
                </a:solidFill>
              </a:rPr>
              <a:t>10</a:t>
            </a:r>
          </a:p>
          <a:p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en-US" sz="2000" dirty="0" smtClean="0">
                <a:solidFill>
                  <a:srgbClr val="002060"/>
                </a:solidFill>
              </a:rPr>
              <a:t>  0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 flipH="1">
            <a:off x="-104009" y="4387325"/>
            <a:ext cx="3717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Capacity (Million m</a:t>
            </a:r>
            <a:r>
              <a:rPr lang="en-US" sz="2400" baseline="30000" dirty="0" smtClean="0">
                <a:solidFill>
                  <a:srgbClr val="002060"/>
                </a:solidFill>
              </a:rPr>
              <a:t>3</a:t>
            </a:r>
            <a:r>
              <a:rPr lang="en-US" sz="2400" dirty="0" smtClean="0">
                <a:solidFill>
                  <a:srgbClr val="002060"/>
                </a:solidFill>
              </a:rPr>
              <a:t>/day)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3048000" y="3454400"/>
            <a:ext cx="4630057" cy="2663371"/>
          </a:xfrm>
          <a:custGeom>
            <a:avLst/>
            <a:gdLst>
              <a:gd name="connsiteX0" fmla="*/ 0 w 4572000"/>
              <a:gd name="connsiteY0" fmla="*/ 2656114 h 2663371"/>
              <a:gd name="connsiteX1" fmla="*/ 290286 w 4572000"/>
              <a:gd name="connsiteY1" fmla="*/ 2656114 h 2663371"/>
              <a:gd name="connsiteX2" fmla="*/ 580572 w 4572000"/>
              <a:gd name="connsiteY2" fmla="*/ 2612571 h 2663371"/>
              <a:gd name="connsiteX3" fmla="*/ 899886 w 4572000"/>
              <a:gd name="connsiteY3" fmla="*/ 2598057 h 2663371"/>
              <a:gd name="connsiteX4" fmla="*/ 1320800 w 4572000"/>
              <a:gd name="connsiteY4" fmla="*/ 2510971 h 2663371"/>
              <a:gd name="connsiteX5" fmla="*/ 1654629 w 4572000"/>
              <a:gd name="connsiteY5" fmla="*/ 2336800 h 2663371"/>
              <a:gd name="connsiteX6" fmla="*/ 1770743 w 4572000"/>
              <a:gd name="connsiteY6" fmla="*/ 2322286 h 2663371"/>
              <a:gd name="connsiteX7" fmla="*/ 2061029 w 4572000"/>
              <a:gd name="connsiteY7" fmla="*/ 2075543 h 2663371"/>
              <a:gd name="connsiteX8" fmla="*/ 2728686 w 4572000"/>
              <a:gd name="connsiteY8" fmla="*/ 1785257 h 2663371"/>
              <a:gd name="connsiteX9" fmla="*/ 3222172 w 4572000"/>
              <a:gd name="connsiteY9" fmla="*/ 1524000 h 2663371"/>
              <a:gd name="connsiteX10" fmla="*/ 3599543 w 4572000"/>
              <a:gd name="connsiteY10" fmla="*/ 1204686 h 2663371"/>
              <a:gd name="connsiteX11" fmla="*/ 3918857 w 4572000"/>
              <a:gd name="connsiteY11" fmla="*/ 1001486 h 2663371"/>
              <a:gd name="connsiteX12" fmla="*/ 4107543 w 4572000"/>
              <a:gd name="connsiteY12" fmla="*/ 798286 h 2663371"/>
              <a:gd name="connsiteX13" fmla="*/ 4238172 w 4572000"/>
              <a:gd name="connsiteY13" fmla="*/ 551543 h 2663371"/>
              <a:gd name="connsiteX14" fmla="*/ 4339772 w 4572000"/>
              <a:gd name="connsiteY14" fmla="*/ 420914 h 2663371"/>
              <a:gd name="connsiteX15" fmla="*/ 4470400 w 4572000"/>
              <a:gd name="connsiteY15" fmla="*/ 188686 h 2663371"/>
              <a:gd name="connsiteX16" fmla="*/ 4572000 w 4572000"/>
              <a:gd name="connsiteY16" fmla="*/ 0 h 2663371"/>
              <a:gd name="connsiteX0" fmla="*/ 0 w 4572000"/>
              <a:gd name="connsiteY0" fmla="*/ 2656114 h 2663371"/>
              <a:gd name="connsiteX1" fmla="*/ 290286 w 4572000"/>
              <a:gd name="connsiteY1" fmla="*/ 2656114 h 2663371"/>
              <a:gd name="connsiteX2" fmla="*/ 580572 w 4572000"/>
              <a:gd name="connsiteY2" fmla="*/ 2612571 h 2663371"/>
              <a:gd name="connsiteX3" fmla="*/ 899886 w 4572000"/>
              <a:gd name="connsiteY3" fmla="*/ 2598057 h 2663371"/>
              <a:gd name="connsiteX4" fmla="*/ 1320800 w 4572000"/>
              <a:gd name="connsiteY4" fmla="*/ 2510971 h 2663371"/>
              <a:gd name="connsiteX5" fmla="*/ 1770743 w 4572000"/>
              <a:gd name="connsiteY5" fmla="*/ 2322286 h 2663371"/>
              <a:gd name="connsiteX6" fmla="*/ 2061029 w 4572000"/>
              <a:gd name="connsiteY6" fmla="*/ 2075543 h 2663371"/>
              <a:gd name="connsiteX7" fmla="*/ 2728686 w 4572000"/>
              <a:gd name="connsiteY7" fmla="*/ 1785257 h 2663371"/>
              <a:gd name="connsiteX8" fmla="*/ 3222172 w 4572000"/>
              <a:gd name="connsiteY8" fmla="*/ 1524000 h 2663371"/>
              <a:gd name="connsiteX9" fmla="*/ 3599543 w 4572000"/>
              <a:gd name="connsiteY9" fmla="*/ 1204686 h 2663371"/>
              <a:gd name="connsiteX10" fmla="*/ 3918857 w 4572000"/>
              <a:gd name="connsiteY10" fmla="*/ 1001486 h 2663371"/>
              <a:gd name="connsiteX11" fmla="*/ 4107543 w 4572000"/>
              <a:gd name="connsiteY11" fmla="*/ 798286 h 2663371"/>
              <a:gd name="connsiteX12" fmla="*/ 4238172 w 4572000"/>
              <a:gd name="connsiteY12" fmla="*/ 551543 h 2663371"/>
              <a:gd name="connsiteX13" fmla="*/ 4339772 w 4572000"/>
              <a:gd name="connsiteY13" fmla="*/ 420914 h 2663371"/>
              <a:gd name="connsiteX14" fmla="*/ 4470400 w 4572000"/>
              <a:gd name="connsiteY14" fmla="*/ 188686 h 2663371"/>
              <a:gd name="connsiteX15" fmla="*/ 4572000 w 4572000"/>
              <a:gd name="connsiteY15" fmla="*/ 0 h 266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72000" h="2663371">
                <a:moveTo>
                  <a:pt x="0" y="2656114"/>
                </a:moveTo>
                <a:cubicBezTo>
                  <a:pt x="96762" y="2659742"/>
                  <a:pt x="193524" y="2663371"/>
                  <a:pt x="290286" y="2656114"/>
                </a:cubicBezTo>
                <a:cubicBezTo>
                  <a:pt x="387048" y="2648857"/>
                  <a:pt x="478972" y="2622247"/>
                  <a:pt x="580572" y="2612571"/>
                </a:cubicBezTo>
                <a:cubicBezTo>
                  <a:pt x="682172" y="2602895"/>
                  <a:pt x="776515" y="2614990"/>
                  <a:pt x="899886" y="2598057"/>
                </a:cubicBezTo>
                <a:cubicBezTo>
                  <a:pt x="1023257" y="2581124"/>
                  <a:pt x="1175657" y="2556933"/>
                  <a:pt x="1320800" y="2510971"/>
                </a:cubicBezTo>
                <a:cubicBezTo>
                  <a:pt x="1465943" y="2465009"/>
                  <a:pt x="1647372" y="2394857"/>
                  <a:pt x="1770743" y="2322286"/>
                </a:cubicBezTo>
                <a:cubicBezTo>
                  <a:pt x="1894115" y="2249715"/>
                  <a:pt x="1901372" y="2165048"/>
                  <a:pt x="2061029" y="2075543"/>
                </a:cubicBezTo>
                <a:cubicBezTo>
                  <a:pt x="2220686" y="1986038"/>
                  <a:pt x="2535162" y="1877181"/>
                  <a:pt x="2728686" y="1785257"/>
                </a:cubicBezTo>
                <a:cubicBezTo>
                  <a:pt x="2922210" y="1693333"/>
                  <a:pt x="3077029" y="1620762"/>
                  <a:pt x="3222172" y="1524000"/>
                </a:cubicBezTo>
                <a:cubicBezTo>
                  <a:pt x="3367315" y="1427238"/>
                  <a:pt x="3483429" y="1291772"/>
                  <a:pt x="3599543" y="1204686"/>
                </a:cubicBezTo>
                <a:cubicBezTo>
                  <a:pt x="3715657" y="1117600"/>
                  <a:pt x="3834190" y="1069219"/>
                  <a:pt x="3918857" y="1001486"/>
                </a:cubicBezTo>
                <a:cubicBezTo>
                  <a:pt x="4003524" y="933753"/>
                  <a:pt x="4054324" y="873276"/>
                  <a:pt x="4107543" y="798286"/>
                </a:cubicBezTo>
                <a:cubicBezTo>
                  <a:pt x="4160762" y="723296"/>
                  <a:pt x="4199467" y="614438"/>
                  <a:pt x="4238172" y="551543"/>
                </a:cubicBezTo>
                <a:cubicBezTo>
                  <a:pt x="4276877" y="488648"/>
                  <a:pt x="4301067" y="481390"/>
                  <a:pt x="4339772" y="420914"/>
                </a:cubicBezTo>
                <a:cubicBezTo>
                  <a:pt x="4378477" y="360438"/>
                  <a:pt x="4431695" y="258838"/>
                  <a:pt x="4470400" y="188686"/>
                </a:cubicBezTo>
                <a:cubicBezTo>
                  <a:pt x="4509105" y="118534"/>
                  <a:pt x="4540552" y="59267"/>
                  <a:pt x="4572000" y="0"/>
                </a:cubicBezTo>
              </a:path>
            </a:pathLst>
          </a:custGeom>
          <a:noFill/>
          <a:ln w="762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90800" y="6248400"/>
            <a:ext cx="6083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           1970           1980           1990          2000        2010</a:t>
            </a: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CEF6-A398-46B9-A4F4-55DC7B5AF6AA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6927" y="762000"/>
            <a:ext cx="8302273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San Francisco Uses About</a:t>
            </a:r>
          </a:p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100 Million Gallons of Water per Day</a:t>
            </a:r>
          </a:p>
          <a:p>
            <a:pPr algn="ctr"/>
            <a:endParaRPr lang="en-US" sz="3600" b="1" dirty="0" smtClean="0"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This is About 300 Acre-Feet per Day</a:t>
            </a:r>
          </a:p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Or About 380,000 cubic meters per day</a:t>
            </a:r>
          </a:p>
          <a:p>
            <a:pPr algn="ctr"/>
            <a:endParaRPr lang="en-US" sz="3600" b="1" dirty="0" smtClean="0"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So Let’s Define </a:t>
            </a:r>
          </a:p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380,000 cubic meters/day</a:t>
            </a:r>
          </a:p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As 1 SFU</a:t>
            </a:r>
          </a:p>
          <a:p>
            <a:pPr algn="ctr"/>
            <a:endParaRPr lang="en-US" sz="3600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CEF6-A398-46B9-A4F4-55DC7B5AF6AA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990600" y="76200"/>
            <a:ext cx="11582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“If we could ever competitively—at a cheap rate—get </a:t>
            </a:r>
          </a:p>
          <a:p>
            <a:pPr algn="ctr"/>
            <a:r>
              <a:rPr lang="en-US" sz="2400" dirty="0" smtClean="0"/>
              <a:t>fresh water from salt water, that would be in the</a:t>
            </a:r>
          </a:p>
          <a:p>
            <a:pPr algn="ctr"/>
            <a:r>
              <a:rPr lang="en-US" sz="2400" dirty="0" smtClean="0"/>
              <a:t> long-range interest of humanity, and would really dwarf  any </a:t>
            </a:r>
          </a:p>
          <a:p>
            <a:pPr algn="ctr"/>
            <a:r>
              <a:rPr lang="en-US" sz="2400" dirty="0" smtClean="0"/>
              <a:t>other scientific accomplishment.”</a:t>
            </a:r>
          </a:p>
          <a:p>
            <a:pPr algn="ctr"/>
            <a:r>
              <a:rPr lang="en-US" sz="2400" dirty="0" smtClean="0"/>
              <a:t>                                           --John F. Kennedy, April 12, 1961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 bwMode="auto">
          <a:xfrm>
            <a:off x="990600" y="2057400"/>
            <a:ext cx="7391400" cy="4495800"/>
          </a:xfrm>
          <a:prstGeom prst="rect">
            <a:avLst/>
          </a:prstGeom>
          <a:solidFill>
            <a:srgbClr val="99CCFF"/>
          </a:solidFill>
          <a:ln w="76200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71600" y="2234625"/>
            <a:ext cx="6925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Global Installed Desalination Capacity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048000" y="2895600"/>
            <a:ext cx="4724400" cy="3276600"/>
          </a:xfrm>
          <a:prstGeom prst="rect">
            <a:avLst/>
          </a:prstGeom>
          <a:noFill/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53669" y="2819400"/>
            <a:ext cx="506870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</a:rPr>
              <a:t>50</a:t>
            </a:r>
          </a:p>
          <a:p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en-US" sz="2000" dirty="0" smtClean="0">
                <a:solidFill>
                  <a:srgbClr val="002060"/>
                </a:solidFill>
              </a:rPr>
              <a:t>40</a:t>
            </a:r>
          </a:p>
          <a:p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en-US" sz="2000" dirty="0" smtClean="0">
                <a:solidFill>
                  <a:srgbClr val="002060"/>
                </a:solidFill>
              </a:rPr>
              <a:t>30</a:t>
            </a:r>
          </a:p>
          <a:p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en-US" sz="2000" dirty="0" smtClean="0">
                <a:solidFill>
                  <a:srgbClr val="002060"/>
                </a:solidFill>
              </a:rPr>
              <a:t>20</a:t>
            </a:r>
          </a:p>
          <a:p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en-US" sz="2000" dirty="0" smtClean="0">
                <a:solidFill>
                  <a:srgbClr val="002060"/>
                </a:solidFill>
              </a:rPr>
              <a:t>10</a:t>
            </a:r>
          </a:p>
          <a:p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en-US" sz="2000" dirty="0" smtClean="0">
                <a:solidFill>
                  <a:srgbClr val="002060"/>
                </a:solidFill>
              </a:rPr>
              <a:t>  0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 flipH="1">
            <a:off x="-104009" y="4387325"/>
            <a:ext cx="3717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Capacity (Million m</a:t>
            </a:r>
            <a:r>
              <a:rPr lang="en-US" sz="2400" baseline="30000" dirty="0" smtClean="0">
                <a:solidFill>
                  <a:srgbClr val="002060"/>
                </a:solidFill>
              </a:rPr>
              <a:t>3</a:t>
            </a:r>
            <a:r>
              <a:rPr lang="en-US" sz="2400" dirty="0" smtClean="0">
                <a:solidFill>
                  <a:srgbClr val="002060"/>
                </a:solidFill>
              </a:rPr>
              <a:t>/day)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3048000" y="3454400"/>
            <a:ext cx="4630057" cy="2663371"/>
          </a:xfrm>
          <a:custGeom>
            <a:avLst/>
            <a:gdLst>
              <a:gd name="connsiteX0" fmla="*/ 0 w 4572000"/>
              <a:gd name="connsiteY0" fmla="*/ 2656114 h 2663371"/>
              <a:gd name="connsiteX1" fmla="*/ 290286 w 4572000"/>
              <a:gd name="connsiteY1" fmla="*/ 2656114 h 2663371"/>
              <a:gd name="connsiteX2" fmla="*/ 580572 w 4572000"/>
              <a:gd name="connsiteY2" fmla="*/ 2612571 h 2663371"/>
              <a:gd name="connsiteX3" fmla="*/ 899886 w 4572000"/>
              <a:gd name="connsiteY3" fmla="*/ 2598057 h 2663371"/>
              <a:gd name="connsiteX4" fmla="*/ 1320800 w 4572000"/>
              <a:gd name="connsiteY4" fmla="*/ 2510971 h 2663371"/>
              <a:gd name="connsiteX5" fmla="*/ 1654629 w 4572000"/>
              <a:gd name="connsiteY5" fmla="*/ 2336800 h 2663371"/>
              <a:gd name="connsiteX6" fmla="*/ 1770743 w 4572000"/>
              <a:gd name="connsiteY6" fmla="*/ 2322286 h 2663371"/>
              <a:gd name="connsiteX7" fmla="*/ 2061029 w 4572000"/>
              <a:gd name="connsiteY7" fmla="*/ 2075543 h 2663371"/>
              <a:gd name="connsiteX8" fmla="*/ 2728686 w 4572000"/>
              <a:gd name="connsiteY8" fmla="*/ 1785257 h 2663371"/>
              <a:gd name="connsiteX9" fmla="*/ 3222172 w 4572000"/>
              <a:gd name="connsiteY9" fmla="*/ 1524000 h 2663371"/>
              <a:gd name="connsiteX10" fmla="*/ 3599543 w 4572000"/>
              <a:gd name="connsiteY10" fmla="*/ 1204686 h 2663371"/>
              <a:gd name="connsiteX11" fmla="*/ 3918857 w 4572000"/>
              <a:gd name="connsiteY11" fmla="*/ 1001486 h 2663371"/>
              <a:gd name="connsiteX12" fmla="*/ 4107543 w 4572000"/>
              <a:gd name="connsiteY12" fmla="*/ 798286 h 2663371"/>
              <a:gd name="connsiteX13" fmla="*/ 4238172 w 4572000"/>
              <a:gd name="connsiteY13" fmla="*/ 551543 h 2663371"/>
              <a:gd name="connsiteX14" fmla="*/ 4339772 w 4572000"/>
              <a:gd name="connsiteY14" fmla="*/ 420914 h 2663371"/>
              <a:gd name="connsiteX15" fmla="*/ 4470400 w 4572000"/>
              <a:gd name="connsiteY15" fmla="*/ 188686 h 2663371"/>
              <a:gd name="connsiteX16" fmla="*/ 4572000 w 4572000"/>
              <a:gd name="connsiteY16" fmla="*/ 0 h 2663371"/>
              <a:gd name="connsiteX0" fmla="*/ 0 w 4572000"/>
              <a:gd name="connsiteY0" fmla="*/ 2656114 h 2663371"/>
              <a:gd name="connsiteX1" fmla="*/ 290286 w 4572000"/>
              <a:gd name="connsiteY1" fmla="*/ 2656114 h 2663371"/>
              <a:gd name="connsiteX2" fmla="*/ 580572 w 4572000"/>
              <a:gd name="connsiteY2" fmla="*/ 2612571 h 2663371"/>
              <a:gd name="connsiteX3" fmla="*/ 899886 w 4572000"/>
              <a:gd name="connsiteY3" fmla="*/ 2598057 h 2663371"/>
              <a:gd name="connsiteX4" fmla="*/ 1320800 w 4572000"/>
              <a:gd name="connsiteY4" fmla="*/ 2510971 h 2663371"/>
              <a:gd name="connsiteX5" fmla="*/ 1770743 w 4572000"/>
              <a:gd name="connsiteY5" fmla="*/ 2322286 h 2663371"/>
              <a:gd name="connsiteX6" fmla="*/ 2061029 w 4572000"/>
              <a:gd name="connsiteY6" fmla="*/ 2075543 h 2663371"/>
              <a:gd name="connsiteX7" fmla="*/ 2728686 w 4572000"/>
              <a:gd name="connsiteY7" fmla="*/ 1785257 h 2663371"/>
              <a:gd name="connsiteX8" fmla="*/ 3222172 w 4572000"/>
              <a:gd name="connsiteY8" fmla="*/ 1524000 h 2663371"/>
              <a:gd name="connsiteX9" fmla="*/ 3599543 w 4572000"/>
              <a:gd name="connsiteY9" fmla="*/ 1204686 h 2663371"/>
              <a:gd name="connsiteX10" fmla="*/ 3918857 w 4572000"/>
              <a:gd name="connsiteY10" fmla="*/ 1001486 h 2663371"/>
              <a:gd name="connsiteX11" fmla="*/ 4107543 w 4572000"/>
              <a:gd name="connsiteY11" fmla="*/ 798286 h 2663371"/>
              <a:gd name="connsiteX12" fmla="*/ 4238172 w 4572000"/>
              <a:gd name="connsiteY12" fmla="*/ 551543 h 2663371"/>
              <a:gd name="connsiteX13" fmla="*/ 4339772 w 4572000"/>
              <a:gd name="connsiteY13" fmla="*/ 420914 h 2663371"/>
              <a:gd name="connsiteX14" fmla="*/ 4470400 w 4572000"/>
              <a:gd name="connsiteY14" fmla="*/ 188686 h 2663371"/>
              <a:gd name="connsiteX15" fmla="*/ 4572000 w 4572000"/>
              <a:gd name="connsiteY15" fmla="*/ 0 h 266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72000" h="2663371">
                <a:moveTo>
                  <a:pt x="0" y="2656114"/>
                </a:moveTo>
                <a:cubicBezTo>
                  <a:pt x="96762" y="2659742"/>
                  <a:pt x="193524" y="2663371"/>
                  <a:pt x="290286" y="2656114"/>
                </a:cubicBezTo>
                <a:cubicBezTo>
                  <a:pt x="387048" y="2648857"/>
                  <a:pt x="478972" y="2622247"/>
                  <a:pt x="580572" y="2612571"/>
                </a:cubicBezTo>
                <a:cubicBezTo>
                  <a:pt x="682172" y="2602895"/>
                  <a:pt x="776515" y="2614990"/>
                  <a:pt x="899886" y="2598057"/>
                </a:cubicBezTo>
                <a:cubicBezTo>
                  <a:pt x="1023257" y="2581124"/>
                  <a:pt x="1175657" y="2556933"/>
                  <a:pt x="1320800" y="2510971"/>
                </a:cubicBezTo>
                <a:cubicBezTo>
                  <a:pt x="1465943" y="2465009"/>
                  <a:pt x="1647372" y="2394857"/>
                  <a:pt x="1770743" y="2322286"/>
                </a:cubicBezTo>
                <a:cubicBezTo>
                  <a:pt x="1894115" y="2249715"/>
                  <a:pt x="1901372" y="2165048"/>
                  <a:pt x="2061029" y="2075543"/>
                </a:cubicBezTo>
                <a:cubicBezTo>
                  <a:pt x="2220686" y="1986038"/>
                  <a:pt x="2535162" y="1877181"/>
                  <a:pt x="2728686" y="1785257"/>
                </a:cubicBezTo>
                <a:cubicBezTo>
                  <a:pt x="2922210" y="1693333"/>
                  <a:pt x="3077029" y="1620762"/>
                  <a:pt x="3222172" y="1524000"/>
                </a:cubicBezTo>
                <a:cubicBezTo>
                  <a:pt x="3367315" y="1427238"/>
                  <a:pt x="3483429" y="1291772"/>
                  <a:pt x="3599543" y="1204686"/>
                </a:cubicBezTo>
                <a:cubicBezTo>
                  <a:pt x="3715657" y="1117600"/>
                  <a:pt x="3834190" y="1069219"/>
                  <a:pt x="3918857" y="1001486"/>
                </a:cubicBezTo>
                <a:cubicBezTo>
                  <a:pt x="4003524" y="933753"/>
                  <a:pt x="4054324" y="873276"/>
                  <a:pt x="4107543" y="798286"/>
                </a:cubicBezTo>
                <a:cubicBezTo>
                  <a:pt x="4160762" y="723296"/>
                  <a:pt x="4199467" y="614438"/>
                  <a:pt x="4238172" y="551543"/>
                </a:cubicBezTo>
                <a:cubicBezTo>
                  <a:pt x="4276877" y="488648"/>
                  <a:pt x="4301067" y="481390"/>
                  <a:pt x="4339772" y="420914"/>
                </a:cubicBezTo>
                <a:cubicBezTo>
                  <a:pt x="4378477" y="360438"/>
                  <a:pt x="4431695" y="258838"/>
                  <a:pt x="4470400" y="188686"/>
                </a:cubicBezTo>
                <a:cubicBezTo>
                  <a:pt x="4509105" y="118534"/>
                  <a:pt x="4540552" y="59267"/>
                  <a:pt x="4572000" y="0"/>
                </a:cubicBezTo>
              </a:path>
            </a:pathLst>
          </a:custGeom>
          <a:noFill/>
          <a:ln w="762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90800" y="6248400"/>
            <a:ext cx="6083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           1970           1980           1990          2000        2010</a:t>
            </a:r>
            <a:endParaRPr lang="en-US" dirty="0">
              <a:solidFill>
                <a:srgbClr val="00206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3048000" y="3810000"/>
            <a:ext cx="4724400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4495800" y="3505200"/>
            <a:ext cx="2164375" cy="646331"/>
          </a:xfrm>
          <a:prstGeom prst="rect">
            <a:avLst/>
          </a:prstGeom>
          <a:solidFill>
            <a:srgbClr val="99CCFF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tx2">
                    <a:lumMod val="10000"/>
                  </a:schemeClr>
                </a:solidFill>
              </a:rPr>
              <a:t>1000 SFU</a:t>
            </a:r>
            <a:endParaRPr lang="en-US" sz="3600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CEF6-A398-46B9-A4F4-55DC7B5AF6AA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990600" y="76200"/>
            <a:ext cx="11582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“If we could ever competitively—at a cheap rate—get </a:t>
            </a:r>
          </a:p>
          <a:p>
            <a:pPr algn="ctr"/>
            <a:r>
              <a:rPr lang="en-US" sz="2400" dirty="0" smtClean="0"/>
              <a:t>fresh water from salt water, that would be in the</a:t>
            </a:r>
          </a:p>
          <a:p>
            <a:pPr algn="ctr"/>
            <a:r>
              <a:rPr lang="en-US" sz="2400" dirty="0" smtClean="0"/>
              <a:t> long-range interest of humanity, and would really dwarf  any </a:t>
            </a:r>
          </a:p>
          <a:p>
            <a:pPr algn="ctr"/>
            <a:r>
              <a:rPr lang="en-US" sz="2400" dirty="0" smtClean="0"/>
              <a:t>other scientific accomplishment.”</a:t>
            </a:r>
          </a:p>
          <a:p>
            <a:pPr algn="ctr"/>
            <a:r>
              <a:rPr lang="en-US" sz="2400" dirty="0" smtClean="0"/>
              <a:t>                                           --John F. Kennedy, April 12, 1961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 bwMode="auto">
          <a:xfrm>
            <a:off x="990600" y="2057400"/>
            <a:ext cx="7391400" cy="4495800"/>
          </a:xfrm>
          <a:prstGeom prst="rect">
            <a:avLst/>
          </a:prstGeom>
          <a:solidFill>
            <a:srgbClr val="99CCFF"/>
          </a:solidFill>
          <a:ln w="76200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71600" y="2234625"/>
            <a:ext cx="6925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Global Installed Desalination Capacity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048000" y="2895600"/>
            <a:ext cx="4724400" cy="3276600"/>
          </a:xfrm>
          <a:prstGeom prst="rect">
            <a:avLst/>
          </a:prstGeom>
          <a:noFill/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53669" y="2819400"/>
            <a:ext cx="506870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</a:rPr>
              <a:t>50</a:t>
            </a:r>
          </a:p>
          <a:p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en-US" sz="2000" dirty="0" smtClean="0">
                <a:solidFill>
                  <a:srgbClr val="002060"/>
                </a:solidFill>
              </a:rPr>
              <a:t>40</a:t>
            </a:r>
          </a:p>
          <a:p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en-US" sz="2000" dirty="0" smtClean="0">
                <a:solidFill>
                  <a:srgbClr val="002060"/>
                </a:solidFill>
              </a:rPr>
              <a:t>30</a:t>
            </a:r>
          </a:p>
          <a:p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en-US" sz="2000" dirty="0" smtClean="0">
                <a:solidFill>
                  <a:srgbClr val="002060"/>
                </a:solidFill>
              </a:rPr>
              <a:t>20</a:t>
            </a:r>
          </a:p>
          <a:p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en-US" sz="2000" dirty="0" smtClean="0">
                <a:solidFill>
                  <a:srgbClr val="002060"/>
                </a:solidFill>
              </a:rPr>
              <a:t>10</a:t>
            </a:r>
          </a:p>
          <a:p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en-US" sz="2000" dirty="0" smtClean="0">
                <a:solidFill>
                  <a:srgbClr val="002060"/>
                </a:solidFill>
              </a:rPr>
              <a:t>  0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3048000" y="3454400"/>
            <a:ext cx="4630057" cy="2663371"/>
          </a:xfrm>
          <a:custGeom>
            <a:avLst/>
            <a:gdLst>
              <a:gd name="connsiteX0" fmla="*/ 0 w 4572000"/>
              <a:gd name="connsiteY0" fmla="*/ 2656114 h 2663371"/>
              <a:gd name="connsiteX1" fmla="*/ 290286 w 4572000"/>
              <a:gd name="connsiteY1" fmla="*/ 2656114 h 2663371"/>
              <a:gd name="connsiteX2" fmla="*/ 580572 w 4572000"/>
              <a:gd name="connsiteY2" fmla="*/ 2612571 h 2663371"/>
              <a:gd name="connsiteX3" fmla="*/ 899886 w 4572000"/>
              <a:gd name="connsiteY3" fmla="*/ 2598057 h 2663371"/>
              <a:gd name="connsiteX4" fmla="*/ 1320800 w 4572000"/>
              <a:gd name="connsiteY4" fmla="*/ 2510971 h 2663371"/>
              <a:gd name="connsiteX5" fmla="*/ 1654629 w 4572000"/>
              <a:gd name="connsiteY5" fmla="*/ 2336800 h 2663371"/>
              <a:gd name="connsiteX6" fmla="*/ 1770743 w 4572000"/>
              <a:gd name="connsiteY6" fmla="*/ 2322286 h 2663371"/>
              <a:gd name="connsiteX7" fmla="*/ 2061029 w 4572000"/>
              <a:gd name="connsiteY7" fmla="*/ 2075543 h 2663371"/>
              <a:gd name="connsiteX8" fmla="*/ 2728686 w 4572000"/>
              <a:gd name="connsiteY8" fmla="*/ 1785257 h 2663371"/>
              <a:gd name="connsiteX9" fmla="*/ 3222172 w 4572000"/>
              <a:gd name="connsiteY9" fmla="*/ 1524000 h 2663371"/>
              <a:gd name="connsiteX10" fmla="*/ 3599543 w 4572000"/>
              <a:gd name="connsiteY10" fmla="*/ 1204686 h 2663371"/>
              <a:gd name="connsiteX11" fmla="*/ 3918857 w 4572000"/>
              <a:gd name="connsiteY11" fmla="*/ 1001486 h 2663371"/>
              <a:gd name="connsiteX12" fmla="*/ 4107543 w 4572000"/>
              <a:gd name="connsiteY12" fmla="*/ 798286 h 2663371"/>
              <a:gd name="connsiteX13" fmla="*/ 4238172 w 4572000"/>
              <a:gd name="connsiteY13" fmla="*/ 551543 h 2663371"/>
              <a:gd name="connsiteX14" fmla="*/ 4339772 w 4572000"/>
              <a:gd name="connsiteY14" fmla="*/ 420914 h 2663371"/>
              <a:gd name="connsiteX15" fmla="*/ 4470400 w 4572000"/>
              <a:gd name="connsiteY15" fmla="*/ 188686 h 2663371"/>
              <a:gd name="connsiteX16" fmla="*/ 4572000 w 4572000"/>
              <a:gd name="connsiteY16" fmla="*/ 0 h 2663371"/>
              <a:gd name="connsiteX0" fmla="*/ 0 w 4572000"/>
              <a:gd name="connsiteY0" fmla="*/ 2656114 h 2663371"/>
              <a:gd name="connsiteX1" fmla="*/ 290286 w 4572000"/>
              <a:gd name="connsiteY1" fmla="*/ 2656114 h 2663371"/>
              <a:gd name="connsiteX2" fmla="*/ 580572 w 4572000"/>
              <a:gd name="connsiteY2" fmla="*/ 2612571 h 2663371"/>
              <a:gd name="connsiteX3" fmla="*/ 899886 w 4572000"/>
              <a:gd name="connsiteY3" fmla="*/ 2598057 h 2663371"/>
              <a:gd name="connsiteX4" fmla="*/ 1320800 w 4572000"/>
              <a:gd name="connsiteY4" fmla="*/ 2510971 h 2663371"/>
              <a:gd name="connsiteX5" fmla="*/ 1770743 w 4572000"/>
              <a:gd name="connsiteY5" fmla="*/ 2322286 h 2663371"/>
              <a:gd name="connsiteX6" fmla="*/ 2061029 w 4572000"/>
              <a:gd name="connsiteY6" fmla="*/ 2075543 h 2663371"/>
              <a:gd name="connsiteX7" fmla="*/ 2728686 w 4572000"/>
              <a:gd name="connsiteY7" fmla="*/ 1785257 h 2663371"/>
              <a:gd name="connsiteX8" fmla="*/ 3222172 w 4572000"/>
              <a:gd name="connsiteY8" fmla="*/ 1524000 h 2663371"/>
              <a:gd name="connsiteX9" fmla="*/ 3599543 w 4572000"/>
              <a:gd name="connsiteY9" fmla="*/ 1204686 h 2663371"/>
              <a:gd name="connsiteX10" fmla="*/ 3918857 w 4572000"/>
              <a:gd name="connsiteY10" fmla="*/ 1001486 h 2663371"/>
              <a:gd name="connsiteX11" fmla="*/ 4107543 w 4572000"/>
              <a:gd name="connsiteY11" fmla="*/ 798286 h 2663371"/>
              <a:gd name="connsiteX12" fmla="*/ 4238172 w 4572000"/>
              <a:gd name="connsiteY12" fmla="*/ 551543 h 2663371"/>
              <a:gd name="connsiteX13" fmla="*/ 4339772 w 4572000"/>
              <a:gd name="connsiteY13" fmla="*/ 420914 h 2663371"/>
              <a:gd name="connsiteX14" fmla="*/ 4470400 w 4572000"/>
              <a:gd name="connsiteY14" fmla="*/ 188686 h 2663371"/>
              <a:gd name="connsiteX15" fmla="*/ 4572000 w 4572000"/>
              <a:gd name="connsiteY15" fmla="*/ 0 h 266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72000" h="2663371">
                <a:moveTo>
                  <a:pt x="0" y="2656114"/>
                </a:moveTo>
                <a:cubicBezTo>
                  <a:pt x="96762" y="2659742"/>
                  <a:pt x="193524" y="2663371"/>
                  <a:pt x="290286" y="2656114"/>
                </a:cubicBezTo>
                <a:cubicBezTo>
                  <a:pt x="387048" y="2648857"/>
                  <a:pt x="478972" y="2622247"/>
                  <a:pt x="580572" y="2612571"/>
                </a:cubicBezTo>
                <a:cubicBezTo>
                  <a:pt x="682172" y="2602895"/>
                  <a:pt x="776515" y="2614990"/>
                  <a:pt x="899886" y="2598057"/>
                </a:cubicBezTo>
                <a:cubicBezTo>
                  <a:pt x="1023257" y="2581124"/>
                  <a:pt x="1175657" y="2556933"/>
                  <a:pt x="1320800" y="2510971"/>
                </a:cubicBezTo>
                <a:cubicBezTo>
                  <a:pt x="1465943" y="2465009"/>
                  <a:pt x="1647372" y="2394857"/>
                  <a:pt x="1770743" y="2322286"/>
                </a:cubicBezTo>
                <a:cubicBezTo>
                  <a:pt x="1894115" y="2249715"/>
                  <a:pt x="1901372" y="2165048"/>
                  <a:pt x="2061029" y="2075543"/>
                </a:cubicBezTo>
                <a:cubicBezTo>
                  <a:pt x="2220686" y="1986038"/>
                  <a:pt x="2535162" y="1877181"/>
                  <a:pt x="2728686" y="1785257"/>
                </a:cubicBezTo>
                <a:cubicBezTo>
                  <a:pt x="2922210" y="1693333"/>
                  <a:pt x="3077029" y="1620762"/>
                  <a:pt x="3222172" y="1524000"/>
                </a:cubicBezTo>
                <a:cubicBezTo>
                  <a:pt x="3367315" y="1427238"/>
                  <a:pt x="3483429" y="1291772"/>
                  <a:pt x="3599543" y="1204686"/>
                </a:cubicBezTo>
                <a:cubicBezTo>
                  <a:pt x="3715657" y="1117600"/>
                  <a:pt x="3834190" y="1069219"/>
                  <a:pt x="3918857" y="1001486"/>
                </a:cubicBezTo>
                <a:cubicBezTo>
                  <a:pt x="4003524" y="933753"/>
                  <a:pt x="4054324" y="873276"/>
                  <a:pt x="4107543" y="798286"/>
                </a:cubicBezTo>
                <a:cubicBezTo>
                  <a:pt x="4160762" y="723296"/>
                  <a:pt x="4199467" y="614438"/>
                  <a:pt x="4238172" y="551543"/>
                </a:cubicBezTo>
                <a:cubicBezTo>
                  <a:pt x="4276877" y="488648"/>
                  <a:pt x="4301067" y="481390"/>
                  <a:pt x="4339772" y="420914"/>
                </a:cubicBezTo>
                <a:cubicBezTo>
                  <a:pt x="4378477" y="360438"/>
                  <a:pt x="4431695" y="258838"/>
                  <a:pt x="4470400" y="188686"/>
                </a:cubicBezTo>
                <a:cubicBezTo>
                  <a:pt x="4509105" y="118534"/>
                  <a:pt x="4540552" y="59267"/>
                  <a:pt x="4572000" y="0"/>
                </a:cubicBezTo>
              </a:path>
            </a:pathLst>
          </a:custGeom>
          <a:noFill/>
          <a:ln w="762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90800" y="6248400"/>
            <a:ext cx="6083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           1970           1980           1990          2000        2010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26211" y="2908280"/>
            <a:ext cx="569387" cy="3416320"/>
          </a:xfrm>
          <a:prstGeom prst="rect">
            <a:avLst/>
          </a:prstGeom>
          <a:solidFill>
            <a:srgbClr val="99CCFF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40</a:t>
            </a:r>
          </a:p>
          <a:p>
            <a:endParaRPr lang="en-US" sz="2400" dirty="0" smtClean="0">
              <a:solidFill>
                <a:srgbClr val="002060"/>
              </a:solidFill>
            </a:endParaRPr>
          </a:p>
          <a:p>
            <a:r>
              <a:rPr lang="en-US" sz="2400" dirty="0" smtClean="0">
                <a:solidFill>
                  <a:srgbClr val="002060"/>
                </a:solidFill>
              </a:rPr>
              <a:t>30</a:t>
            </a:r>
          </a:p>
          <a:p>
            <a:endParaRPr lang="en-US" sz="2400" dirty="0" smtClean="0">
              <a:solidFill>
                <a:srgbClr val="002060"/>
              </a:solidFill>
            </a:endParaRPr>
          </a:p>
          <a:p>
            <a:r>
              <a:rPr lang="en-US" sz="2400" dirty="0" smtClean="0">
                <a:solidFill>
                  <a:srgbClr val="002060"/>
                </a:solidFill>
              </a:rPr>
              <a:t>20</a:t>
            </a:r>
          </a:p>
          <a:p>
            <a:endParaRPr lang="en-US" sz="2400" dirty="0" smtClean="0">
              <a:solidFill>
                <a:srgbClr val="002060"/>
              </a:solidFill>
            </a:endParaRPr>
          </a:p>
          <a:p>
            <a:r>
              <a:rPr lang="en-US" sz="2400" dirty="0" smtClean="0">
                <a:solidFill>
                  <a:srgbClr val="002060"/>
                </a:solidFill>
              </a:rPr>
              <a:t>10</a:t>
            </a:r>
          </a:p>
          <a:p>
            <a:endParaRPr lang="en-US" sz="2400" dirty="0" smtClean="0">
              <a:solidFill>
                <a:srgbClr val="002060"/>
              </a:solidFill>
            </a:endParaRPr>
          </a:p>
          <a:p>
            <a:r>
              <a:rPr lang="en-US" sz="2400" dirty="0" smtClean="0">
                <a:solidFill>
                  <a:srgbClr val="002060"/>
                </a:solidFill>
              </a:rPr>
              <a:t>  0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 flipH="1">
            <a:off x="68565" y="4053437"/>
            <a:ext cx="3603872" cy="830997"/>
          </a:xfrm>
          <a:prstGeom prst="rect">
            <a:avLst/>
          </a:prstGeom>
          <a:solidFill>
            <a:srgbClr val="99CC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Capacity 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(Thousand acre-feet/day)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CEF6-A398-46B9-A4F4-55DC7B5AF6AA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676400"/>
            <a:ext cx="639469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Primer on Desalination</a:t>
            </a:r>
          </a:p>
          <a:p>
            <a:pPr algn="ctr"/>
            <a:endParaRPr lang="en-US" sz="3600" b="1" dirty="0" smtClean="0"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There a Basically Two Types of</a:t>
            </a:r>
          </a:p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Desalination Methods   </a:t>
            </a:r>
          </a:p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       1. Thermal Techniques</a:t>
            </a:r>
          </a:p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	      2. Membrane Techniques</a:t>
            </a:r>
            <a:endParaRPr lang="en-US" sz="3600" b="1" dirty="0"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CEF6-A398-46B9-A4F4-55DC7B5AF6AA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165080"/>
            <a:ext cx="777488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Thermal Techniques involve distillation of </a:t>
            </a:r>
          </a:p>
          <a:p>
            <a:pPr algn="ctr"/>
            <a:r>
              <a:rPr lang="en-US" sz="24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fresh water from saline water. These methods require </a:t>
            </a:r>
          </a:p>
          <a:p>
            <a:pPr algn="ctr"/>
            <a:r>
              <a:rPr lang="en-US" sz="24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a large amount of energy as heat</a:t>
            </a:r>
          </a:p>
          <a:p>
            <a:pPr algn="ctr"/>
            <a:endParaRPr lang="en-US" sz="2400" b="1" dirty="0" smtClean="0"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  <a:p>
            <a:pPr algn="ctr"/>
            <a:r>
              <a:rPr lang="en-US" sz="24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There are several methods. The most commonly used are:</a:t>
            </a:r>
          </a:p>
          <a:p>
            <a:pPr algn="ctr"/>
            <a:endParaRPr lang="en-US" sz="2400" b="1" dirty="0" smtClean="0"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  <a:p>
            <a:pPr algn="ctr"/>
            <a:r>
              <a:rPr lang="en-US" sz="24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	1. Multistage Flash Distillation: Involves several</a:t>
            </a:r>
          </a:p>
          <a:p>
            <a:pPr algn="ctr"/>
            <a:r>
              <a:rPr lang="en-US" sz="24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	   evaporation stages in which pressure is </a:t>
            </a:r>
          </a:p>
          <a:p>
            <a:pPr algn="ctr"/>
            <a:r>
              <a:rPr lang="en-US" sz="24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           relieved to produce flash evaporation</a:t>
            </a:r>
            <a:endParaRPr lang="en-US" sz="2400" dirty="0"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</p:txBody>
      </p:sp>
      <p:pic>
        <p:nvPicPr>
          <p:cNvPr id="5" name="Picture 4" descr="msd saudi pla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200" y="3657600"/>
            <a:ext cx="5080000" cy="2971800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362200" y="3733800"/>
            <a:ext cx="1907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Saudi Arabia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2C06C-494C-4286-A688-9F4B1326632F}" type="datetime1">
              <a:rPr lang="en-US" sz="1400" b="1" smtClean="0">
                <a:latin typeface="Jester" pitchFamily="2" charset="0"/>
              </a:rPr>
              <a:pPr/>
              <a:t>11/3/2008</a:t>
            </a:fld>
            <a:endParaRPr lang="en-US" sz="1400" b="1" dirty="0">
              <a:latin typeface="Jester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/>
            <a:r>
              <a:rPr lang="en-US" sz="1400" b="1" dirty="0" smtClean="0">
                <a:latin typeface="Jester" pitchFamily="2" charset="0"/>
              </a:rPr>
              <a:t>jim kelley</a:t>
            </a:r>
            <a:endParaRPr lang="en-US" sz="1400" b="1" dirty="0">
              <a:latin typeface="Jester" pitchFamily="2" charset="0"/>
            </a:endParaRPr>
          </a:p>
        </p:txBody>
      </p:sp>
      <p:pic>
        <p:nvPicPr>
          <p:cNvPr id="4" name="Picture 3" descr="salt pond near dunbart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410" y="762000"/>
            <a:ext cx="8045189" cy="5355308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CEF6-A398-46B9-A4F4-55DC7B5AF6AA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914400"/>
            <a:ext cx="779572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2. </a:t>
            </a:r>
            <a:r>
              <a:rPr lang="en-US" sz="24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Multi-Effect Distillation (MED): Involves several </a:t>
            </a:r>
          </a:p>
          <a:p>
            <a:r>
              <a:rPr lang="en-US" sz="24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	stages (effects) of boiling saline water each using </a:t>
            </a:r>
          </a:p>
          <a:p>
            <a:r>
              <a:rPr lang="en-US" sz="24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	waste heat from the preceding stage</a:t>
            </a:r>
          </a:p>
          <a:p>
            <a:endParaRPr lang="en-US" dirty="0"/>
          </a:p>
        </p:txBody>
      </p:sp>
      <p:pic>
        <p:nvPicPr>
          <p:cNvPr id="5" name="Picture 4" descr="med bahrain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2286000"/>
            <a:ext cx="4568268" cy="3108960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410200" y="2438400"/>
            <a:ext cx="1239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Bahrain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CEF6-A398-46B9-A4F4-55DC7B5AF6AA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228600"/>
            <a:ext cx="9018944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Membrane Techniques Involve Forcing Brine Under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Pressure Through an Osmotic Membrane to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 Remove Salt and Other Large Molecules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The Most Commonly used Method is Reverse Osmosis 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which Requires Energy to Pressurize the Brine</a:t>
            </a:r>
            <a:r>
              <a:rPr lang="en-US" sz="2800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 </a:t>
            </a:r>
          </a:p>
          <a:p>
            <a:endParaRPr lang="en-US" dirty="0"/>
          </a:p>
        </p:txBody>
      </p:sp>
      <p:pic>
        <p:nvPicPr>
          <p:cNvPr id="5" name="Picture 4" descr="desalination-plant israe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2743200"/>
            <a:ext cx="4762500" cy="3571875"/>
          </a:xfrm>
          <a:prstGeom prst="rect">
            <a:avLst/>
          </a:prstGeom>
          <a:ln w="76200">
            <a:solidFill>
              <a:srgbClr val="6699FF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57200" y="4495800"/>
            <a:ext cx="193995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Ashkelon </a:t>
            </a:r>
          </a:p>
          <a:p>
            <a:pPr algn="ctr"/>
            <a:r>
              <a:rPr lang="en-US" sz="24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Desalination </a:t>
            </a:r>
          </a:p>
          <a:p>
            <a:pPr algn="ctr"/>
            <a:r>
              <a:rPr lang="en-US" sz="24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Plant, Israel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914400" y="1371600"/>
            <a:ext cx="7391400" cy="5105400"/>
          </a:xfrm>
          <a:prstGeom prst="rect">
            <a:avLst/>
          </a:prstGeom>
          <a:solidFill>
            <a:schemeClr val="tx1"/>
          </a:solidFill>
          <a:ln w="762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CEF6-A398-46B9-A4F4-55DC7B5AF6AA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52400"/>
            <a:ext cx="63241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Membrane Techniques are</a:t>
            </a:r>
          </a:p>
          <a:p>
            <a:pPr algn="ctr"/>
            <a:r>
              <a:rPr lang="en-US" sz="3600" dirty="0" smtClean="0"/>
              <a:t>Capturing an Increasing  Share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2057400" y="1676400"/>
            <a:ext cx="4737194" cy="80021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Worldwide Installed Capacity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</a:rPr>
              <a:t>Millions of Cubic Meters per Day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447800" y="2667000"/>
            <a:ext cx="5715000" cy="2971800"/>
          </a:xfrm>
          <a:prstGeom prst="rect">
            <a:avLst/>
          </a:prstGeom>
          <a:noFill/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077339" y="2705878"/>
            <a:ext cx="1029478" cy="2895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1676400" y="4169044"/>
            <a:ext cx="5346915" cy="1454258"/>
          </a:xfrm>
          <a:custGeom>
            <a:avLst/>
            <a:gdLst>
              <a:gd name="connsiteX0" fmla="*/ 0 w 5346915"/>
              <a:gd name="connsiteY0" fmla="*/ 1301858 h 1301858"/>
              <a:gd name="connsiteX1" fmla="*/ 991891 w 5346915"/>
              <a:gd name="connsiteY1" fmla="*/ 1146875 h 1301858"/>
              <a:gd name="connsiteX2" fmla="*/ 1611824 w 5346915"/>
              <a:gd name="connsiteY2" fmla="*/ 929899 h 1301858"/>
              <a:gd name="connsiteX3" fmla="*/ 3440624 w 5346915"/>
              <a:gd name="connsiteY3" fmla="*/ 805912 h 1301858"/>
              <a:gd name="connsiteX4" fmla="*/ 3905573 w 5346915"/>
              <a:gd name="connsiteY4" fmla="*/ 650929 h 1301858"/>
              <a:gd name="connsiteX5" fmla="*/ 5346915 w 5346915"/>
              <a:gd name="connsiteY5" fmla="*/ 0 h 1301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46915" h="1301858">
                <a:moveTo>
                  <a:pt x="0" y="1301858"/>
                </a:moveTo>
                <a:cubicBezTo>
                  <a:pt x="361627" y="1255363"/>
                  <a:pt x="723254" y="1208868"/>
                  <a:pt x="991891" y="1146875"/>
                </a:cubicBezTo>
                <a:cubicBezTo>
                  <a:pt x="1260528" y="1084882"/>
                  <a:pt x="1203702" y="986726"/>
                  <a:pt x="1611824" y="929899"/>
                </a:cubicBezTo>
                <a:cubicBezTo>
                  <a:pt x="2019946" y="873072"/>
                  <a:pt x="3058333" y="852407"/>
                  <a:pt x="3440624" y="805912"/>
                </a:cubicBezTo>
                <a:cubicBezTo>
                  <a:pt x="3822916" y="759417"/>
                  <a:pt x="3587858" y="785248"/>
                  <a:pt x="3905573" y="650929"/>
                </a:cubicBezTo>
                <a:cubicBezTo>
                  <a:pt x="4223288" y="516610"/>
                  <a:pt x="4785101" y="258305"/>
                  <a:pt x="5346915" y="0"/>
                </a:cubicBezTo>
              </a:path>
            </a:pathLst>
          </a:custGeom>
          <a:noFill/>
          <a:ln w="762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1752600" y="3184903"/>
            <a:ext cx="5331417" cy="2438400"/>
          </a:xfrm>
          <a:custGeom>
            <a:avLst/>
            <a:gdLst>
              <a:gd name="connsiteX0" fmla="*/ 0 w 5331417"/>
              <a:gd name="connsiteY0" fmla="*/ 2417735 h 2417735"/>
              <a:gd name="connsiteX1" fmla="*/ 1472339 w 5331417"/>
              <a:gd name="connsiteY1" fmla="*/ 2278251 h 2417735"/>
              <a:gd name="connsiteX2" fmla="*/ 2665709 w 5331417"/>
              <a:gd name="connsiteY2" fmla="*/ 2014779 h 2417735"/>
              <a:gd name="connsiteX3" fmla="*/ 3533614 w 5331417"/>
              <a:gd name="connsiteY3" fmla="*/ 1642820 h 2417735"/>
              <a:gd name="connsiteX4" fmla="*/ 3874576 w 5331417"/>
              <a:gd name="connsiteY4" fmla="*/ 1472339 h 2417735"/>
              <a:gd name="connsiteX5" fmla="*/ 4633993 w 5331417"/>
              <a:gd name="connsiteY5" fmla="*/ 821410 h 2417735"/>
              <a:gd name="connsiteX6" fmla="*/ 5331417 w 5331417"/>
              <a:gd name="connsiteY6" fmla="*/ 0 h 2417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417" h="2417735">
                <a:moveTo>
                  <a:pt x="0" y="2417735"/>
                </a:moveTo>
                <a:cubicBezTo>
                  <a:pt x="514027" y="2381572"/>
                  <a:pt x="1028054" y="2345410"/>
                  <a:pt x="1472339" y="2278251"/>
                </a:cubicBezTo>
                <a:cubicBezTo>
                  <a:pt x="1916624" y="2211092"/>
                  <a:pt x="2322163" y="2120684"/>
                  <a:pt x="2665709" y="2014779"/>
                </a:cubicBezTo>
                <a:cubicBezTo>
                  <a:pt x="3009255" y="1908874"/>
                  <a:pt x="3332136" y="1733227"/>
                  <a:pt x="3533614" y="1642820"/>
                </a:cubicBezTo>
                <a:cubicBezTo>
                  <a:pt x="3735092" y="1552413"/>
                  <a:pt x="3691180" y="1609241"/>
                  <a:pt x="3874576" y="1472339"/>
                </a:cubicBezTo>
                <a:cubicBezTo>
                  <a:pt x="4057972" y="1335437"/>
                  <a:pt x="4391186" y="1066800"/>
                  <a:pt x="4633993" y="821410"/>
                </a:cubicBezTo>
                <a:cubicBezTo>
                  <a:pt x="4876800" y="576020"/>
                  <a:pt x="5104108" y="288010"/>
                  <a:pt x="5331417" y="0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15200" y="2819400"/>
            <a:ext cx="57099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70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60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50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40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30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20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10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 0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5400" y="5943600"/>
            <a:ext cx="6115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1980   85     90     95   2000  05     10      15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29200" y="3352800"/>
            <a:ext cx="1588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Membrane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15000" y="4872335"/>
            <a:ext cx="1263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Thermal</a:t>
            </a:r>
            <a:endParaRPr lang="en-US" sz="2400" b="1" dirty="0">
              <a:solidFill>
                <a:srgbClr val="00206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 rot="10800000">
            <a:off x="1447800" y="4267200"/>
            <a:ext cx="5638800" cy="158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3657600" y="4038600"/>
            <a:ext cx="1502334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1000 SFU</a:t>
            </a:r>
            <a:endParaRPr lang="en-US" sz="2400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/>
      <p:bldP spid="16" grpId="0"/>
      <p:bldP spid="2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762000" y="2590800"/>
            <a:ext cx="7924800" cy="3124200"/>
          </a:xfrm>
          <a:prstGeom prst="rect">
            <a:avLst/>
          </a:prstGeom>
          <a:solidFill>
            <a:schemeClr val="accent1"/>
          </a:solidFill>
          <a:ln w="762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CEF6-A398-46B9-A4F4-55DC7B5AF6AA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95400" y="587276"/>
            <a:ext cx="6705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It Is Useful to Compare the</a:t>
            </a:r>
          </a:p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True Costs of Transported Water</a:t>
            </a:r>
          </a:p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With  Desalinated Seawater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7" name="Rectangle 6"/>
          <p:cNvSpPr/>
          <p:nvPr/>
        </p:nvSpPr>
        <p:spPr bwMode="auto">
          <a:xfrm>
            <a:off x="1447800" y="3124200"/>
            <a:ext cx="3352800" cy="533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447800" y="3792640"/>
            <a:ext cx="4953000" cy="533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447800" y="4445782"/>
            <a:ext cx="4191000" cy="533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6800" y="5193268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kWh/kgal      2              4                6               8              10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22866" y="3200400"/>
            <a:ext cx="353013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Colorado River Aqueduct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447800" y="3886200"/>
            <a:ext cx="33778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California Water Project</a:t>
            </a: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478457" y="4519136"/>
            <a:ext cx="385554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Seawater Reverse Osmosis </a:t>
            </a:r>
          </a:p>
          <a:p>
            <a:endParaRPr lang="en-US" dirty="0"/>
          </a:p>
        </p:txBody>
      </p:sp>
      <p:sp>
        <p:nvSpPr>
          <p:cNvPr id="15" name="Rectangle 14"/>
          <p:cNvSpPr/>
          <p:nvPr/>
        </p:nvSpPr>
        <p:spPr bwMode="auto">
          <a:xfrm>
            <a:off x="1447800" y="2895600"/>
            <a:ext cx="6934200" cy="2209800"/>
          </a:xfrm>
          <a:prstGeom prst="rect">
            <a:avLst/>
          </a:prstGeom>
          <a:noFill/>
          <a:ln w="762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28800" y="5867400"/>
            <a:ext cx="5684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Affordable Desalination Collaborative, 27 March, 2008</a:t>
            </a:r>
            <a:endParaRPr lang="en-US" dirty="0"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</p:txBody>
      </p:sp>
      <p:sp>
        <p:nvSpPr>
          <p:cNvPr id="17" name="Right Brace 16"/>
          <p:cNvSpPr/>
          <p:nvPr/>
        </p:nvSpPr>
        <p:spPr bwMode="auto">
          <a:xfrm>
            <a:off x="6397752" y="3200400"/>
            <a:ext cx="384048" cy="1143000"/>
          </a:xfrm>
          <a:prstGeom prst="rightBrace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29400" y="2895600"/>
            <a:ext cx="167545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More Than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Half of 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Southern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California’s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 Water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762000" y="2590800"/>
            <a:ext cx="7924800" cy="3124200"/>
          </a:xfrm>
          <a:prstGeom prst="rect">
            <a:avLst/>
          </a:prstGeom>
          <a:solidFill>
            <a:schemeClr val="accent1"/>
          </a:solidFill>
          <a:ln w="762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CEF6-A398-46B9-A4F4-55DC7B5AF6AA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95400" y="587276"/>
            <a:ext cx="6705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It Is Useful to Compare the</a:t>
            </a:r>
          </a:p>
          <a:p>
            <a:pPr algn="ctr"/>
            <a:r>
              <a:rPr lang="en-US" sz="3600" dirty="0" smtClean="0"/>
              <a:t>True Costs of Transported Water</a:t>
            </a:r>
          </a:p>
          <a:p>
            <a:pPr algn="ctr"/>
            <a:r>
              <a:rPr lang="en-US" sz="3600" dirty="0" smtClean="0"/>
              <a:t>With  Desalinated Seawater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7" name="Rectangle 6"/>
          <p:cNvSpPr/>
          <p:nvPr/>
        </p:nvSpPr>
        <p:spPr bwMode="auto">
          <a:xfrm>
            <a:off x="1447800" y="3124200"/>
            <a:ext cx="3352800" cy="533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447800" y="3792640"/>
            <a:ext cx="4953000" cy="533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447800" y="4445782"/>
            <a:ext cx="4191000" cy="533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22866" y="3200400"/>
            <a:ext cx="353013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Colorado River Aqueduct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447800" y="3886200"/>
            <a:ext cx="33778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California Water Project</a:t>
            </a: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478457" y="4519136"/>
            <a:ext cx="385554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Seawater Reverse Osmosis </a:t>
            </a:r>
          </a:p>
          <a:p>
            <a:endParaRPr lang="en-US" dirty="0"/>
          </a:p>
        </p:txBody>
      </p:sp>
      <p:sp>
        <p:nvSpPr>
          <p:cNvPr id="15" name="Rectangle 14"/>
          <p:cNvSpPr/>
          <p:nvPr/>
        </p:nvSpPr>
        <p:spPr bwMode="auto">
          <a:xfrm>
            <a:off x="1447800" y="2895600"/>
            <a:ext cx="6934200" cy="2209800"/>
          </a:xfrm>
          <a:prstGeom prst="rect">
            <a:avLst/>
          </a:prstGeom>
          <a:noFill/>
          <a:ln w="762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28800" y="5867400"/>
            <a:ext cx="5684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Affordable Desalination Collaborative, 27 March, 2008</a:t>
            </a:r>
            <a:endParaRPr lang="en-US" dirty="0"/>
          </a:p>
        </p:txBody>
      </p:sp>
      <p:sp>
        <p:nvSpPr>
          <p:cNvPr id="17" name="Right Brace 16"/>
          <p:cNvSpPr/>
          <p:nvPr/>
        </p:nvSpPr>
        <p:spPr bwMode="auto">
          <a:xfrm>
            <a:off x="6397752" y="3200400"/>
            <a:ext cx="384048" cy="1143000"/>
          </a:xfrm>
          <a:prstGeom prst="rightBrace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29400" y="2895600"/>
            <a:ext cx="167545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More Than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Half of 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Southern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California’s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 Water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55023" y="5181600"/>
            <a:ext cx="6436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kWh/m</a:t>
            </a:r>
            <a:r>
              <a:rPr lang="en-US" baseline="30000" dirty="0" smtClean="0">
                <a:solidFill>
                  <a:srgbClr val="002060"/>
                </a:solidFill>
              </a:rPr>
              <a:t>3</a:t>
            </a:r>
            <a:r>
              <a:rPr lang="en-US" dirty="0" smtClean="0">
                <a:solidFill>
                  <a:srgbClr val="002060"/>
                </a:solidFill>
              </a:rPr>
              <a:t>     0.4            0,8               1.2              1.8              2.0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CEF6-A398-46B9-A4F4-55DC7B5AF6AA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3882" y="228600"/>
            <a:ext cx="8860118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The Affordable Desalination Collaboration (ADC) is a non-profit  organization</a:t>
            </a:r>
          </a:p>
          <a:p>
            <a:r>
              <a:rPr lang="en-US" sz="2000" dirty="0" smtClean="0"/>
              <a:t>comprised of the following group of leading companies, state and government </a:t>
            </a:r>
          </a:p>
          <a:p>
            <a:r>
              <a:rPr lang="en-US" sz="2000" dirty="0" smtClean="0"/>
              <a:t>agencies: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California Department of Water Resources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California Energy Commission	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Corollo Engineers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City of Santa Cruz Water Department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Energy Recovery, Inc.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FilmTec corporation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GE Zenon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Hydranautics—A Nitto Denko Company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Koch Membranes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Metropolitan Water District of Southern California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Naval Facilities Engineering Service Center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Pentair Water Treatment—Code Line Division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Poseidon Resources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Sandia National Laboratories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Toray Membranes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U. S. Bureau of Reclamation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West Basin Municipal Water District</a:t>
            </a:r>
            <a:endParaRPr lang="en-US" sz="2000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CEF6-A398-46B9-A4F4-55DC7B5AF6AA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 dirty="0"/>
          </a:p>
        </p:txBody>
      </p:sp>
      <p:pic>
        <p:nvPicPr>
          <p:cNvPr id="4" name="Picture 3" descr="desal_california_map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10" y="609600"/>
            <a:ext cx="5200689" cy="5548173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28600" y="1524000"/>
            <a:ext cx="315503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We Currently</a:t>
            </a:r>
          </a:p>
          <a:p>
            <a:pPr algn="ctr"/>
            <a:r>
              <a:rPr lang="en-US" sz="32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Have 21 </a:t>
            </a:r>
          </a:p>
          <a:p>
            <a:pPr algn="ctr"/>
            <a:r>
              <a:rPr lang="en-US" sz="32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Desalination</a:t>
            </a:r>
          </a:p>
          <a:p>
            <a:pPr algn="ctr"/>
            <a:r>
              <a:rPr lang="en-US" sz="32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Plants Proposed </a:t>
            </a:r>
          </a:p>
          <a:p>
            <a:pPr algn="ctr"/>
            <a:r>
              <a:rPr lang="en-US" sz="32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Or Approved</a:t>
            </a:r>
          </a:p>
          <a:p>
            <a:pPr algn="ctr"/>
            <a:r>
              <a:rPr lang="en-US" sz="32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In California</a:t>
            </a:r>
            <a:endParaRPr lang="en-US" sz="3200" b="1" dirty="0"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05600" y="4001869"/>
            <a:ext cx="1786066" cy="646331"/>
          </a:xfrm>
          <a:prstGeom prst="rect">
            <a:avLst/>
          </a:prstGeom>
          <a:solidFill>
            <a:schemeClr val="tx1"/>
          </a:solidFill>
          <a:ln w="5715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66"/>
                </a:solidFill>
              </a:rPr>
              <a:t>Approved,</a:t>
            </a:r>
          </a:p>
          <a:p>
            <a:pPr algn="ctr"/>
            <a:r>
              <a:rPr lang="en-US" dirty="0" smtClean="0">
                <a:solidFill>
                  <a:srgbClr val="000066"/>
                </a:solidFill>
              </a:rPr>
              <a:t>6 August, 2008</a:t>
            </a:r>
            <a:endParaRPr lang="en-US" dirty="0">
              <a:solidFill>
                <a:srgbClr val="000066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rot="5400000">
            <a:off x="6781800" y="4648200"/>
            <a:ext cx="685800" cy="6858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CEF6-A398-46B9-A4F4-55DC7B5AF6AA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 dirty="0"/>
          </a:p>
        </p:txBody>
      </p:sp>
      <p:pic>
        <p:nvPicPr>
          <p:cNvPr id="4" name="Picture 3" descr="bay area desla plants propos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6081" y="457200"/>
            <a:ext cx="4692119" cy="591820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629400" y="5181600"/>
            <a:ext cx="1451038" cy="369332"/>
          </a:xfrm>
          <a:prstGeom prst="rect">
            <a:avLst/>
          </a:prstGeom>
          <a:solidFill>
            <a:schemeClr val="tx1"/>
          </a:solidFill>
          <a:ln w="5715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66"/>
                </a:solidFill>
              </a:rPr>
              <a:t>BCDC, 2005</a:t>
            </a: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1752600"/>
            <a:ext cx="3642344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Several Sites</a:t>
            </a:r>
          </a:p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Have been under </a:t>
            </a:r>
          </a:p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Consideration </a:t>
            </a:r>
          </a:p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For Desalination</a:t>
            </a:r>
          </a:p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Plants in the </a:t>
            </a:r>
          </a:p>
          <a:p>
            <a:pPr algn="ctr"/>
            <a:r>
              <a:rPr lang="en-US" sz="36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Bay Area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 bwMode="auto">
          <a:xfrm>
            <a:off x="152400" y="2057400"/>
            <a:ext cx="8839200" cy="3733800"/>
          </a:xfrm>
          <a:prstGeom prst="rect">
            <a:avLst/>
          </a:prstGeom>
          <a:solidFill>
            <a:schemeClr val="tx1"/>
          </a:solidFill>
          <a:ln w="762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CEF6-A398-46B9-A4F4-55DC7B5AF6AA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 dirty="0"/>
          </a:p>
        </p:txBody>
      </p:sp>
      <p:pic>
        <p:nvPicPr>
          <p:cNvPr id="4" name="Picture 3" descr="installed capacity.GIF"/>
          <p:cNvPicPr>
            <a:picLocks noChangeAspect="1"/>
          </p:cNvPicPr>
          <p:nvPr/>
        </p:nvPicPr>
        <p:blipFill>
          <a:blip r:embed="rId3"/>
          <a:srcRect b="8163"/>
          <a:stretch>
            <a:fillRect/>
          </a:stretch>
        </p:blipFill>
        <p:spPr>
          <a:xfrm>
            <a:off x="381000" y="2286000"/>
            <a:ext cx="8351921" cy="3429000"/>
          </a:xfrm>
          <a:prstGeom prst="rect">
            <a:avLst/>
          </a:prstGeom>
          <a:solidFill>
            <a:schemeClr val="tx1"/>
          </a:solidFill>
          <a:ln w="76200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800600" y="5867400"/>
            <a:ext cx="3615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SEC, IPO for Energy Recovery, Inc.</a:t>
            </a:r>
          </a:p>
          <a:p>
            <a:pPr algn="ctr"/>
            <a:r>
              <a:rPr lang="en-US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San Leandro, CA, 24 March, 2008</a:t>
            </a:r>
            <a:endParaRPr lang="en-US" dirty="0"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3898" y="304800"/>
            <a:ext cx="714330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2006 Installed Capacity and </a:t>
            </a:r>
          </a:p>
          <a:p>
            <a:pPr algn="ctr"/>
            <a:r>
              <a:rPr lang="en-US" sz="3600" b="1" dirty="0" smtClean="0"/>
              <a:t>Projected (2015) Installed Capacity</a:t>
            </a:r>
          </a:p>
          <a:p>
            <a:pPr algn="ctr"/>
            <a:r>
              <a:rPr lang="en-US" sz="3600" b="1" dirty="0" smtClean="0"/>
              <a:t>Of Desalination Plants by Country</a:t>
            </a:r>
            <a:endParaRPr lang="en-US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800600" y="2362200"/>
            <a:ext cx="3852337" cy="83099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    2005 Capacity</a:t>
            </a:r>
          </a:p>
          <a:p>
            <a:r>
              <a:rPr lang="en-US" sz="2400" b="1" dirty="0" smtClean="0">
                <a:solidFill>
                  <a:srgbClr val="002060"/>
                </a:solidFill>
              </a:rPr>
              <a:t>    2050 Projected Capacity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648200" y="2438400"/>
            <a:ext cx="304800" cy="304800"/>
          </a:xfrm>
          <a:prstGeom prst="rect">
            <a:avLst/>
          </a:prstGeom>
          <a:solidFill>
            <a:srgbClr val="CCCCFF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648200" y="2819400"/>
            <a:ext cx="304800" cy="3048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629400" y="4634552"/>
            <a:ext cx="304800" cy="152400"/>
          </a:xfrm>
          <a:prstGeom prst="rect">
            <a:avLst/>
          </a:prstGeom>
          <a:solidFill>
            <a:srgbClr val="CCCCFF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867400" y="4648200"/>
            <a:ext cx="332096" cy="144440"/>
          </a:xfrm>
          <a:prstGeom prst="rect">
            <a:avLst/>
          </a:prstGeom>
          <a:solidFill>
            <a:srgbClr val="CCCCFF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181600" y="4558352"/>
            <a:ext cx="304800" cy="228600"/>
          </a:xfrm>
          <a:prstGeom prst="rect">
            <a:avLst/>
          </a:prstGeom>
          <a:solidFill>
            <a:srgbClr val="CCCCFF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485568" y="4710752"/>
            <a:ext cx="304800" cy="76200"/>
          </a:xfrm>
          <a:prstGeom prst="rect">
            <a:avLst/>
          </a:prstGeom>
          <a:solidFill>
            <a:srgbClr val="CCCCFF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971800" y="4648200"/>
            <a:ext cx="381000" cy="138752"/>
          </a:xfrm>
          <a:prstGeom prst="rect">
            <a:avLst/>
          </a:prstGeom>
          <a:solidFill>
            <a:srgbClr val="CCCCFF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348552" y="3948752"/>
            <a:ext cx="304800" cy="838200"/>
          </a:xfrm>
          <a:prstGeom prst="rect">
            <a:avLst/>
          </a:prstGeom>
          <a:solidFill>
            <a:srgbClr val="CCCCFF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3747448" y="4482152"/>
            <a:ext cx="304800" cy="304800"/>
          </a:xfrm>
          <a:prstGeom prst="rect">
            <a:avLst/>
          </a:prstGeom>
          <a:solidFill>
            <a:srgbClr val="CCCCFF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7973704" y="4697104"/>
            <a:ext cx="381000" cy="76200"/>
          </a:xfrm>
          <a:prstGeom prst="rect">
            <a:avLst/>
          </a:prstGeom>
          <a:solidFill>
            <a:srgbClr val="CCCCFF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7239000" y="4634552"/>
            <a:ext cx="381000" cy="152400"/>
          </a:xfrm>
          <a:prstGeom prst="rect">
            <a:avLst/>
          </a:prstGeom>
          <a:solidFill>
            <a:srgbClr val="CCCCFF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1600200" y="4024952"/>
            <a:ext cx="304800" cy="762000"/>
          </a:xfrm>
          <a:prstGeom prst="rect">
            <a:avLst/>
          </a:prstGeom>
          <a:solidFill>
            <a:srgbClr val="CCCCFF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7200" y="2209800"/>
            <a:ext cx="500458" cy="286232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</a:rPr>
              <a:t>20</a:t>
            </a:r>
          </a:p>
          <a:p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en-US" sz="2000" dirty="0" smtClean="0">
                <a:solidFill>
                  <a:srgbClr val="002060"/>
                </a:solidFill>
              </a:rPr>
              <a:t>15</a:t>
            </a:r>
          </a:p>
          <a:p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en-US" sz="2000" dirty="0" smtClean="0">
                <a:solidFill>
                  <a:srgbClr val="002060"/>
                </a:solidFill>
              </a:rPr>
              <a:t>10</a:t>
            </a:r>
          </a:p>
          <a:p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en-US" sz="2000" dirty="0" smtClean="0">
                <a:solidFill>
                  <a:srgbClr val="002060"/>
                </a:solidFill>
              </a:rPr>
              <a:t> 5</a:t>
            </a:r>
          </a:p>
          <a:p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en-US" sz="2000" dirty="0" smtClean="0">
                <a:solidFill>
                  <a:srgbClr val="002060"/>
                </a:solidFill>
              </a:rPr>
              <a:t> 0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914400" y="3872552"/>
            <a:ext cx="304800" cy="914400"/>
          </a:xfrm>
          <a:prstGeom prst="rect">
            <a:avLst/>
          </a:prstGeom>
          <a:solidFill>
            <a:srgbClr val="CCCCFF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-1010405" y="3421510"/>
            <a:ext cx="2792752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Capacity (Million m</a:t>
            </a:r>
            <a:r>
              <a:rPr lang="en-US" baseline="30000" dirty="0" smtClean="0">
                <a:solidFill>
                  <a:srgbClr val="002060"/>
                </a:solidFill>
              </a:rPr>
              <a:t>3</a:t>
            </a:r>
            <a:r>
              <a:rPr lang="en-US" dirty="0" smtClean="0">
                <a:solidFill>
                  <a:srgbClr val="002060"/>
                </a:solidFill>
              </a:rPr>
              <a:t>/day)</a:t>
            </a:r>
            <a:endParaRPr lang="en-US" dirty="0">
              <a:solidFill>
                <a:srgbClr val="002060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 rot="5400000" flipH="1" flipV="1">
            <a:off x="-374518" y="3505200"/>
            <a:ext cx="25908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838200" y="4800600"/>
            <a:ext cx="79248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533400" y="4953000"/>
            <a:ext cx="8204490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    Saudi    UAE     USA   China  Spain  Algeria Japan   Aust.    Libya Qatar     India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   Arabia </a:t>
            </a:r>
            <a:endParaRPr lang="en-US" dirty="0">
              <a:solidFill>
                <a:srgbClr val="002060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 bwMode="auto">
          <a:xfrm flipV="1">
            <a:off x="914400" y="3429000"/>
            <a:ext cx="7696200" cy="762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124200" y="3239869"/>
            <a:ext cx="160020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3000 SFU</a:t>
            </a:r>
            <a:endParaRPr lang="en-US" sz="2400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CEF6-A398-46B9-A4F4-55DC7B5AF6AA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09800" y="1981200"/>
            <a:ext cx="522931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And The Final </a:t>
            </a:r>
          </a:p>
          <a:p>
            <a:pPr algn="ctr"/>
            <a:r>
              <a:rPr lang="en-US" sz="48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Piece of the Puzzle</a:t>
            </a:r>
          </a:p>
          <a:p>
            <a:pPr algn="ctr"/>
            <a:r>
              <a:rPr lang="en-US" sz="48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…How to Power All</a:t>
            </a:r>
          </a:p>
          <a:p>
            <a:pPr algn="ctr"/>
            <a:r>
              <a:rPr lang="en-US" sz="48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This Desalination</a:t>
            </a:r>
            <a:endParaRPr lang="en-US" sz="4800" b="1" dirty="0"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CEF6-A398-46B9-A4F4-55DC7B5AF6AA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8264" y="1447800"/>
            <a:ext cx="3531736" cy="4524315"/>
          </a:xfrm>
          <a:prstGeom prst="rect">
            <a:avLst/>
          </a:prstGeom>
          <a:noFill/>
          <a:ln w="762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50800" dist="88900" dir="5400000" algn="ctr" rotWithShape="0">
                    <a:schemeClr val="bg2"/>
                  </a:outerShdw>
                </a:effectLst>
              </a:rPr>
              <a:t>Salt Is A</a:t>
            </a:r>
          </a:p>
          <a:p>
            <a:pPr algn="ctr"/>
            <a:r>
              <a:rPr lang="en-US" sz="3600" b="1" dirty="0" smtClean="0">
                <a:effectLst>
                  <a:outerShdw blurRad="50800" dist="88900" dir="5400000" algn="ctr" rotWithShape="0">
                    <a:schemeClr val="bg2"/>
                  </a:outerShdw>
                </a:effectLst>
              </a:rPr>
              <a:t>Commodity That</a:t>
            </a:r>
          </a:p>
          <a:p>
            <a:pPr algn="ctr"/>
            <a:r>
              <a:rPr lang="en-US" sz="3600" b="1" dirty="0" smtClean="0">
                <a:effectLst>
                  <a:outerShdw blurRad="50800" dist="88900" dir="5400000" algn="ctr" rotWithShape="0">
                    <a:schemeClr val="bg2"/>
                  </a:outerShdw>
                </a:effectLst>
              </a:rPr>
              <a:t>Has Shaped </a:t>
            </a:r>
          </a:p>
          <a:p>
            <a:pPr algn="ctr"/>
            <a:r>
              <a:rPr lang="en-US" sz="3600" b="1" dirty="0" smtClean="0">
                <a:effectLst>
                  <a:outerShdw blurRad="50800" dist="88900" dir="5400000" algn="ctr" rotWithShape="0">
                    <a:schemeClr val="bg2"/>
                  </a:outerShdw>
                </a:effectLst>
              </a:rPr>
              <a:t>Global</a:t>
            </a:r>
          </a:p>
          <a:p>
            <a:pPr algn="ctr"/>
            <a:r>
              <a:rPr lang="en-US" sz="3600" b="1" dirty="0" smtClean="0">
                <a:effectLst>
                  <a:outerShdw blurRad="50800" dist="88900" dir="5400000" algn="ctr" rotWithShape="0">
                    <a:schemeClr val="bg2"/>
                  </a:outerShdw>
                </a:effectLst>
              </a:rPr>
              <a:t>Commerce and</a:t>
            </a:r>
          </a:p>
          <a:p>
            <a:pPr algn="ctr"/>
            <a:r>
              <a:rPr lang="en-US" sz="3600" b="1" dirty="0" smtClean="0">
                <a:effectLst>
                  <a:outerShdw blurRad="50800" dist="88900" dir="5400000" algn="ctr" rotWithShape="0">
                    <a:schemeClr val="bg2"/>
                  </a:outerShdw>
                </a:effectLst>
              </a:rPr>
              <a:t> Politics From </a:t>
            </a:r>
          </a:p>
          <a:p>
            <a:pPr algn="ctr"/>
            <a:r>
              <a:rPr lang="en-US" sz="3600" b="1" dirty="0" smtClean="0">
                <a:effectLst>
                  <a:outerShdw blurRad="50800" dist="88900" dir="5400000" algn="ctr" rotWithShape="0">
                    <a:schemeClr val="bg2"/>
                  </a:outerShdw>
                </a:effectLst>
              </a:rPr>
              <a:t>The Earliest </a:t>
            </a:r>
          </a:p>
          <a:p>
            <a:pPr algn="ctr"/>
            <a:r>
              <a:rPr lang="en-US" sz="3600" b="1" dirty="0" smtClean="0">
                <a:effectLst>
                  <a:outerShdw blurRad="50800" dist="88900" dir="5400000" algn="ctr" rotWithShape="0">
                    <a:schemeClr val="bg2"/>
                  </a:outerShdw>
                </a:effectLst>
              </a:rPr>
              <a:t>Times</a:t>
            </a:r>
            <a:endParaRPr lang="en-US" sz="3600" b="1" dirty="0">
              <a:effectLst>
                <a:outerShdw blurRad="50800" dist="88900" dir="5400000" algn="ctr" rotWithShape="0">
                  <a:schemeClr val="bg2"/>
                </a:outerShdw>
              </a:effectLst>
            </a:endParaRPr>
          </a:p>
        </p:txBody>
      </p:sp>
      <p:pic>
        <p:nvPicPr>
          <p:cNvPr id="5" name="Picture 4" descr="salt cov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381000"/>
            <a:ext cx="2514600" cy="3828317"/>
          </a:xfrm>
          <a:prstGeom prst="rect">
            <a:avLst/>
          </a:prstGeom>
          <a:ln w="76200">
            <a:solidFill>
              <a:srgbClr val="00B0F0"/>
            </a:solidFill>
          </a:ln>
          <a:effectLst>
            <a:outerShdw blurRad="50800" dist="50800" dir="5400000" algn="ctr" rotWithShape="0">
              <a:schemeClr val="bg2"/>
            </a:outerShdw>
          </a:effectLst>
        </p:spPr>
      </p:pic>
      <p:pic>
        <p:nvPicPr>
          <p:cNvPr id="6" name="Picture 5" descr="mark kurlansk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2691434"/>
            <a:ext cx="2378130" cy="3709366"/>
          </a:xfrm>
          <a:prstGeom prst="rect">
            <a:avLst/>
          </a:prstGeom>
          <a:ln w="76200">
            <a:solidFill>
              <a:srgbClr val="00B0F0"/>
            </a:solidFill>
          </a:ln>
          <a:effectLst>
            <a:outerShdw blurRad="50800" dist="50800" dir="5400000" algn="ctr" rotWithShape="0">
              <a:schemeClr val="bg2"/>
            </a:outerShdw>
          </a:effec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2"/>
          <p:cNvSpPr>
            <a:spLocks noChangeArrowheads="1"/>
          </p:cNvSpPr>
          <p:nvPr/>
        </p:nvSpPr>
        <p:spPr bwMode="auto">
          <a:xfrm>
            <a:off x="381000" y="1981200"/>
            <a:ext cx="8305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182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9693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World Energy </a:t>
            </a:r>
          </a:p>
        </p:txBody>
      </p:sp>
      <p:sp>
        <p:nvSpPr>
          <p:cNvPr id="461828" name="Rectangle 4"/>
          <p:cNvSpPr>
            <a:spLocks noChangeArrowheads="1"/>
          </p:cNvSpPr>
          <p:nvPr/>
        </p:nvSpPr>
        <p:spPr bwMode="auto">
          <a:xfrm>
            <a:off x="0" y="838200"/>
            <a:ext cx="9144000" cy="48418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627063"/>
            <a:r>
              <a:rPr lang="en-US" sz="3200" b="1" dirty="0"/>
              <a:t>Millions of Barrels per Day (Oil Equivalent)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990600" y="1600200"/>
            <a:ext cx="7221538" cy="3467100"/>
            <a:chOff x="655" y="1518"/>
            <a:chExt cx="4549" cy="2184"/>
          </a:xfrm>
        </p:grpSpPr>
        <p:sp>
          <p:nvSpPr>
            <p:cNvPr id="461830" name="Rectangle 6"/>
            <p:cNvSpPr>
              <a:spLocks noChangeArrowheads="1"/>
            </p:cNvSpPr>
            <p:nvPr/>
          </p:nvSpPr>
          <p:spPr bwMode="auto">
            <a:xfrm>
              <a:off x="666" y="1539"/>
              <a:ext cx="4518" cy="2142"/>
            </a:xfrm>
            <a:prstGeom prst="rect">
              <a:avLst/>
            </a:prstGeom>
            <a:solidFill>
              <a:srgbClr val="FFCC00"/>
            </a:solidFill>
            <a:ln w="76200">
              <a:solidFill>
                <a:srgbClr val="00B0F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61831" name="Picture 7" descr="Figure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 l="9766" t="35097" r="7974" b="14206"/>
            <a:stretch>
              <a:fillRect/>
            </a:stretch>
          </p:blipFill>
          <p:spPr bwMode="auto">
            <a:xfrm>
              <a:off x="655" y="1518"/>
              <a:ext cx="4549" cy="2184"/>
            </a:xfrm>
            <a:prstGeom prst="rect">
              <a:avLst/>
            </a:prstGeom>
            <a:noFill/>
            <a:ln w="76200">
              <a:solidFill>
                <a:srgbClr val="00B0F0"/>
              </a:solidFill>
            </a:ln>
          </p:spPr>
        </p:pic>
      </p:grpSp>
      <p:sp>
        <p:nvSpPr>
          <p:cNvPr id="461832" name="Text Box 8"/>
          <p:cNvSpPr txBox="1">
            <a:spLocks noChangeArrowheads="1"/>
          </p:cNvSpPr>
          <p:nvPr/>
        </p:nvSpPr>
        <p:spPr bwMode="auto">
          <a:xfrm>
            <a:off x="0" y="1295400"/>
            <a:ext cx="995363" cy="412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lnSpc>
                <a:spcPct val="290000"/>
              </a:lnSpc>
              <a:spcBef>
                <a:spcPct val="50000"/>
              </a:spcBef>
            </a:pPr>
            <a:r>
              <a:rPr lang="en-US" sz="2000" b="1" dirty="0" smtClean="0">
                <a:latin typeface="+mj-lt"/>
              </a:rPr>
              <a:t>300</a:t>
            </a:r>
            <a:endParaRPr lang="en-US" sz="2000" b="1" dirty="0">
              <a:latin typeface="+mj-lt"/>
            </a:endParaRPr>
          </a:p>
          <a:p>
            <a:pPr algn="r">
              <a:lnSpc>
                <a:spcPct val="290000"/>
              </a:lnSpc>
              <a:spcBef>
                <a:spcPct val="50000"/>
              </a:spcBef>
            </a:pPr>
            <a:r>
              <a:rPr lang="en-US" sz="2000" b="1" dirty="0">
                <a:latin typeface="+mj-lt"/>
              </a:rPr>
              <a:t>200</a:t>
            </a:r>
          </a:p>
          <a:p>
            <a:pPr algn="r">
              <a:lnSpc>
                <a:spcPct val="290000"/>
              </a:lnSpc>
              <a:spcBef>
                <a:spcPct val="50000"/>
              </a:spcBef>
            </a:pPr>
            <a:r>
              <a:rPr lang="en-US" sz="2000" b="1" dirty="0">
                <a:latin typeface="+mj-lt"/>
              </a:rPr>
              <a:t>100</a:t>
            </a:r>
          </a:p>
          <a:p>
            <a:pPr algn="r">
              <a:lnSpc>
                <a:spcPct val="290000"/>
              </a:lnSpc>
              <a:spcBef>
                <a:spcPct val="50000"/>
              </a:spcBef>
            </a:pPr>
            <a:r>
              <a:rPr lang="en-US" sz="2000" b="1" dirty="0">
                <a:latin typeface="+mj-lt"/>
              </a:rPr>
              <a:t>0</a:t>
            </a:r>
          </a:p>
        </p:txBody>
      </p:sp>
      <p:sp>
        <p:nvSpPr>
          <p:cNvPr id="461833" name="Text Box 9"/>
          <p:cNvSpPr txBox="1">
            <a:spLocks noChangeArrowheads="1"/>
          </p:cNvSpPr>
          <p:nvPr/>
        </p:nvSpPr>
        <p:spPr bwMode="auto">
          <a:xfrm>
            <a:off x="838200" y="5105400"/>
            <a:ext cx="79168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latin typeface="+mj-lt"/>
              </a:rPr>
              <a:t>1860    </a:t>
            </a:r>
            <a:r>
              <a:rPr lang="en-US" sz="2000" b="1" dirty="0" smtClean="0">
                <a:latin typeface="+mj-lt"/>
              </a:rPr>
              <a:t>   </a:t>
            </a:r>
            <a:r>
              <a:rPr lang="en-US" sz="2000" b="1" dirty="0">
                <a:latin typeface="+mj-lt"/>
              </a:rPr>
              <a:t>1900     </a:t>
            </a:r>
            <a:r>
              <a:rPr lang="en-US" sz="2000" b="1" dirty="0" smtClean="0">
                <a:latin typeface="+mj-lt"/>
              </a:rPr>
              <a:t>    </a:t>
            </a:r>
            <a:r>
              <a:rPr lang="en-US" sz="2000" b="1" dirty="0">
                <a:latin typeface="+mj-lt"/>
              </a:rPr>
              <a:t>1940  </a:t>
            </a:r>
            <a:r>
              <a:rPr lang="en-US" sz="2000" b="1" dirty="0" smtClean="0">
                <a:latin typeface="+mj-lt"/>
              </a:rPr>
              <a:t>       </a:t>
            </a:r>
            <a:r>
              <a:rPr lang="en-US" sz="2000" b="1" dirty="0">
                <a:latin typeface="+mj-lt"/>
              </a:rPr>
              <a:t>1980 </a:t>
            </a:r>
            <a:r>
              <a:rPr lang="en-US" sz="2000" b="1" dirty="0" smtClean="0">
                <a:latin typeface="+mj-lt"/>
              </a:rPr>
              <a:t>        </a:t>
            </a:r>
            <a:r>
              <a:rPr lang="en-US" sz="2000" b="1" dirty="0">
                <a:latin typeface="+mj-lt"/>
              </a:rPr>
              <a:t>2020      </a:t>
            </a:r>
            <a:r>
              <a:rPr lang="en-US" sz="2000" b="1" dirty="0" smtClean="0">
                <a:latin typeface="+mj-lt"/>
              </a:rPr>
              <a:t>   </a:t>
            </a:r>
            <a:r>
              <a:rPr lang="en-US" sz="2000" b="1" dirty="0">
                <a:latin typeface="+mj-lt"/>
              </a:rPr>
              <a:t>2060       </a:t>
            </a:r>
            <a:r>
              <a:rPr lang="en-US" sz="2000" b="1" dirty="0" smtClean="0">
                <a:latin typeface="+mj-lt"/>
              </a:rPr>
              <a:t>2100</a:t>
            </a:r>
            <a:endParaRPr lang="en-US" sz="2000" b="1" dirty="0">
              <a:latin typeface="+mj-lt"/>
            </a:endParaRPr>
          </a:p>
        </p:txBody>
      </p:sp>
      <p:sp>
        <p:nvSpPr>
          <p:cNvPr id="461834" name="Text Box 10"/>
          <p:cNvSpPr txBox="1">
            <a:spLocks noChangeArrowheads="1"/>
          </p:cNvSpPr>
          <p:nvPr/>
        </p:nvSpPr>
        <p:spPr bwMode="auto">
          <a:xfrm>
            <a:off x="107950" y="5789613"/>
            <a:ext cx="92646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Source: John F. </a:t>
            </a:r>
            <a:r>
              <a:rPr lang="en-US" dirty="0" err="1"/>
              <a:t>Bookout</a:t>
            </a:r>
            <a:r>
              <a:rPr lang="en-US" dirty="0"/>
              <a:t> (President of Shell USA) ,“Two Centuries of Fossil Fuel Energy” </a:t>
            </a:r>
          </a:p>
          <a:p>
            <a:r>
              <a:rPr lang="en-US" dirty="0"/>
              <a:t> International Geological Congress, Washington DC;  July 10,1985. </a:t>
            </a:r>
          </a:p>
          <a:p>
            <a:r>
              <a:rPr lang="en-US" dirty="0"/>
              <a:t> Episodes, </a:t>
            </a:r>
            <a:r>
              <a:rPr lang="en-US" dirty="0" err="1"/>
              <a:t>vol</a:t>
            </a:r>
            <a:r>
              <a:rPr lang="en-US" dirty="0"/>
              <a:t> 12, 257-262 (1989).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26863" y="6172200"/>
            <a:ext cx="17171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R. E. Smalley </a:t>
            </a:r>
          </a:p>
          <a:p>
            <a:pPr algn="ctr"/>
            <a:r>
              <a:rPr lang="en-US" dirty="0" smtClean="0">
                <a:latin typeface="+mj-lt"/>
              </a:rPr>
              <a:t>Rice University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 bwMode="auto">
          <a:xfrm>
            <a:off x="4495800" y="1905000"/>
            <a:ext cx="4343400" cy="4648200"/>
          </a:xfrm>
          <a:prstGeom prst="rect">
            <a:avLst/>
          </a:prstGeom>
          <a:solidFill>
            <a:schemeClr val="tx1"/>
          </a:solidFill>
          <a:ln w="762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209800"/>
            <a:ext cx="4038600" cy="317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Rectangle 20"/>
          <p:cNvSpPr/>
          <p:nvPr/>
        </p:nvSpPr>
        <p:spPr bwMode="auto">
          <a:xfrm>
            <a:off x="152400" y="1905000"/>
            <a:ext cx="4114800" cy="4648200"/>
          </a:xfrm>
          <a:prstGeom prst="rect">
            <a:avLst/>
          </a:prstGeom>
          <a:solidFill>
            <a:schemeClr val="tx1"/>
          </a:solidFill>
          <a:ln w="762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2133600"/>
            <a:ext cx="4038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 bwMode="auto">
          <a:xfrm>
            <a:off x="304800" y="1981200"/>
            <a:ext cx="4114800" cy="3886200"/>
          </a:xfrm>
          <a:prstGeom prst="rect">
            <a:avLst/>
          </a:prstGeom>
          <a:noFill/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457733" name="Text Box 5"/>
          <p:cNvSpPr txBox="1">
            <a:spLocks noChangeArrowheads="1"/>
          </p:cNvSpPr>
          <p:nvPr/>
        </p:nvSpPr>
        <p:spPr bwMode="auto">
          <a:xfrm>
            <a:off x="1633092" y="476071"/>
            <a:ext cx="553228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600" b="1" dirty="0"/>
              <a:t>The  </a:t>
            </a:r>
            <a:r>
              <a:rPr lang="en-US" sz="3600" b="1" dirty="0" smtClean="0"/>
              <a:t>Energy Revolution</a:t>
            </a:r>
            <a:endParaRPr lang="en-US" sz="3600" b="1" dirty="0"/>
          </a:p>
          <a:p>
            <a:pPr algn="ctr"/>
            <a:r>
              <a:rPr lang="en-US" sz="3600" b="1" dirty="0"/>
              <a:t>  (The Terawatt  Challenge)</a:t>
            </a:r>
          </a:p>
        </p:txBody>
      </p:sp>
      <p:sp>
        <p:nvSpPr>
          <p:cNvPr id="457735" name="Text Box 7"/>
          <p:cNvSpPr txBox="1">
            <a:spLocks noChangeArrowheads="1"/>
          </p:cNvSpPr>
          <p:nvPr/>
        </p:nvSpPr>
        <p:spPr bwMode="auto">
          <a:xfrm>
            <a:off x="5181600" y="2590800"/>
            <a:ext cx="25090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30 -- 60 Terawatts</a:t>
            </a:r>
          </a:p>
          <a:p>
            <a:pPr algn="ctr"/>
            <a:r>
              <a:rPr lang="en-US" dirty="0">
                <a:solidFill>
                  <a:srgbClr val="002060"/>
                </a:solidFill>
              </a:rPr>
              <a:t>450 – 900  MBOE/day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95800" y="5858470"/>
            <a:ext cx="17171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2"/>
                </a:solidFill>
              </a:rPr>
              <a:t>R. E. Smalley </a:t>
            </a:r>
          </a:p>
          <a:p>
            <a:pPr algn="ctr"/>
            <a:r>
              <a:rPr lang="en-US" b="1" dirty="0" smtClean="0">
                <a:solidFill>
                  <a:schemeClr val="bg2"/>
                </a:solidFill>
              </a:rPr>
              <a:t>Rice University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00200" y="2057400"/>
            <a:ext cx="947695" cy="461665"/>
          </a:xfrm>
          <a:prstGeom prst="rect">
            <a:avLst/>
          </a:prstGeom>
          <a:solidFill>
            <a:schemeClr val="tx1"/>
          </a:solidFill>
          <a:ln w="381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2004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3600" y="2057400"/>
            <a:ext cx="941283" cy="461665"/>
          </a:xfrm>
          <a:prstGeom prst="rect">
            <a:avLst/>
          </a:prstGeom>
          <a:solidFill>
            <a:schemeClr val="tx1"/>
          </a:solidFill>
          <a:ln w="381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2050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-2700000">
            <a:off x="666648" y="4398785"/>
            <a:ext cx="46038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Oil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-2700000">
            <a:off x="1030517" y="4431991"/>
            <a:ext cx="61908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Coal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-2700000">
            <a:off x="1573307" y="4409321"/>
            <a:ext cx="55496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Gas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-2700000">
            <a:off x="1754252" y="4524371"/>
            <a:ext cx="88036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Fission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-2700000">
            <a:off x="2189150" y="4578212"/>
            <a:ext cx="103265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Biomass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-2700000">
            <a:off x="2269011" y="4753336"/>
            <a:ext cx="152798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Hydroelectric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-2700000">
            <a:off x="1885473" y="5171279"/>
            <a:ext cx="258596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2"/>
                </a:solidFill>
              </a:rPr>
              <a:t>Solar, Wind, Geothermal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-2700000">
            <a:off x="4939958" y="4398785"/>
            <a:ext cx="46038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Oil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-2700000">
            <a:off x="5297717" y="4431991"/>
            <a:ext cx="61908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Coal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-2700000">
            <a:off x="5840507" y="4409321"/>
            <a:ext cx="55496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Gas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-2700000">
            <a:off x="6021452" y="4524371"/>
            <a:ext cx="88036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Fission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-2700000">
            <a:off x="6456350" y="4578212"/>
            <a:ext cx="103265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Biomass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 rot="-2700000">
            <a:off x="6536211" y="4753336"/>
            <a:ext cx="152798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Hydroelectric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 rot="-2700000">
            <a:off x="6152673" y="5171279"/>
            <a:ext cx="258596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2"/>
                </a:solidFill>
              </a:rPr>
              <a:t>Solar, Wind, Geothermal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07044" y="1828800"/>
            <a:ext cx="44595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chemeClr val="bg2"/>
                </a:solidFill>
              </a:rPr>
              <a:t> %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chemeClr val="bg2"/>
                </a:solidFill>
              </a:rPr>
              <a:t>50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chemeClr val="bg2"/>
                </a:solidFill>
              </a:rPr>
              <a:t>40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chemeClr val="bg2"/>
                </a:solidFill>
              </a:rPr>
              <a:t>30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chemeClr val="bg2"/>
                </a:solidFill>
              </a:rPr>
              <a:t>20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chemeClr val="bg2"/>
                </a:solidFill>
              </a:rPr>
              <a:t> 10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chemeClr val="bg2"/>
                </a:solidFill>
              </a:rPr>
              <a:t>  0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2400" y="1905000"/>
            <a:ext cx="44595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chemeClr val="bg2"/>
                </a:solidFill>
              </a:rPr>
              <a:t> %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chemeClr val="bg2"/>
                </a:solidFill>
              </a:rPr>
              <a:t>50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chemeClr val="bg2"/>
                </a:solidFill>
              </a:rPr>
              <a:t>40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chemeClr val="bg2"/>
                </a:solidFill>
              </a:rPr>
              <a:t>30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chemeClr val="bg2"/>
                </a:solidFill>
              </a:rPr>
              <a:t>20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chemeClr val="bg2"/>
                </a:solidFill>
              </a:rPr>
              <a:t> 10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chemeClr val="bg2"/>
                </a:solidFill>
              </a:rPr>
              <a:t>  0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98427" y="2514600"/>
            <a:ext cx="1949573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002060"/>
                </a:solidFill>
              </a:rPr>
              <a:t>14.5 Terawatts</a:t>
            </a:r>
          </a:p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002060"/>
                </a:solidFill>
              </a:rPr>
              <a:t>220 M BOE/day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Text Box 2"/>
          <p:cNvSpPr txBox="1">
            <a:spLocks noChangeArrowheads="1"/>
          </p:cNvSpPr>
          <p:nvPr/>
        </p:nvSpPr>
        <p:spPr bwMode="auto">
          <a:xfrm>
            <a:off x="1066800" y="457200"/>
            <a:ext cx="7119257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3600" b="1" dirty="0">
                <a:latin typeface="+mj-lt"/>
              </a:rPr>
              <a:t>Solar Cell Land Area Requirements</a:t>
            </a:r>
            <a:endParaRPr lang="en-US" sz="2400" dirty="0">
              <a:latin typeface="+mj-lt"/>
            </a:endParaRPr>
          </a:p>
        </p:txBody>
      </p:sp>
      <p:pic>
        <p:nvPicPr>
          <p:cNvPr id="4423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1975" y="1295400"/>
            <a:ext cx="7820025" cy="480695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442373" name="Rectangle 5"/>
          <p:cNvSpPr>
            <a:spLocks noChangeArrowheads="1"/>
          </p:cNvSpPr>
          <p:nvPr/>
        </p:nvSpPr>
        <p:spPr bwMode="auto">
          <a:xfrm>
            <a:off x="1828800" y="3505200"/>
            <a:ext cx="95250" cy="106363"/>
          </a:xfrm>
          <a:prstGeom prst="rect">
            <a:avLst/>
          </a:prstGeom>
          <a:noFill/>
          <a:ln w="38100">
            <a:solidFill>
              <a:srgbClr val="CF0E3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2374" name="Rectangle 6"/>
          <p:cNvSpPr>
            <a:spLocks noChangeArrowheads="1"/>
          </p:cNvSpPr>
          <p:nvPr/>
        </p:nvSpPr>
        <p:spPr bwMode="auto">
          <a:xfrm>
            <a:off x="2895600" y="4953000"/>
            <a:ext cx="95250" cy="106363"/>
          </a:xfrm>
          <a:prstGeom prst="rect">
            <a:avLst/>
          </a:prstGeom>
          <a:noFill/>
          <a:ln w="38100">
            <a:solidFill>
              <a:srgbClr val="CF0E3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2375" name="Rectangle 7"/>
          <p:cNvSpPr>
            <a:spLocks noChangeArrowheads="1"/>
          </p:cNvSpPr>
          <p:nvPr/>
        </p:nvSpPr>
        <p:spPr bwMode="auto">
          <a:xfrm>
            <a:off x="4267200" y="3657600"/>
            <a:ext cx="95250" cy="106363"/>
          </a:xfrm>
          <a:prstGeom prst="rect">
            <a:avLst/>
          </a:prstGeom>
          <a:noFill/>
          <a:ln w="38100">
            <a:solidFill>
              <a:srgbClr val="CF0E3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2376" name="Rectangle 8"/>
          <p:cNvSpPr>
            <a:spLocks noChangeArrowheads="1"/>
          </p:cNvSpPr>
          <p:nvPr/>
        </p:nvSpPr>
        <p:spPr bwMode="auto">
          <a:xfrm>
            <a:off x="6858000" y="4953000"/>
            <a:ext cx="95250" cy="106363"/>
          </a:xfrm>
          <a:prstGeom prst="rect">
            <a:avLst/>
          </a:prstGeom>
          <a:noFill/>
          <a:ln w="38100">
            <a:solidFill>
              <a:srgbClr val="CF0E3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2377" name="Rectangle 9"/>
          <p:cNvSpPr>
            <a:spLocks noChangeArrowheads="1"/>
          </p:cNvSpPr>
          <p:nvPr/>
        </p:nvSpPr>
        <p:spPr bwMode="auto">
          <a:xfrm flipV="1">
            <a:off x="6477000" y="3276600"/>
            <a:ext cx="76200" cy="117475"/>
          </a:xfrm>
          <a:prstGeom prst="rect">
            <a:avLst/>
          </a:prstGeom>
          <a:noFill/>
          <a:ln w="38100">
            <a:solidFill>
              <a:srgbClr val="CF0E3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2378" name="Rectangle 10"/>
          <p:cNvSpPr>
            <a:spLocks noChangeArrowheads="1"/>
          </p:cNvSpPr>
          <p:nvPr/>
        </p:nvSpPr>
        <p:spPr bwMode="auto">
          <a:xfrm>
            <a:off x="4876800" y="3322637"/>
            <a:ext cx="96838" cy="106363"/>
          </a:xfrm>
          <a:prstGeom prst="rect">
            <a:avLst/>
          </a:prstGeom>
          <a:noFill/>
          <a:ln w="38100">
            <a:solidFill>
              <a:srgbClr val="CF0E3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2379" name="Text Box 11"/>
          <p:cNvSpPr txBox="1">
            <a:spLocks noChangeArrowheads="1"/>
          </p:cNvSpPr>
          <p:nvPr/>
        </p:nvSpPr>
        <p:spPr bwMode="auto">
          <a:xfrm>
            <a:off x="2209800" y="6324600"/>
            <a:ext cx="4725974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>
                <a:latin typeface="+mj-lt"/>
              </a:rPr>
              <a:t>6 Boxes at 3.3 TW Each = 20 </a:t>
            </a:r>
            <a:r>
              <a:rPr lang="en-US" sz="2400" dirty="0" smtClean="0">
                <a:latin typeface="+mj-lt"/>
              </a:rPr>
              <a:t>TW</a:t>
            </a:r>
            <a:endParaRPr lang="en-US" sz="2400" dirty="0">
              <a:latin typeface="+mj-lt"/>
            </a:endParaRPr>
          </a:p>
        </p:txBody>
      </p:sp>
      <p:sp>
        <p:nvSpPr>
          <p:cNvPr id="442380" name="Text Box 12"/>
          <p:cNvSpPr txBox="1">
            <a:spLocks noChangeArrowheads="1"/>
          </p:cNvSpPr>
          <p:nvPr/>
        </p:nvSpPr>
        <p:spPr bwMode="auto">
          <a:xfrm>
            <a:off x="7848600" y="6211669"/>
            <a:ext cx="128432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/>
              <a:t>Nate </a:t>
            </a:r>
            <a:r>
              <a:rPr lang="en-US" dirty="0"/>
              <a:t>Lewis</a:t>
            </a:r>
          </a:p>
          <a:p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/>
              <a:t>Cal. Tech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E881F-C3E7-455F-AAC0-5699522D3325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401" y="352246"/>
            <a:ext cx="9116599" cy="6124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In California we have two things in abundance: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     1. Salt water    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2. Sunshine </a:t>
            </a:r>
          </a:p>
          <a:p>
            <a:pPr algn="ctr"/>
            <a:endParaRPr lang="en-US" sz="2800" b="1" dirty="0" smtClean="0"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We Need More Water     </a:t>
            </a:r>
          </a:p>
          <a:p>
            <a:pPr algn="ctr"/>
            <a:endParaRPr lang="en-US" sz="2800" b="1" dirty="0" smtClean="0"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Water is Energy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Fossil fuel costs continue to rise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Solar energy cost continues to fall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Desalination is becoming cheaper than transported water</a:t>
            </a:r>
          </a:p>
          <a:p>
            <a:pPr algn="ctr"/>
            <a:endParaRPr lang="en-US" sz="2800" b="1" dirty="0" smtClean="0"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Conclusion: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We should be developing solar as fast as possible</a:t>
            </a:r>
          </a:p>
          <a:p>
            <a:pPr algn="ctr"/>
            <a:r>
              <a:rPr lang="en-US" sz="28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We should use solar for desalination</a:t>
            </a:r>
            <a:endParaRPr lang="en-US" sz="2800" b="1" dirty="0"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CEF6-A398-46B9-A4F4-55DC7B5AF6AA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pic>
        <p:nvPicPr>
          <p:cNvPr id="4" name="Picture 3" descr="us_pv_annual_may2004.jpg"/>
          <p:cNvPicPr>
            <a:picLocks noChangeAspect="1"/>
          </p:cNvPicPr>
          <p:nvPr/>
        </p:nvPicPr>
        <p:blipFill>
          <a:blip r:embed="rId3"/>
          <a:srcRect l="1923" t="1240" r="989" b="833"/>
          <a:stretch>
            <a:fillRect/>
          </a:stretch>
        </p:blipFill>
        <p:spPr>
          <a:xfrm>
            <a:off x="1066800" y="990600"/>
            <a:ext cx="6916838" cy="5410200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961187"/>
            <a:ext cx="7396163" cy="559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33400" y="304800"/>
            <a:ext cx="8241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Perhaps Not Surprising, Solar Radiation is Related to Aridity</a:t>
            </a:r>
            <a:endParaRPr lang="en-US" sz="2400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914400" y="1219200"/>
            <a:ext cx="7162800" cy="5181600"/>
          </a:xfrm>
          <a:prstGeom prst="rect">
            <a:avLst/>
          </a:prstGeom>
          <a:solidFill>
            <a:srgbClr val="00B0F0"/>
          </a:solidFill>
          <a:ln w="762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CEF6-A398-46B9-A4F4-55DC7B5AF6AA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2035277" y="3657600"/>
            <a:ext cx="5338917" cy="2153265"/>
          </a:xfrm>
          <a:custGeom>
            <a:avLst/>
            <a:gdLst>
              <a:gd name="connsiteX0" fmla="*/ 0 w 5338917"/>
              <a:gd name="connsiteY0" fmla="*/ 2153265 h 2153265"/>
              <a:gd name="connsiteX1" fmla="*/ 884904 w 5338917"/>
              <a:gd name="connsiteY1" fmla="*/ 2153265 h 2153265"/>
              <a:gd name="connsiteX2" fmla="*/ 1548581 w 5338917"/>
              <a:gd name="connsiteY2" fmla="*/ 2123768 h 2153265"/>
              <a:gd name="connsiteX3" fmla="*/ 2094271 w 5338917"/>
              <a:gd name="connsiteY3" fmla="*/ 2035277 h 2153265"/>
              <a:gd name="connsiteX4" fmla="*/ 2492478 w 5338917"/>
              <a:gd name="connsiteY4" fmla="*/ 1740310 h 2153265"/>
              <a:gd name="connsiteX5" fmla="*/ 2772697 w 5338917"/>
              <a:gd name="connsiteY5" fmla="*/ 1533832 h 2153265"/>
              <a:gd name="connsiteX6" fmla="*/ 3067665 w 5338917"/>
              <a:gd name="connsiteY6" fmla="*/ 1356852 h 2153265"/>
              <a:gd name="connsiteX7" fmla="*/ 3510117 w 5338917"/>
              <a:gd name="connsiteY7" fmla="*/ 1238865 h 2153265"/>
              <a:gd name="connsiteX8" fmla="*/ 3819833 w 5338917"/>
              <a:gd name="connsiteY8" fmla="*/ 1150374 h 2153265"/>
              <a:gd name="connsiteX9" fmla="*/ 4070555 w 5338917"/>
              <a:gd name="connsiteY9" fmla="*/ 1017639 h 2153265"/>
              <a:gd name="connsiteX10" fmla="*/ 4336026 w 5338917"/>
              <a:gd name="connsiteY10" fmla="*/ 929148 h 2153265"/>
              <a:gd name="connsiteX11" fmla="*/ 5147188 w 5338917"/>
              <a:gd name="connsiteY11" fmla="*/ 442452 h 2153265"/>
              <a:gd name="connsiteX12" fmla="*/ 4763729 w 5338917"/>
              <a:gd name="connsiteY12" fmla="*/ 781665 h 2153265"/>
              <a:gd name="connsiteX13" fmla="*/ 4999704 w 5338917"/>
              <a:gd name="connsiteY13" fmla="*/ 427703 h 2153265"/>
              <a:gd name="connsiteX14" fmla="*/ 5161936 w 5338917"/>
              <a:gd name="connsiteY14" fmla="*/ 294968 h 2153265"/>
              <a:gd name="connsiteX15" fmla="*/ 5338917 w 5338917"/>
              <a:gd name="connsiteY15" fmla="*/ 0 h 2153265"/>
              <a:gd name="connsiteX0" fmla="*/ 0 w 5338917"/>
              <a:gd name="connsiteY0" fmla="*/ 2153265 h 2153265"/>
              <a:gd name="connsiteX1" fmla="*/ 884904 w 5338917"/>
              <a:gd name="connsiteY1" fmla="*/ 2153265 h 2153265"/>
              <a:gd name="connsiteX2" fmla="*/ 1548581 w 5338917"/>
              <a:gd name="connsiteY2" fmla="*/ 2123768 h 2153265"/>
              <a:gd name="connsiteX3" fmla="*/ 2094271 w 5338917"/>
              <a:gd name="connsiteY3" fmla="*/ 2035277 h 2153265"/>
              <a:gd name="connsiteX4" fmla="*/ 2492478 w 5338917"/>
              <a:gd name="connsiteY4" fmla="*/ 1740310 h 2153265"/>
              <a:gd name="connsiteX5" fmla="*/ 2772697 w 5338917"/>
              <a:gd name="connsiteY5" fmla="*/ 1533832 h 2153265"/>
              <a:gd name="connsiteX6" fmla="*/ 3067665 w 5338917"/>
              <a:gd name="connsiteY6" fmla="*/ 1356852 h 2153265"/>
              <a:gd name="connsiteX7" fmla="*/ 3510117 w 5338917"/>
              <a:gd name="connsiteY7" fmla="*/ 1238865 h 2153265"/>
              <a:gd name="connsiteX8" fmla="*/ 3819833 w 5338917"/>
              <a:gd name="connsiteY8" fmla="*/ 1150374 h 2153265"/>
              <a:gd name="connsiteX9" fmla="*/ 4070555 w 5338917"/>
              <a:gd name="connsiteY9" fmla="*/ 1017639 h 2153265"/>
              <a:gd name="connsiteX10" fmla="*/ 4336026 w 5338917"/>
              <a:gd name="connsiteY10" fmla="*/ 929148 h 2153265"/>
              <a:gd name="connsiteX11" fmla="*/ 4763729 w 5338917"/>
              <a:gd name="connsiteY11" fmla="*/ 781665 h 2153265"/>
              <a:gd name="connsiteX12" fmla="*/ 4999704 w 5338917"/>
              <a:gd name="connsiteY12" fmla="*/ 427703 h 2153265"/>
              <a:gd name="connsiteX13" fmla="*/ 5161936 w 5338917"/>
              <a:gd name="connsiteY13" fmla="*/ 294968 h 2153265"/>
              <a:gd name="connsiteX14" fmla="*/ 5338917 w 5338917"/>
              <a:gd name="connsiteY14" fmla="*/ 0 h 2153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338917" h="2153265">
                <a:moveTo>
                  <a:pt x="0" y="2153265"/>
                </a:moveTo>
                <a:lnTo>
                  <a:pt x="884904" y="2153265"/>
                </a:lnTo>
                <a:cubicBezTo>
                  <a:pt x="1143001" y="2148349"/>
                  <a:pt x="1347020" y="2143433"/>
                  <a:pt x="1548581" y="2123768"/>
                </a:cubicBezTo>
                <a:cubicBezTo>
                  <a:pt x="1750142" y="2104103"/>
                  <a:pt x="1936955" y="2099187"/>
                  <a:pt x="2094271" y="2035277"/>
                </a:cubicBezTo>
                <a:cubicBezTo>
                  <a:pt x="2251587" y="1971367"/>
                  <a:pt x="2492478" y="1740310"/>
                  <a:pt x="2492478" y="1740310"/>
                </a:cubicBezTo>
                <a:cubicBezTo>
                  <a:pt x="2605549" y="1656736"/>
                  <a:pt x="2676833" y="1597742"/>
                  <a:pt x="2772697" y="1533832"/>
                </a:cubicBezTo>
                <a:cubicBezTo>
                  <a:pt x="2868561" y="1469922"/>
                  <a:pt x="2944762" y="1406013"/>
                  <a:pt x="3067665" y="1356852"/>
                </a:cubicBezTo>
                <a:cubicBezTo>
                  <a:pt x="3190568" y="1307691"/>
                  <a:pt x="3384756" y="1273278"/>
                  <a:pt x="3510117" y="1238865"/>
                </a:cubicBezTo>
                <a:cubicBezTo>
                  <a:pt x="3635478" y="1204452"/>
                  <a:pt x="3726427" y="1187245"/>
                  <a:pt x="3819833" y="1150374"/>
                </a:cubicBezTo>
                <a:cubicBezTo>
                  <a:pt x="3913239" y="1113503"/>
                  <a:pt x="3984523" y="1054510"/>
                  <a:pt x="4070555" y="1017639"/>
                </a:cubicBezTo>
                <a:cubicBezTo>
                  <a:pt x="4156587" y="980768"/>
                  <a:pt x="4220497" y="968477"/>
                  <a:pt x="4336026" y="929148"/>
                </a:cubicBezTo>
                <a:cubicBezTo>
                  <a:pt x="4451555" y="889819"/>
                  <a:pt x="4653116" y="865239"/>
                  <a:pt x="4763729" y="781665"/>
                </a:cubicBezTo>
                <a:cubicBezTo>
                  <a:pt x="4874342" y="698091"/>
                  <a:pt x="4933336" y="508819"/>
                  <a:pt x="4999704" y="427703"/>
                </a:cubicBezTo>
                <a:cubicBezTo>
                  <a:pt x="5066072" y="346587"/>
                  <a:pt x="5105401" y="366252"/>
                  <a:pt x="5161936" y="294968"/>
                </a:cubicBezTo>
                <a:cubicBezTo>
                  <a:pt x="5218472" y="223684"/>
                  <a:pt x="5278694" y="111842"/>
                  <a:pt x="5338917" y="0"/>
                </a:cubicBezTo>
              </a:path>
            </a:pathLst>
          </a:cu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2079522" y="1725561"/>
            <a:ext cx="5311878" cy="4100052"/>
          </a:xfrm>
          <a:custGeom>
            <a:avLst/>
            <a:gdLst>
              <a:gd name="connsiteX0" fmla="*/ 0 w 5235678"/>
              <a:gd name="connsiteY0" fmla="*/ 4100052 h 4100052"/>
              <a:gd name="connsiteX1" fmla="*/ 929149 w 5235678"/>
              <a:gd name="connsiteY1" fmla="*/ 4026310 h 4100052"/>
              <a:gd name="connsiteX2" fmla="*/ 1578078 w 5235678"/>
              <a:gd name="connsiteY2" fmla="*/ 3908323 h 4100052"/>
              <a:gd name="connsiteX3" fmla="*/ 1961536 w 5235678"/>
              <a:gd name="connsiteY3" fmla="*/ 3716594 h 4100052"/>
              <a:gd name="connsiteX4" fmla="*/ 2344994 w 5235678"/>
              <a:gd name="connsiteY4" fmla="*/ 3421626 h 4100052"/>
              <a:gd name="connsiteX5" fmla="*/ 2448233 w 5235678"/>
              <a:gd name="connsiteY5" fmla="*/ 3259394 h 4100052"/>
              <a:gd name="connsiteX6" fmla="*/ 2861187 w 5235678"/>
              <a:gd name="connsiteY6" fmla="*/ 2949678 h 4100052"/>
              <a:gd name="connsiteX7" fmla="*/ 3067665 w 5235678"/>
              <a:gd name="connsiteY7" fmla="*/ 2831691 h 4100052"/>
              <a:gd name="connsiteX8" fmla="*/ 3333136 w 5235678"/>
              <a:gd name="connsiteY8" fmla="*/ 2713704 h 4100052"/>
              <a:gd name="connsiteX9" fmla="*/ 3569110 w 5235678"/>
              <a:gd name="connsiteY9" fmla="*/ 2580968 h 4100052"/>
              <a:gd name="connsiteX10" fmla="*/ 3672349 w 5235678"/>
              <a:gd name="connsiteY10" fmla="*/ 2551471 h 4100052"/>
              <a:gd name="connsiteX11" fmla="*/ 3937820 w 5235678"/>
              <a:gd name="connsiteY11" fmla="*/ 2344994 h 4100052"/>
              <a:gd name="connsiteX12" fmla="*/ 4026310 w 5235678"/>
              <a:gd name="connsiteY12" fmla="*/ 2064774 h 4100052"/>
              <a:gd name="connsiteX13" fmla="*/ 4350775 w 5235678"/>
              <a:gd name="connsiteY13" fmla="*/ 1784555 h 4100052"/>
              <a:gd name="connsiteX14" fmla="*/ 4675239 w 5235678"/>
              <a:gd name="connsiteY14" fmla="*/ 1386349 h 4100052"/>
              <a:gd name="connsiteX15" fmla="*/ 4866968 w 5235678"/>
              <a:gd name="connsiteY15" fmla="*/ 958645 h 4100052"/>
              <a:gd name="connsiteX16" fmla="*/ 4999704 w 5235678"/>
              <a:gd name="connsiteY16" fmla="*/ 589936 h 4100052"/>
              <a:gd name="connsiteX17" fmla="*/ 5102942 w 5235678"/>
              <a:gd name="connsiteY17" fmla="*/ 427704 h 4100052"/>
              <a:gd name="connsiteX18" fmla="*/ 5235678 w 5235678"/>
              <a:gd name="connsiteY18" fmla="*/ 0 h 4100052"/>
              <a:gd name="connsiteX0" fmla="*/ 0 w 5235678"/>
              <a:gd name="connsiteY0" fmla="*/ 4100052 h 4100052"/>
              <a:gd name="connsiteX1" fmla="*/ 929149 w 5235678"/>
              <a:gd name="connsiteY1" fmla="*/ 4026310 h 4100052"/>
              <a:gd name="connsiteX2" fmla="*/ 1578078 w 5235678"/>
              <a:gd name="connsiteY2" fmla="*/ 3908323 h 4100052"/>
              <a:gd name="connsiteX3" fmla="*/ 1961536 w 5235678"/>
              <a:gd name="connsiteY3" fmla="*/ 3716594 h 4100052"/>
              <a:gd name="connsiteX4" fmla="*/ 2344994 w 5235678"/>
              <a:gd name="connsiteY4" fmla="*/ 3421626 h 4100052"/>
              <a:gd name="connsiteX5" fmla="*/ 2448233 w 5235678"/>
              <a:gd name="connsiteY5" fmla="*/ 3259394 h 4100052"/>
              <a:gd name="connsiteX6" fmla="*/ 2861187 w 5235678"/>
              <a:gd name="connsiteY6" fmla="*/ 2949678 h 4100052"/>
              <a:gd name="connsiteX7" fmla="*/ 3067665 w 5235678"/>
              <a:gd name="connsiteY7" fmla="*/ 2831691 h 4100052"/>
              <a:gd name="connsiteX8" fmla="*/ 3333136 w 5235678"/>
              <a:gd name="connsiteY8" fmla="*/ 2713704 h 4100052"/>
              <a:gd name="connsiteX9" fmla="*/ 3569110 w 5235678"/>
              <a:gd name="connsiteY9" fmla="*/ 2580968 h 4100052"/>
              <a:gd name="connsiteX10" fmla="*/ 3672349 w 5235678"/>
              <a:gd name="connsiteY10" fmla="*/ 2551471 h 4100052"/>
              <a:gd name="connsiteX11" fmla="*/ 3937820 w 5235678"/>
              <a:gd name="connsiteY11" fmla="*/ 2344994 h 4100052"/>
              <a:gd name="connsiteX12" fmla="*/ 3967316 w 5235678"/>
              <a:gd name="connsiteY12" fmla="*/ 2330245 h 4100052"/>
              <a:gd name="connsiteX13" fmla="*/ 4026310 w 5235678"/>
              <a:gd name="connsiteY13" fmla="*/ 2064774 h 4100052"/>
              <a:gd name="connsiteX14" fmla="*/ 4350775 w 5235678"/>
              <a:gd name="connsiteY14" fmla="*/ 1784555 h 4100052"/>
              <a:gd name="connsiteX15" fmla="*/ 4675239 w 5235678"/>
              <a:gd name="connsiteY15" fmla="*/ 1386349 h 4100052"/>
              <a:gd name="connsiteX16" fmla="*/ 4866968 w 5235678"/>
              <a:gd name="connsiteY16" fmla="*/ 958645 h 4100052"/>
              <a:gd name="connsiteX17" fmla="*/ 4999704 w 5235678"/>
              <a:gd name="connsiteY17" fmla="*/ 589936 h 4100052"/>
              <a:gd name="connsiteX18" fmla="*/ 5102942 w 5235678"/>
              <a:gd name="connsiteY18" fmla="*/ 427704 h 4100052"/>
              <a:gd name="connsiteX19" fmla="*/ 5235678 w 5235678"/>
              <a:gd name="connsiteY19" fmla="*/ 0 h 4100052"/>
              <a:gd name="connsiteX0" fmla="*/ 0 w 5235678"/>
              <a:gd name="connsiteY0" fmla="*/ 4100052 h 4100052"/>
              <a:gd name="connsiteX1" fmla="*/ 929149 w 5235678"/>
              <a:gd name="connsiteY1" fmla="*/ 4026310 h 4100052"/>
              <a:gd name="connsiteX2" fmla="*/ 1578078 w 5235678"/>
              <a:gd name="connsiteY2" fmla="*/ 3908323 h 4100052"/>
              <a:gd name="connsiteX3" fmla="*/ 1961536 w 5235678"/>
              <a:gd name="connsiteY3" fmla="*/ 3716594 h 4100052"/>
              <a:gd name="connsiteX4" fmla="*/ 2344994 w 5235678"/>
              <a:gd name="connsiteY4" fmla="*/ 3421626 h 4100052"/>
              <a:gd name="connsiteX5" fmla="*/ 2448233 w 5235678"/>
              <a:gd name="connsiteY5" fmla="*/ 3259394 h 4100052"/>
              <a:gd name="connsiteX6" fmla="*/ 2861187 w 5235678"/>
              <a:gd name="connsiteY6" fmla="*/ 2949678 h 4100052"/>
              <a:gd name="connsiteX7" fmla="*/ 3067665 w 5235678"/>
              <a:gd name="connsiteY7" fmla="*/ 2831691 h 4100052"/>
              <a:gd name="connsiteX8" fmla="*/ 3333136 w 5235678"/>
              <a:gd name="connsiteY8" fmla="*/ 2713704 h 4100052"/>
              <a:gd name="connsiteX9" fmla="*/ 3569110 w 5235678"/>
              <a:gd name="connsiteY9" fmla="*/ 2580968 h 4100052"/>
              <a:gd name="connsiteX10" fmla="*/ 3672349 w 5235678"/>
              <a:gd name="connsiteY10" fmla="*/ 2551471 h 4100052"/>
              <a:gd name="connsiteX11" fmla="*/ 3937820 w 5235678"/>
              <a:gd name="connsiteY11" fmla="*/ 2344994 h 4100052"/>
              <a:gd name="connsiteX12" fmla="*/ 3967316 w 5235678"/>
              <a:gd name="connsiteY12" fmla="*/ 2330245 h 4100052"/>
              <a:gd name="connsiteX13" fmla="*/ 4026310 w 5235678"/>
              <a:gd name="connsiteY13" fmla="*/ 2064774 h 4100052"/>
              <a:gd name="connsiteX14" fmla="*/ 4350775 w 5235678"/>
              <a:gd name="connsiteY14" fmla="*/ 1784555 h 4100052"/>
              <a:gd name="connsiteX15" fmla="*/ 4675239 w 5235678"/>
              <a:gd name="connsiteY15" fmla="*/ 1386349 h 4100052"/>
              <a:gd name="connsiteX16" fmla="*/ 4866968 w 5235678"/>
              <a:gd name="connsiteY16" fmla="*/ 958645 h 4100052"/>
              <a:gd name="connsiteX17" fmla="*/ 4999704 w 5235678"/>
              <a:gd name="connsiteY17" fmla="*/ 589936 h 4100052"/>
              <a:gd name="connsiteX18" fmla="*/ 5102942 w 5235678"/>
              <a:gd name="connsiteY18" fmla="*/ 427704 h 4100052"/>
              <a:gd name="connsiteX19" fmla="*/ 5235678 w 5235678"/>
              <a:gd name="connsiteY19" fmla="*/ 0 h 4100052"/>
              <a:gd name="connsiteX0" fmla="*/ 0 w 5235678"/>
              <a:gd name="connsiteY0" fmla="*/ 4100052 h 4100052"/>
              <a:gd name="connsiteX1" fmla="*/ 929149 w 5235678"/>
              <a:gd name="connsiteY1" fmla="*/ 4026310 h 4100052"/>
              <a:gd name="connsiteX2" fmla="*/ 1578078 w 5235678"/>
              <a:gd name="connsiteY2" fmla="*/ 3908323 h 4100052"/>
              <a:gd name="connsiteX3" fmla="*/ 1961536 w 5235678"/>
              <a:gd name="connsiteY3" fmla="*/ 3716594 h 4100052"/>
              <a:gd name="connsiteX4" fmla="*/ 2344994 w 5235678"/>
              <a:gd name="connsiteY4" fmla="*/ 3421626 h 4100052"/>
              <a:gd name="connsiteX5" fmla="*/ 2448233 w 5235678"/>
              <a:gd name="connsiteY5" fmla="*/ 3259394 h 4100052"/>
              <a:gd name="connsiteX6" fmla="*/ 2861187 w 5235678"/>
              <a:gd name="connsiteY6" fmla="*/ 2949678 h 4100052"/>
              <a:gd name="connsiteX7" fmla="*/ 3067665 w 5235678"/>
              <a:gd name="connsiteY7" fmla="*/ 2831691 h 4100052"/>
              <a:gd name="connsiteX8" fmla="*/ 3333136 w 5235678"/>
              <a:gd name="connsiteY8" fmla="*/ 2713704 h 4100052"/>
              <a:gd name="connsiteX9" fmla="*/ 3569110 w 5235678"/>
              <a:gd name="connsiteY9" fmla="*/ 2580968 h 4100052"/>
              <a:gd name="connsiteX10" fmla="*/ 3672349 w 5235678"/>
              <a:gd name="connsiteY10" fmla="*/ 2551471 h 4100052"/>
              <a:gd name="connsiteX11" fmla="*/ 3937820 w 5235678"/>
              <a:gd name="connsiteY11" fmla="*/ 2344994 h 4100052"/>
              <a:gd name="connsiteX12" fmla="*/ 3967316 w 5235678"/>
              <a:gd name="connsiteY12" fmla="*/ 2330245 h 4100052"/>
              <a:gd name="connsiteX13" fmla="*/ 4026310 w 5235678"/>
              <a:gd name="connsiteY13" fmla="*/ 2064774 h 4100052"/>
              <a:gd name="connsiteX14" fmla="*/ 4350775 w 5235678"/>
              <a:gd name="connsiteY14" fmla="*/ 1784555 h 4100052"/>
              <a:gd name="connsiteX15" fmla="*/ 4675239 w 5235678"/>
              <a:gd name="connsiteY15" fmla="*/ 1386349 h 4100052"/>
              <a:gd name="connsiteX16" fmla="*/ 4866968 w 5235678"/>
              <a:gd name="connsiteY16" fmla="*/ 958645 h 4100052"/>
              <a:gd name="connsiteX17" fmla="*/ 4999704 w 5235678"/>
              <a:gd name="connsiteY17" fmla="*/ 589936 h 4100052"/>
              <a:gd name="connsiteX18" fmla="*/ 5102942 w 5235678"/>
              <a:gd name="connsiteY18" fmla="*/ 427704 h 4100052"/>
              <a:gd name="connsiteX19" fmla="*/ 5235678 w 5235678"/>
              <a:gd name="connsiteY19" fmla="*/ 0 h 4100052"/>
              <a:gd name="connsiteX0" fmla="*/ 0 w 5235678"/>
              <a:gd name="connsiteY0" fmla="*/ 4100052 h 4100052"/>
              <a:gd name="connsiteX1" fmla="*/ 929149 w 5235678"/>
              <a:gd name="connsiteY1" fmla="*/ 4026310 h 4100052"/>
              <a:gd name="connsiteX2" fmla="*/ 1578078 w 5235678"/>
              <a:gd name="connsiteY2" fmla="*/ 3908323 h 4100052"/>
              <a:gd name="connsiteX3" fmla="*/ 1961536 w 5235678"/>
              <a:gd name="connsiteY3" fmla="*/ 3716594 h 4100052"/>
              <a:gd name="connsiteX4" fmla="*/ 2344994 w 5235678"/>
              <a:gd name="connsiteY4" fmla="*/ 3421626 h 4100052"/>
              <a:gd name="connsiteX5" fmla="*/ 2448233 w 5235678"/>
              <a:gd name="connsiteY5" fmla="*/ 3259394 h 4100052"/>
              <a:gd name="connsiteX6" fmla="*/ 2861187 w 5235678"/>
              <a:gd name="connsiteY6" fmla="*/ 2949678 h 4100052"/>
              <a:gd name="connsiteX7" fmla="*/ 3067665 w 5235678"/>
              <a:gd name="connsiteY7" fmla="*/ 2831691 h 4100052"/>
              <a:gd name="connsiteX8" fmla="*/ 3333136 w 5235678"/>
              <a:gd name="connsiteY8" fmla="*/ 2713704 h 4100052"/>
              <a:gd name="connsiteX9" fmla="*/ 3569110 w 5235678"/>
              <a:gd name="connsiteY9" fmla="*/ 2580968 h 4100052"/>
              <a:gd name="connsiteX10" fmla="*/ 3672349 w 5235678"/>
              <a:gd name="connsiteY10" fmla="*/ 2551471 h 4100052"/>
              <a:gd name="connsiteX11" fmla="*/ 3937820 w 5235678"/>
              <a:gd name="connsiteY11" fmla="*/ 2344994 h 4100052"/>
              <a:gd name="connsiteX12" fmla="*/ 3967316 w 5235678"/>
              <a:gd name="connsiteY12" fmla="*/ 2330245 h 4100052"/>
              <a:gd name="connsiteX13" fmla="*/ 4026310 w 5235678"/>
              <a:gd name="connsiteY13" fmla="*/ 2064774 h 4100052"/>
              <a:gd name="connsiteX14" fmla="*/ 4350775 w 5235678"/>
              <a:gd name="connsiteY14" fmla="*/ 1784555 h 4100052"/>
              <a:gd name="connsiteX15" fmla="*/ 4675239 w 5235678"/>
              <a:gd name="connsiteY15" fmla="*/ 1386349 h 4100052"/>
              <a:gd name="connsiteX16" fmla="*/ 4866968 w 5235678"/>
              <a:gd name="connsiteY16" fmla="*/ 958645 h 4100052"/>
              <a:gd name="connsiteX17" fmla="*/ 4999704 w 5235678"/>
              <a:gd name="connsiteY17" fmla="*/ 589936 h 4100052"/>
              <a:gd name="connsiteX18" fmla="*/ 5102942 w 5235678"/>
              <a:gd name="connsiteY18" fmla="*/ 427704 h 4100052"/>
              <a:gd name="connsiteX19" fmla="*/ 5235678 w 5235678"/>
              <a:gd name="connsiteY19" fmla="*/ 0 h 4100052"/>
              <a:gd name="connsiteX0" fmla="*/ 0 w 5235678"/>
              <a:gd name="connsiteY0" fmla="*/ 4100052 h 4100052"/>
              <a:gd name="connsiteX1" fmla="*/ 929149 w 5235678"/>
              <a:gd name="connsiteY1" fmla="*/ 4026310 h 4100052"/>
              <a:gd name="connsiteX2" fmla="*/ 1578078 w 5235678"/>
              <a:gd name="connsiteY2" fmla="*/ 3908323 h 4100052"/>
              <a:gd name="connsiteX3" fmla="*/ 1961536 w 5235678"/>
              <a:gd name="connsiteY3" fmla="*/ 3716594 h 4100052"/>
              <a:gd name="connsiteX4" fmla="*/ 2344994 w 5235678"/>
              <a:gd name="connsiteY4" fmla="*/ 3421626 h 4100052"/>
              <a:gd name="connsiteX5" fmla="*/ 2448233 w 5235678"/>
              <a:gd name="connsiteY5" fmla="*/ 3259394 h 4100052"/>
              <a:gd name="connsiteX6" fmla="*/ 2861187 w 5235678"/>
              <a:gd name="connsiteY6" fmla="*/ 2949678 h 4100052"/>
              <a:gd name="connsiteX7" fmla="*/ 3067665 w 5235678"/>
              <a:gd name="connsiteY7" fmla="*/ 2831691 h 4100052"/>
              <a:gd name="connsiteX8" fmla="*/ 3333136 w 5235678"/>
              <a:gd name="connsiteY8" fmla="*/ 2713704 h 4100052"/>
              <a:gd name="connsiteX9" fmla="*/ 3569110 w 5235678"/>
              <a:gd name="connsiteY9" fmla="*/ 2580968 h 4100052"/>
              <a:gd name="connsiteX10" fmla="*/ 3672349 w 5235678"/>
              <a:gd name="connsiteY10" fmla="*/ 2551471 h 4100052"/>
              <a:gd name="connsiteX11" fmla="*/ 3937820 w 5235678"/>
              <a:gd name="connsiteY11" fmla="*/ 2344994 h 4100052"/>
              <a:gd name="connsiteX12" fmla="*/ 4026310 w 5235678"/>
              <a:gd name="connsiteY12" fmla="*/ 2064774 h 4100052"/>
              <a:gd name="connsiteX13" fmla="*/ 4350775 w 5235678"/>
              <a:gd name="connsiteY13" fmla="*/ 1784555 h 4100052"/>
              <a:gd name="connsiteX14" fmla="*/ 4675239 w 5235678"/>
              <a:gd name="connsiteY14" fmla="*/ 1386349 h 4100052"/>
              <a:gd name="connsiteX15" fmla="*/ 4866968 w 5235678"/>
              <a:gd name="connsiteY15" fmla="*/ 958645 h 4100052"/>
              <a:gd name="connsiteX16" fmla="*/ 4999704 w 5235678"/>
              <a:gd name="connsiteY16" fmla="*/ 589936 h 4100052"/>
              <a:gd name="connsiteX17" fmla="*/ 5102942 w 5235678"/>
              <a:gd name="connsiteY17" fmla="*/ 427704 h 4100052"/>
              <a:gd name="connsiteX18" fmla="*/ 5235678 w 5235678"/>
              <a:gd name="connsiteY18" fmla="*/ 0 h 4100052"/>
              <a:gd name="connsiteX0" fmla="*/ 0 w 5235678"/>
              <a:gd name="connsiteY0" fmla="*/ 4100052 h 4100052"/>
              <a:gd name="connsiteX1" fmla="*/ 929149 w 5235678"/>
              <a:gd name="connsiteY1" fmla="*/ 4026310 h 4100052"/>
              <a:gd name="connsiteX2" fmla="*/ 1578078 w 5235678"/>
              <a:gd name="connsiteY2" fmla="*/ 3908323 h 4100052"/>
              <a:gd name="connsiteX3" fmla="*/ 1961536 w 5235678"/>
              <a:gd name="connsiteY3" fmla="*/ 3716594 h 4100052"/>
              <a:gd name="connsiteX4" fmla="*/ 2344994 w 5235678"/>
              <a:gd name="connsiteY4" fmla="*/ 3421626 h 4100052"/>
              <a:gd name="connsiteX5" fmla="*/ 2448233 w 5235678"/>
              <a:gd name="connsiteY5" fmla="*/ 3259394 h 4100052"/>
              <a:gd name="connsiteX6" fmla="*/ 2861187 w 5235678"/>
              <a:gd name="connsiteY6" fmla="*/ 2949678 h 4100052"/>
              <a:gd name="connsiteX7" fmla="*/ 3067665 w 5235678"/>
              <a:gd name="connsiteY7" fmla="*/ 2831691 h 4100052"/>
              <a:gd name="connsiteX8" fmla="*/ 3333136 w 5235678"/>
              <a:gd name="connsiteY8" fmla="*/ 2713704 h 4100052"/>
              <a:gd name="connsiteX9" fmla="*/ 3569110 w 5235678"/>
              <a:gd name="connsiteY9" fmla="*/ 2580968 h 4100052"/>
              <a:gd name="connsiteX10" fmla="*/ 3937820 w 5235678"/>
              <a:gd name="connsiteY10" fmla="*/ 2344994 h 4100052"/>
              <a:gd name="connsiteX11" fmla="*/ 4026310 w 5235678"/>
              <a:gd name="connsiteY11" fmla="*/ 2064774 h 4100052"/>
              <a:gd name="connsiteX12" fmla="*/ 4350775 w 5235678"/>
              <a:gd name="connsiteY12" fmla="*/ 1784555 h 4100052"/>
              <a:gd name="connsiteX13" fmla="*/ 4675239 w 5235678"/>
              <a:gd name="connsiteY13" fmla="*/ 1386349 h 4100052"/>
              <a:gd name="connsiteX14" fmla="*/ 4866968 w 5235678"/>
              <a:gd name="connsiteY14" fmla="*/ 958645 h 4100052"/>
              <a:gd name="connsiteX15" fmla="*/ 4999704 w 5235678"/>
              <a:gd name="connsiteY15" fmla="*/ 589936 h 4100052"/>
              <a:gd name="connsiteX16" fmla="*/ 5102942 w 5235678"/>
              <a:gd name="connsiteY16" fmla="*/ 427704 h 4100052"/>
              <a:gd name="connsiteX17" fmla="*/ 5235678 w 5235678"/>
              <a:gd name="connsiteY17" fmla="*/ 0 h 4100052"/>
              <a:gd name="connsiteX0" fmla="*/ 0 w 5235678"/>
              <a:gd name="connsiteY0" fmla="*/ 4100052 h 4100052"/>
              <a:gd name="connsiteX1" fmla="*/ 929149 w 5235678"/>
              <a:gd name="connsiteY1" fmla="*/ 4026310 h 4100052"/>
              <a:gd name="connsiteX2" fmla="*/ 1578078 w 5235678"/>
              <a:gd name="connsiteY2" fmla="*/ 3908323 h 4100052"/>
              <a:gd name="connsiteX3" fmla="*/ 1961536 w 5235678"/>
              <a:gd name="connsiteY3" fmla="*/ 3716594 h 4100052"/>
              <a:gd name="connsiteX4" fmla="*/ 2344994 w 5235678"/>
              <a:gd name="connsiteY4" fmla="*/ 3421626 h 4100052"/>
              <a:gd name="connsiteX5" fmla="*/ 2861187 w 5235678"/>
              <a:gd name="connsiteY5" fmla="*/ 2949678 h 4100052"/>
              <a:gd name="connsiteX6" fmla="*/ 3067665 w 5235678"/>
              <a:gd name="connsiteY6" fmla="*/ 2831691 h 4100052"/>
              <a:gd name="connsiteX7" fmla="*/ 3333136 w 5235678"/>
              <a:gd name="connsiteY7" fmla="*/ 2713704 h 4100052"/>
              <a:gd name="connsiteX8" fmla="*/ 3569110 w 5235678"/>
              <a:gd name="connsiteY8" fmla="*/ 2580968 h 4100052"/>
              <a:gd name="connsiteX9" fmla="*/ 3937820 w 5235678"/>
              <a:gd name="connsiteY9" fmla="*/ 2344994 h 4100052"/>
              <a:gd name="connsiteX10" fmla="*/ 4026310 w 5235678"/>
              <a:gd name="connsiteY10" fmla="*/ 2064774 h 4100052"/>
              <a:gd name="connsiteX11" fmla="*/ 4350775 w 5235678"/>
              <a:gd name="connsiteY11" fmla="*/ 1784555 h 4100052"/>
              <a:gd name="connsiteX12" fmla="*/ 4675239 w 5235678"/>
              <a:gd name="connsiteY12" fmla="*/ 1386349 h 4100052"/>
              <a:gd name="connsiteX13" fmla="*/ 4866968 w 5235678"/>
              <a:gd name="connsiteY13" fmla="*/ 958645 h 4100052"/>
              <a:gd name="connsiteX14" fmla="*/ 4999704 w 5235678"/>
              <a:gd name="connsiteY14" fmla="*/ 589936 h 4100052"/>
              <a:gd name="connsiteX15" fmla="*/ 5102942 w 5235678"/>
              <a:gd name="connsiteY15" fmla="*/ 427704 h 4100052"/>
              <a:gd name="connsiteX16" fmla="*/ 5235678 w 5235678"/>
              <a:gd name="connsiteY16" fmla="*/ 0 h 4100052"/>
              <a:gd name="connsiteX0" fmla="*/ 0 w 5235678"/>
              <a:gd name="connsiteY0" fmla="*/ 4100052 h 4100052"/>
              <a:gd name="connsiteX1" fmla="*/ 929149 w 5235678"/>
              <a:gd name="connsiteY1" fmla="*/ 4026310 h 4100052"/>
              <a:gd name="connsiteX2" fmla="*/ 1578078 w 5235678"/>
              <a:gd name="connsiteY2" fmla="*/ 3908323 h 4100052"/>
              <a:gd name="connsiteX3" fmla="*/ 1961536 w 5235678"/>
              <a:gd name="connsiteY3" fmla="*/ 3716594 h 4100052"/>
              <a:gd name="connsiteX4" fmla="*/ 2344994 w 5235678"/>
              <a:gd name="connsiteY4" fmla="*/ 3421626 h 4100052"/>
              <a:gd name="connsiteX5" fmla="*/ 2861187 w 5235678"/>
              <a:gd name="connsiteY5" fmla="*/ 2949678 h 4100052"/>
              <a:gd name="connsiteX6" fmla="*/ 3067665 w 5235678"/>
              <a:gd name="connsiteY6" fmla="*/ 2831691 h 4100052"/>
              <a:gd name="connsiteX7" fmla="*/ 3333136 w 5235678"/>
              <a:gd name="connsiteY7" fmla="*/ 2713704 h 4100052"/>
              <a:gd name="connsiteX8" fmla="*/ 3569110 w 5235678"/>
              <a:gd name="connsiteY8" fmla="*/ 2580968 h 4100052"/>
              <a:gd name="connsiteX9" fmla="*/ 3937820 w 5235678"/>
              <a:gd name="connsiteY9" fmla="*/ 2344994 h 4100052"/>
              <a:gd name="connsiteX10" fmla="*/ 4350775 w 5235678"/>
              <a:gd name="connsiteY10" fmla="*/ 1784555 h 4100052"/>
              <a:gd name="connsiteX11" fmla="*/ 4675239 w 5235678"/>
              <a:gd name="connsiteY11" fmla="*/ 1386349 h 4100052"/>
              <a:gd name="connsiteX12" fmla="*/ 4866968 w 5235678"/>
              <a:gd name="connsiteY12" fmla="*/ 958645 h 4100052"/>
              <a:gd name="connsiteX13" fmla="*/ 4999704 w 5235678"/>
              <a:gd name="connsiteY13" fmla="*/ 589936 h 4100052"/>
              <a:gd name="connsiteX14" fmla="*/ 5102942 w 5235678"/>
              <a:gd name="connsiteY14" fmla="*/ 427704 h 4100052"/>
              <a:gd name="connsiteX15" fmla="*/ 5235678 w 5235678"/>
              <a:gd name="connsiteY15" fmla="*/ 0 h 4100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235678" h="4100052">
                <a:moveTo>
                  <a:pt x="0" y="4100052"/>
                </a:moveTo>
                <a:cubicBezTo>
                  <a:pt x="333068" y="4079158"/>
                  <a:pt x="666136" y="4058265"/>
                  <a:pt x="929149" y="4026310"/>
                </a:cubicBezTo>
                <a:cubicBezTo>
                  <a:pt x="1192162" y="3994355"/>
                  <a:pt x="1406014" y="3959942"/>
                  <a:pt x="1578078" y="3908323"/>
                </a:cubicBezTo>
                <a:cubicBezTo>
                  <a:pt x="1750142" y="3856704"/>
                  <a:pt x="1833717" y="3797710"/>
                  <a:pt x="1961536" y="3716594"/>
                </a:cubicBezTo>
                <a:cubicBezTo>
                  <a:pt x="2089355" y="3635478"/>
                  <a:pt x="2195052" y="3549445"/>
                  <a:pt x="2344994" y="3421626"/>
                </a:cubicBezTo>
                <a:cubicBezTo>
                  <a:pt x="2494936" y="3293807"/>
                  <a:pt x="2740742" y="3048000"/>
                  <a:pt x="2861187" y="2949678"/>
                </a:cubicBezTo>
                <a:cubicBezTo>
                  <a:pt x="2981632" y="2851356"/>
                  <a:pt x="2989007" y="2871020"/>
                  <a:pt x="3067665" y="2831691"/>
                </a:cubicBezTo>
                <a:cubicBezTo>
                  <a:pt x="3146323" y="2792362"/>
                  <a:pt x="3249562" y="2755491"/>
                  <a:pt x="3333136" y="2713704"/>
                </a:cubicBezTo>
                <a:cubicBezTo>
                  <a:pt x="3416710" y="2671917"/>
                  <a:pt x="3468329" y="2642420"/>
                  <a:pt x="3569110" y="2580968"/>
                </a:cubicBezTo>
                <a:cubicBezTo>
                  <a:pt x="3669891" y="2519516"/>
                  <a:pt x="3807543" y="2477729"/>
                  <a:pt x="3937820" y="2344994"/>
                </a:cubicBezTo>
                <a:cubicBezTo>
                  <a:pt x="4068097" y="2212259"/>
                  <a:pt x="4227872" y="1944329"/>
                  <a:pt x="4350775" y="1784555"/>
                </a:cubicBezTo>
                <a:cubicBezTo>
                  <a:pt x="4473678" y="1624781"/>
                  <a:pt x="4589207" y="1524001"/>
                  <a:pt x="4675239" y="1386349"/>
                </a:cubicBezTo>
                <a:cubicBezTo>
                  <a:pt x="4761271" y="1248697"/>
                  <a:pt x="4812891" y="1091381"/>
                  <a:pt x="4866968" y="958645"/>
                </a:cubicBezTo>
                <a:cubicBezTo>
                  <a:pt x="4921046" y="825910"/>
                  <a:pt x="4960375" y="678426"/>
                  <a:pt x="4999704" y="589936"/>
                </a:cubicBezTo>
                <a:cubicBezTo>
                  <a:pt x="5039033" y="501446"/>
                  <a:pt x="5063613" y="526027"/>
                  <a:pt x="5102942" y="427704"/>
                </a:cubicBezTo>
                <a:cubicBezTo>
                  <a:pt x="5142271" y="329381"/>
                  <a:pt x="5188974" y="164690"/>
                  <a:pt x="5235678" y="0"/>
                </a:cubicBezTo>
              </a:path>
            </a:pathLst>
          </a:cu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0" y="1295400"/>
            <a:ext cx="54940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66"/>
                </a:solidFill>
              </a:rPr>
              <a:t>40</a:t>
            </a:r>
          </a:p>
          <a:p>
            <a:endParaRPr lang="en-US" dirty="0" smtClean="0">
              <a:solidFill>
                <a:srgbClr val="000066"/>
              </a:solidFill>
            </a:endParaRPr>
          </a:p>
          <a:p>
            <a:endParaRPr lang="en-US" dirty="0" smtClean="0">
              <a:solidFill>
                <a:srgbClr val="000066"/>
              </a:solidFill>
            </a:endParaRPr>
          </a:p>
          <a:p>
            <a:endParaRPr lang="en-US" dirty="0" smtClean="0">
              <a:solidFill>
                <a:srgbClr val="000066"/>
              </a:solidFill>
            </a:endParaRPr>
          </a:p>
          <a:p>
            <a:r>
              <a:rPr lang="en-US" dirty="0" smtClean="0">
                <a:solidFill>
                  <a:srgbClr val="000066"/>
                </a:solidFill>
              </a:rPr>
              <a:t>30</a:t>
            </a:r>
          </a:p>
          <a:p>
            <a:endParaRPr lang="en-US" dirty="0" smtClean="0">
              <a:solidFill>
                <a:srgbClr val="000066"/>
              </a:solidFill>
            </a:endParaRPr>
          </a:p>
          <a:p>
            <a:endParaRPr lang="en-US" dirty="0" smtClean="0">
              <a:solidFill>
                <a:srgbClr val="000066"/>
              </a:solidFill>
            </a:endParaRPr>
          </a:p>
          <a:p>
            <a:endParaRPr lang="en-US" dirty="0" smtClean="0">
              <a:solidFill>
                <a:srgbClr val="000066"/>
              </a:solidFill>
            </a:endParaRPr>
          </a:p>
          <a:p>
            <a:r>
              <a:rPr lang="en-US" dirty="0" smtClean="0">
                <a:solidFill>
                  <a:srgbClr val="000066"/>
                </a:solidFill>
              </a:rPr>
              <a:t>20</a:t>
            </a:r>
          </a:p>
          <a:p>
            <a:endParaRPr lang="en-US" dirty="0" smtClean="0">
              <a:solidFill>
                <a:srgbClr val="000066"/>
              </a:solidFill>
            </a:endParaRPr>
          </a:p>
          <a:p>
            <a:endParaRPr lang="en-US" dirty="0" smtClean="0">
              <a:solidFill>
                <a:srgbClr val="000066"/>
              </a:solidFill>
            </a:endParaRPr>
          </a:p>
          <a:p>
            <a:endParaRPr lang="en-US" dirty="0" smtClean="0">
              <a:solidFill>
                <a:srgbClr val="000066"/>
              </a:solidFill>
            </a:endParaRPr>
          </a:p>
          <a:p>
            <a:r>
              <a:rPr lang="en-US" dirty="0" smtClean="0">
                <a:solidFill>
                  <a:srgbClr val="000066"/>
                </a:solidFill>
              </a:rPr>
              <a:t>10</a:t>
            </a:r>
          </a:p>
          <a:p>
            <a:endParaRPr lang="en-US" dirty="0" smtClean="0">
              <a:solidFill>
                <a:srgbClr val="000066"/>
              </a:solidFill>
            </a:endParaRPr>
          </a:p>
          <a:p>
            <a:endParaRPr lang="en-US" dirty="0" smtClean="0">
              <a:solidFill>
                <a:srgbClr val="000066"/>
              </a:solidFill>
            </a:endParaRPr>
          </a:p>
          <a:p>
            <a:endParaRPr lang="en-US" dirty="0" smtClean="0">
              <a:solidFill>
                <a:srgbClr val="000066"/>
              </a:solidFill>
            </a:endParaRPr>
          </a:p>
          <a:p>
            <a:r>
              <a:rPr lang="en-US" dirty="0" smtClean="0">
                <a:solidFill>
                  <a:srgbClr val="000066"/>
                </a:solidFill>
              </a:rPr>
              <a:t> 0</a:t>
            </a: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-111991" y="3328677"/>
            <a:ext cx="2879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66"/>
                </a:solidFill>
              </a:rPr>
              <a:t>Capacity (Millions m</a:t>
            </a:r>
            <a:r>
              <a:rPr lang="en-US" baseline="30000" dirty="0" smtClean="0">
                <a:solidFill>
                  <a:srgbClr val="000066"/>
                </a:solidFill>
              </a:rPr>
              <a:t>3</a:t>
            </a:r>
            <a:r>
              <a:rPr lang="en-US" dirty="0" smtClean="0">
                <a:solidFill>
                  <a:srgbClr val="000066"/>
                </a:solidFill>
              </a:rPr>
              <a:t>/day</a:t>
            </a: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8800" y="6019800"/>
            <a:ext cx="5833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66"/>
                </a:solidFill>
              </a:rPr>
              <a:t>1960            1970            1980            1990           2000   </a:t>
            </a: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057400" y="1371600"/>
            <a:ext cx="5334000" cy="4495800"/>
          </a:xfrm>
          <a:prstGeom prst="rect">
            <a:avLst/>
          </a:prstGeom>
          <a:noFill/>
          <a:ln w="762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86367" y="18871"/>
            <a:ext cx="55050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Installed Desalination Capacity </a:t>
            </a:r>
          </a:p>
          <a:p>
            <a:pPr algn="ctr"/>
            <a:r>
              <a:rPr lang="en-US" sz="2400" dirty="0" smtClean="0"/>
              <a:t>in the Middle East-North Africa (MENA)</a:t>
            </a:r>
          </a:p>
          <a:p>
            <a:pPr algn="ctr"/>
            <a:r>
              <a:rPr lang="en-US" sz="2400" dirty="0" smtClean="0"/>
              <a:t>Region and Worldwide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4953000" y="2286000"/>
            <a:ext cx="1627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Worldwide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172200" y="4800600"/>
            <a:ext cx="1050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MENA</a:t>
            </a:r>
            <a:endParaRPr lang="en-US" sz="2400" b="1" dirty="0"/>
          </a:p>
        </p:txBody>
      </p:sp>
      <p:cxnSp>
        <p:nvCxnSpPr>
          <p:cNvPr id="17" name="Straight Connector 16"/>
          <p:cNvCxnSpPr/>
          <p:nvPr/>
        </p:nvCxnSpPr>
        <p:spPr bwMode="auto">
          <a:xfrm rot="10800000">
            <a:off x="2133600" y="1676401"/>
            <a:ext cx="5181600" cy="158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3962400" y="1447800"/>
            <a:ext cx="1524000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1000 SFU</a:t>
            </a:r>
            <a:endParaRPr lang="en-US" sz="2400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/>
      <p:bldP spid="14" grpId="0"/>
      <p:bldP spid="18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CEF6-A398-46B9-A4F4-55DC7B5AF6AA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66800" y="1600200"/>
            <a:ext cx="725390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At This Time, Less Than</a:t>
            </a:r>
          </a:p>
          <a:p>
            <a:pPr algn="ctr"/>
            <a:r>
              <a:rPr lang="en-US" sz="54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0.2% of Desalination is</a:t>
            </a:r>
          </a:p>
          <a:p>
            <a:pPr algn="ctr"/>
            <a:r>
              <a:rPr lang="en-US" sz="54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Done Directly With</a:t>
            </a:r>
          </a:p>
          <a:p>
            <a:pPr algn="ctr"/>
            <a:r>
              <a:rPr lang="en-US" sz="54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Solar Energy</a:t>
            </a:r>
            <a:endParaRPr lang="en-US" sz="5400" b="1" dirty="0"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</p:txBody>
      </p:sp>
    </p:spTree>
  </p:cSld>
  <p:clrMapOvr>
    <a:masterClrMapping/>
  </p:clrMapOvr>
  <p:transition spd="slow">
    <p:zoom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CEF6-A398-46B9-A4F4-55DC7B5AF6AA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 dirty="0"/>
          </a:p>
        </p:txBody>
      </p:sp>
      <p:pic>
        <p:nvPicPr>
          <p:cNvPr id="4" name="Picture 3" descr="teatro de aqua canary island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66800"/>
            <a:ext cx="7401442" cy="533400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39175" y="228600"/>
            <a:ext cx="77428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Spain’s Planned </a:t>
            </a:r>
            <a:r>
              <a:rPr lang="en-US" sz="2400" u="sng" dirty="0" err="1" smtClean="0"/>
              <a:t>Teatro</a:t>
            </a:r>
            <a:r>
              <a:rPr lang="en-US" sz="2400" u="sng" dirty="0" smtClean="0"/>
              <a:t> de Aqua </a:t>
            </a:r>
            <a:r>
              <a:rPr lang="en-US" sz="2400" dirty="0" smtClean="0"/>
              <a:t>Solar </a:t>
            </a:r>
            <a:r>
              <a:rPr lang="en-US" sz="2400" dirty="0" err="1" smtClean="0"/>
              <a:t>Deslanation</a:t>
            </a:r>
            <a:r>
              <a:rPr lang="en-US" sz="2400" dirty="0" smtClean="0"/>
              <a:t> Plant </a:t>
            </a:r>
          </a:p>
          <a:p>
            <a:pPr algn="ctr"/>
            <a:r>
              <a:rPr lang="en-US" sz="2400" dirty="0" smtClean="0"/>
              <a:t>Las Palmas, Canary Islands</a:t>
            </a:r>
            <a:endParaRPr lang="en-US" sz="2400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CEF6-A398-46B9-A4F4-55DC7B5AF6AA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 dirty="0"/>
          </a:p>
        </p:txBody>
      </p:sp>
      <p:pic>
        <p:nvPicPr>
          <p:cNvPr id="4" name="Picture 3" descr="las-palmas-master-pl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969754"/>
            <a:ext cx="7441689" cy="5431046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52400" y="228600"/>
            <a:ext cx="9009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Teatro</a:t>
            </a:r>
            <a:r>
              <a:rPr lang="en-US" sz="3600" dirty="0" smtClean="0"/>
              <a:t> de Aqua in the Harbor of Las Palmas </a:t>
            </a:r>
            <a:endParaRPr lang="en-US" sz="3600" dirty="0"/>
          </a:p>
        </p:txBody>
      </p:sp>
    </p:spTree>
  </p:cSld>
  <p:clrMapOvr>
    <a:masterClrMapping/>
  </p:clrMapOvr>
  <p:transition spd="slow">
    <p:zoom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A231-2E9D-4BF1-8C13-A856289C73E3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6788" y="459224"/>
            <a:ext cx="8611012" cy="6093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Summary:</a:t>
            </a:r>
          </a:p>
          <a:p>
            <a:pPr algn="ctr"/>
            <a:endParaRPr lang="en-US" sz="2400" b="1" dirty="0" smtClean="0"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  <a:p>
            <a:pPr algn="ctr"/>
            <a:r>
              <a:rPr lang="en-US" sz="24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There is not enough water in the West</a:t>
            </a:r>
          </a:p>
          <a:p>
            <a:pPr algn="ctr"/>
            <a:endParaRPr lang="en-US" sz="2400" b="1" dirty="0" smtClean="0"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  <a:p>
            <a:pPr algn="ctr"/>
            <a:r>
              <a:rPr lang="en-US" sz="24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Population growth will continue to increase demand;</a:t>
            </a:r>
          </a:p>
          <a:p>
            <a:pPr algn="ctr"/>
            <a:r>
              <a:rPr lang="en-US" sz="24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conservation can only help a little</a:t>
            </a:r>
          </a:p>
          <a:p>
            <a:pPr algn="ctr"/>
            <a:endParaRPr lang="en-US" sz="2400" b="1" dirty="0" smtClean="0"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  <a:p>
            <a:pPr algn="ctr"/>
            <a:r>
              <a:rPr lang="en-US" sz="24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An obvious source of new water is available: </a:t>
            </a:r>
          </a:p>
          <a:p>
            <a:pPr algn="ctr"/>
            <a:r>
              <a:rPr lang="en-US" sz="24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Desalination</a:t>
            </a:r>
          </a:p>
          <a:p>
            <a:pPr algn="ctr"/>
            <a:endParaRPr lang="en-US" sz="2400" b="1" dirty="0" smtClean="0"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  <a:p>
            <a:pPr algn="ctr"/>
            <a:r>
              <a:rPr lang="en-US" sz="24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Solar power is one of only two substitutes for fossil fuels</a:t>
            </a:r>
          </a:p>
          <a:p>
            <a:pPr algn="ctr"/>
            <a:r>
              <a:rPr lang="en-US" sz="24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and the technology is improving rapidly</a:t>
            </a:r>
          </a:p>
          <a:p>
            <a:pPr algn="ctr"/>
            <a:endParaRPr lang="en-US" sz="2400" b="1" dirty="0" smtClean="0"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  <a:p>
            <a:pPr algn="ctr"/>
            <a:r>
              <a:rPr lang="en-US" sz="24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Solar desalination is becoming cheaper and more practical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CEF6-A398-46B9-A4F4-55DC7B5AF6AA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pic>
        <p:nvPicPr>
          <p:cNvPr id="4" name="Picture 3" descr="salt carava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319401"/>
            <a:ext cx="8100322" cy="4624199"/>
          </a:xfrm>
          <a:prstGeom prst="rect">
            <a:avLst/>
          </a:prstGeom>
          <a:ln w="76200">
            <a:solidFill>
              <a:srgbClr val="00B0F0"/>
            </a:solidFill>
          </a:ln>
          <a:effectLst>
            <a:outerShdw blurRad="50800" dist="50800" dir="1800000" algn="ctr" rotWithShape="0">
              <a:schemeClr val="bg2"/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339788" y="496669"/>
            <a:ext cx="47468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effectLst>
                  <a:outerShdw blurRad="50800" dist="50800" dir="5400000" algn="ctr" rotWithShape="0">
                    <a:srgbClr val="00B0F0"/>
                  </a:outerShdw>
                </a:effectLst>
                <a:latin typeface="Jester" pitchFamily="2" charset="0"/>
              </a:rPr>
              <a:t>Timbuktu Salt Caravan</a:t>
            </a:r>
            <a:endParaRPr lang="en-US" sz="3600" b="1" dirty="0">
              <a:effectLst>
                <a:outerShdw blurRad="50800" dist="50800" dir="5400000" algn="ctr" rotWithShape="0">
                  <a:srgbClr val="00B0F0"/>
                </a:outerShdw>
              </a:effectLst>
              <a:latin typeface="Jester" pitchFamily="2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5D258-9F59-4FD6-BD0C-92129DEC10BA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1981200"/>
            <a:ext cx="857798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“You can’t solve a problem with </a:t>
            </a:r>
          </a:p>
          <a:p>
            <a:r>
              <a:rPr lang="en-US" sz="44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the same thinking that created it.”</a:t>
            </a:r>
          </a:p>
          <a:p>
            <a:endParaRPr lang="en-US" sz="4400" b="1" dirty="0" smtClean="0"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  <a:p>
            <a:pPr algn="r"/>
            <a:r>
              <a:rPr lang="en-US" sz="44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Albert  Einstein    </a:t>
            </a:r>
            <a:endParaRPr lang="en-US" sz="4400" b="1" dirty="0"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14C3E-5B16-4CE6-8B01-E64B717E17D5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pic>
        <p:nvPicPr>
          <p:cNvPr id="4" name="Picture 3" descr="bc toon on desa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04800"/>
            <a:ext cx="7864462" cy="5835973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4B03D-70A4-412D-A298-E3DC604FD45C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pic>
        <p:nvPicPr>
          <p:cNvPr id="4" name="Picture 3" descr="salt carava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286000"/>
            <a:ext cx="7207995" cy="411480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219200" y="228600"/>
            <a:ext cx="718978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And There Is a Nice Symmetry</a:t>
            </a:r>
          </a:p>
          <a:p>
            <a:pPr algn="ctr"/>
            <a:r>
              <a:rPr lang="en-US" sz="24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Solar Desalination Started with Salt Production</a:t>
            </a:r>
          </a:p>
          <a:p>
            <a:pPr algn="ctr"/>
            <a:r>
              <a:rPr lang="en-US" sz="24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 and Will End with Water Production</a:t>
            </a:r>
          </a:p>
          <a:p>
            <a:pPr algn="ctr"/>
            <a:endParaRPr lang="en-US" sz="2400" b="1" dirty="0" smtClean="0"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  <a:p>
            <a:pPr algn="ctr"/>
            <a:r>
              <a:rPr lang="en-US" sz="24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We Used to Keep the Salt; Now We’ll Keep the Water</a:t>
            </a:r>
            <a:endParaRPr lang="en-US" sz="2400" b="1" dirty="0"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CEF6-A398-46B9-A4F4-55DC7B5AF6AA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 dirty="0"/>
          </a:p>
        </p:txBody>
      </p:sp>
      <p:pic>
        <p:nvPicPr>
          <p:cNvPr id="4" name="Picture 3" descr="DSCN60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0560" y="832104"/>
            <a:ext cx="7802880" cy="5193792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949958" y="4343400"/>
            <a:ext cx="33746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Thank You</a:t>
            </a:r>
            <a:endParaRPr lang="en-US" sz="5400" b="1" dirty="0"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CEF6-A398-46B9-A4F4-55DC7B5AF6AA}" type="datetime1">
              <a:rPr lang="en-US" smtClean="0"/>
              <a:pPr/>
              <a:t>11/3/2008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jim kelley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94633" y="586800"/>
            <a:ext cx="3868367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effectLst>
                  <a:outerShdw blurRad="50800" dist="76200" dir="5400000" algn="ctr" rotWithShape="0">
                    <a:schemeClr val="bg2"/>
                  </a:outerShdw>
                </a:effectLst>
              </a:rPr>
              <a:t>Mohandas Gandhi</a:t>
            </a:r>
          </a:p>
          <a:p>
            <a:pPr algn="ctr"/>
            <a:r>
              <a:rPr lang="en-US" sz="3200" dirty="0" smtClean="0">
                <a:effectLst>
                  <a:outerShdw blurRad="50800" dist="76200" dir="5400000" algn="ctr" rotWithShape="0">
                    <a:schemeClr val="bg2"/>
                  </a:outerShdw>
                </a:effectLst>
              </a:rPr>
              <a:t>Led the 25 Day</a:t>
            </a:r>
          </a:p>
          <a:p>
            <a:pPr algn="ctr"/>
            <a:r>
              <a:rPr lang="en-US" sz="3200" dirty="0" smtClean="0">
                <a:effectLst>
                  <a:outerShdw blurRad="50800" dist="76200" dir="5400000" algn="ctr" rotWithShape="0">
                    <a:schemeClr val="bg2"/>
                  </a:outerShdw>
                </a:effectLst>
              </a:rPr>
              <a:t>Salt March, </a:t>
            </a:r>
          </a:p>
          <a:p>
            <a:pPr algn="ctr"/>
            <a:r>
              <a:rPr lang="en-US" sz="3200" dirty="0" smtClean="0">
                <a:effectLst>
                  <a:outerShdw blurRad="50800" dist="76200" dir="5400000" algn="ctr" rotWithShape="0">
                    <a:schemeClr val="bg2"/>
                  </a:outerShdw>
                </a:effectLst>
              </a:rPr>
              <a:t>Ending at Dandi on</a:t>
            </a:r>
          </a:p>
          <a:p>
            <a:pPr algn="ctr"/>
            <a:r>
              <a:rPr lang="en-US" sz="3200" dirty="0" smtClean="0">
                <a:effectLst>
                  <a:outerShdw blurRad="50800" dist="76200" dir="5400000" algn="ctr" rotWithShape="0">
                    <a:schemeClr val="bg2"/>
                  </a:outerShdw>
                </a:effectLst>
              </a:rPr>
              <a:t>5 April, 1930, </a:t>
            </a:r>
          </a:p>
          <a:p>
            <a:pPr algn="ctr"/>
            <a:r>
              <a:rPr lang="en-US" sz="3200" dirty="0" smtClean="0">
                <a:effectLst>
                  <a:outerShdw blurRad="50800" dist="76200" dir="5400000" algn="ctr" rotWithShape="0">
                    <a:schemeClr val="bg2"/>
                  </a:outerShdw>
                </a:effectLst>
              </a:rPr>
              <a:t>Where He Publically </a:t>
            </a:r>
          </a:p>
          <a:p>
            <a:pPr algn="ctr"/>
            <a:r>
              <a:rPr lang="en-US" sz="3200" dirty="0" smtClean="0">
                <a:effectLst>
                  <a:outerShdw blurRad="50800" dist="76200" dir="5400000" algn="ctr" rotWithShape="0">
                    <a:schemeClr val="bg2"/>
                  </a:outerShdw>
                </a:effectLst>
              </a:rPr>
              <a:t>Violated British Law</a:t>
            </a:r>
          </a:p>
          <a:p>
            <a:pPr algn="ctr"/>
            <a:r>
              <a:rPr lang="en-US" sz="3200" dirty="0" smtClean="0">
                <a:effectLst>
                  <a:outerShdw blurRad="50800" dist="76200" dir="5400000" algn="ctr" rotWithShape="0">
                    <a:schemeClr val="bg2"/>
                  </a:outerShdw>
                </a:effectLst>
              </a:rPr>
              <a:t>By Picking up a </a:t>
            </a:r>
          </a:p>
          <a:p>
            <a:pPr algn="ctr"/>
            <a:r>
              <a:rPr lang="en-US" sz="3200" dirty="0" smtClean="0">
                <a:effectLst>
                  <a:outerShdw blurRad="50800" dist="76200" dir="5400000" algn="ctr" rotWithShape="0">
                    <a:schemeClr val="bg2"/>
                  </a:outerShdw>
                </a:effectLst>
              </a:rPr>
              <a:t>Piece of Salt</a:t>
            </a:r>
          </a:p>
          <a:p>
            <a:pPr algn="ctr"/>
            <a:r>
              <a:rPr lang="en-US" sz="3200" dirty="0" smtClean="0">
                <a:effectLst>
                  <a:outerShdw blurRad="50800" dist="76200" dir="5400000" algn="ctr" rotWithShape="0">
                    <a:schemeClr val="bg2"/>
                  </a:outerShdw>
                </a:effectLst>
              </a:rPr>
              <a:t>And Starting a </a:t>
            </a:r>
          </a:p>
          <a:p>
            <a:pPr algn="ctr"/>
            <a:r>
              <a:rPr lang="en-US" sz="3200" dirty="0" smtClean="0">
                <a:effectLst>
                  <a:outerShdw blurRad="50800" dist="76200" dir="5400000" algn="ctr" rotWithShape="0">
                    <a:schemeClr val="bg2"/>
                  </a:outerShdw>
                </a:effectLst>
              </a:rPr>
              <a:t>National Movement</a:t>
            </a:r>
          </a:p>
        </p:txBody>
      </p:sp>
      <p:pic>
        <p:nvPicPr>
          <p:cNvPr id="6" name="Picture 5" descr="gandhi at dand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33400"/>
            <a:ext cx="4056297" cy="5638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6">
  <a:themeElements>
    <a:clrScheme name="Office Theme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ffice Them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Office Theme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6">
      <a:dk1>
        <a:srgbClr val="000066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jester">
      <a:majorFont>
        <a:latin typeface="Jester"/>
        <a:ea typeface=""/>
        <a:cs typeface=""/>
      </a:majorFont>
      <a:minorFont>
        <a:latin typeface="Jes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eme5">
  <a:themeElements>
    <a:clrScheme name="Office Theme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jester">
      <a:majorFont>
        <a:latin typeface="Jester"/>
        <a:ea typeface=""/>
        <a:cs typeface=""/>
      </a:majorFont>
      <a:minorFont>
        <a:latin typeface="Jes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Office Theme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Theme6</Template>
  <TotalTime>5555</TotalTime>
  <Words>2324</Words>
  <Application>Microsoft Office PowerPoint</Application>
  <PresentationFormat>On-screen Show (4:3)</PresentationFormat>
  <Paragraphs>910</Paragraphs>
  <Slides>83</Slides>
  <Notes>83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83</vt:i4>
      </vt:variant>
    </vt:vector>
  </HeadingPairs>
  <TitlesOfParts>
    <vt:vector size="92" baseType="lpstr">
      <vt:lpstr>Arial</vt:lpstr>
      <vt:lpstr>Jester</vt:lpstr>
      <vt:lpstr>Wingdings</vt:lpstr>
      <vt:lpstr>Garamond</vt:lpstr>
      <vt:lpstr>Calibri</vt:lpstr>
      <vt:lpstr>Tahoma</vt:lpstr>
      <vt:lpstr>Theme6</vt:lpstr>
      <vt:lpstr>Custom Design</vt:lpstr>
      <vt:lpstr>Theme5</vt:lpstr>
      <vt:lpstr>Water, Water Everywhere, Nor Any Drop  to Drink</vt:lpstr>
      <vt:lpstr>Humanity’s Top Ten Problems for next 50 years 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World Energy 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in the Future</dc:title>
  <dc:creator>james kelley</dc:creator>
  <cp:lastModifiedBy>james kelley</cp:lastModifiedBy>
  <cp:revision>85</cp:revision>
  <dcterms:created xsi:type="dcterms:W3CDTF">2008-08-06T05:00:27Z</dcterms:created>
  <dcterms:modified xsi:type="dcterms:W3CDTF">2008-11-04T06:20:06Z</dcterms:modified>
</cp:coreProperties>
</file>