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</p:sldMasterIdLst>
  <p:notesMasterIdLst>
    <p:notesMasterId r:id="rId24"/>
  </p:notesMasterIdLst>
  <p:sldIdLst>
    <p:sldId id="256" r:id="rId3"/>
    <p:sldId id="280" r:id="rId4"/>
    <p:sldId id="259" r:id="rId5"/>
    <p:sldId id="266" r:id="rId6"/>
    <p:sldId id="260" r:id="rId7"/>
    <p:sldId id="263" r:id="rId8"/>
    <p:sldId id="261" r:id="rId9"/>
    <p:sldId id="269" r:id="rId10"/>
    <p:sldId id="264" r:id="rId11"/>
    <p:sldId id="265" r:id="rId12"/>
    <p:sldId id="276" r:id="rId13"/>
    <p:sldId id="277" r:id="rId14"/>
    <p:sldId id="267" r:id="rId15"/>
    <p:sldId id="272" r:id="rId16"/>
    <p:sldId id="271" r:id="rId17"/>
    <p:sldId id="270" r:id="rId18"/>
    <p:sldId id="274" r:id="rId19"/>
    <p:sldId id="282" r:id="rId20"/>
    <p:sldId id="283" r:id="rId21"/>
    <p:sldId id="281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11111"/>
    <a:srgbClr val="CC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4" d="100"/>
          <a:sy n="74" d="100"/>
        </p:scale>
        <p:origin x="-17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4E63BC-1828-43F3-B785-9E8A9F4B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0FBF6-5E02-4AB9-BFE4-4DFCCED3A4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B2B81-1D14-4D0D-B294-429F7E93C4B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26BDB-63F0-41D7-911A-2799C0878FA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7BC3E-2522-41D6-9FC2-15E56A620DE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2F797-EA23-426F-B92E-F481B3BCC35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A6128-AA2C-4C1E-8E9D-AEB32F1A4FE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E2E85-7A0D-4342-BA64-849EDF197E7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DC0E0-4CC8-4AFB-9517-5369C309F75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EA9F9-2A2D-4F77-8792-5543E56F1DF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B3961-C7B5-4817-8EEB-7501AEA2106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2A6FA-63B2-40D9-9AFF-576AD7B4B0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1C1EF-E31C-40B9-9ED0-C01ADE2AC87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05EB1-E2FC-4123-AB02-FEA1394C4D7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4E27A-58DE-4729-9A66-A5047E96B1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63E56-5668-4A00-B3F5-362B4D8EFC6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4984F-4940-41BC-9E7B-1FE2181B06B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3BCFC-0F9E-4375-9B5F-40D3938E28C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8FD4D-CD28-45B1-95C0-50C83F2488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557D-1678-419B-B094-C96DD35AC42A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EA06-2B9D-4DCA-9A4F-C9CF04B2E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8114E-EE42-40E4-B884-E4AFE70A14D6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FFC-5436-4273-AC09-C5BE59F1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3886-F6F1-4214-97D5-AC3B41881ABE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80FA-F609-47DD-B854-72ED9824B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F9B8-9417-44A3-A229-29FBCC05A7F2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0" y="6019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1CC6-5DB3-4F03-99E4-8ED62EE75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>
          <a:xfrm>
            <a:off x="6553200" y="6400800"/>
            <a:ext cx="25908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772F-2B3A-4906-BF44-0ED51CFF9A5B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8E92-2A97-4731-8E0C-C71BCA014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EFAE-8BFF-4DE0-B02E-32F5B3AA5E30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4357-7C92-48F0-92D7-7A4DEB12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12EE-A1D8-470B-82A4-51E5BD2721EE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9577-5126-4205-A2C1-03EE355B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3EE1-4923-4DB0-AE78-F8BD3ED2CE2A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2F7E-BAD2-4976-8312-DB1F7823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FE34-626D-4C3D-9F19-45711041402F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1D9E7-F860-423F-A491-B3007F527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388D-B9EB-4B58-B7EB-771976BBBF59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6FDF-7B30-47B8-9EF4-578C19EA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02B34-F1FB-4FC4-92A3-0C1A2B1CDFDA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7587-5E5A-4D71-9707-8545D48E4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E708-FF41-4201-A1A5-A907B230BEED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5295-4AD7-4E8C-A751-C0664A63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F127-7106-44D4-B372-E6438AB62A95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6FE5-435E-465F-B19A-130FD3ABA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BA69-DBBA-41B6-AD02-D291D7652F3C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190B-EB98-4E1C-93E5-B870C0DA0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5D3FD-943C-48EB-94F5-73801029163A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2673-FE61-4C6A-89A5-F2A10634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6383-B4EE-48EF-9ACC-9026055C5D01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9341-572B-49EB-8F8E-B2DD587E7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75BF-FA96-4ECB-89BA-12BDCB33E517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1D01-D3E8-42F0-9371-287BAB1BC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29AF-E527-462E-93FA-DE4E49361AEF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464B-9BD0-40FF-81A1-121FE110C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4BD6-A718-4AD8-8B75-723673F5263F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2F0A-03D6-44E2-BC0A-306597F3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BC9F-1D85-4277-ABE7-3F0D7FBEA566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7442-595B-455D-8728-29D8C78C5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77A2-BDF4-4B5A-BFD9-FE8233DE4798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BF65-38BB-4A9E-AA83-EA33138D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999C-CAD6-4A5B-8657-07B328F29219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26E-126F-42F8-B67E-2368C07B3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Jester" pitchFamily="2" charset="0"/>
              </a:defRPr>
            </a:lvl1pPr>
          </a:lstStyle>
          <a:p>
            <a:pPr>
              <a:defRPr/>
            </a:pPr>
            <a:fld id="{5BC29330-FB81-4BB0-B6BF-3EE18EA93CE6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Jester" pitchFamily="2" charset="0"/>
              </a:defRPr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100A71-105C-47A3-ADE9-14F92E944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zoom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7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7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7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7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7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45FBEF0-32CB-40B3-959F-2E4DAEC0C29D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317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ester" pitchFamily="2" charset="0"/>
              </a:defRPr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317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1FBD64-0C39-44ED-8DED-ABDA941B0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zoom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670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  <a:t>The Green Flash</a:t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</a:b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  <a:t/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</a:b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Jest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38600"/>
            <a:ext cx="244792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  <a:t>by 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</a:b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  <a:t>Jim Kelley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6A8B96-16C1-43DC-9D72-C57AAFA098ED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3316" name="Arc 71"/>
          <p:cNvSpPr>
            <a:spLocks/>
          </p:cNvSpPr>
          <p:nvPr/>
        </p:nvSpPr>
        <p:spPr bwMode="auto">
          <a:xfrm rot="4289362" flipH="1">
            <a:off x="1459706" y="2112169"/>
            <a:ext cx="2359025" cy="2401888"/>
          </a:xfrm>
          <a:custGeom>
            <a:avLst/>
            <a:gdLst>
              <a:gd name="T0" fmla="*/ 2147483647 w 38099"/>
              <a:gd name="T1" fmla="*/ 0 h 40787"/>
              <a:gd name="T2" fmla="*/ 0 w 38099"/>
              <a:gd name="T3" fmla="*/ 2147483647 h 40787"/>
              <a:gd name="T4" fmla="*/ 2147483647 w 38099"/>
              <a:gd name="T5" fmla="*/ 2147483647 h 40787"/>
              <a:gd name="T6" fmla="*/ 0 60000 65536"/>
              <a:gd name="T7" fmla="*/ 0 60000 65536"/>
              <a:gd name="T8" fmla="*/ 0 60000 65536"/>
              <a:gd name="T9" fmla="*/ 0 w 38099"/>
              <a:gd name="T10" fmla="*/ 0 h 40787"/>
              <a:gd name="T11" fmla="*/ 38099 w 38099"/>
              <a:gd name="T12" fmla="*/ 40787 h 40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99" h="40787" fill="none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</a:path>
              <a:path w="38099" h="40787" stroke="0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  <a:lnTo>
                  <a:pt x="16499" y="19187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rc 72"/>
          <p:cNvSpPr>
            <a:spLocks/>
          </p:cNvSpPr>
          <p:nvPr/>
        </p:nvSpPr>
        <p:spPr bwMode="auto">
          <a:xfrm rot="10800000">
            <a:off x="1976438" y="2717800"/>
            <a:ext cx="914400" cy="1616075"/>
          </a:xfrm>
          <a:custGeom>
            <a:avLst/>
            <a:gdLst>
              <a:gd name="T0" fmla="*/ 255212758 w 21600"/>
              <a:gd name="T1" fmla="*/ 0 h 38159"/>
              <a:gd name="T2" fmla="*/ 1027832980 w 21600"/>
              <a:gd name="T3" fmla="*/ 2147483647 h 38159"/>
              <a:gd name="T4" fmla="*/ 0 w 21600"/>
              <a:gd name="T5" fmla="*/ 1620714321 h 38159"/>
              <a:gd name="T6" fmla="*/ 0 60000 65536"/>
              <a:gd name="T7" fmla="*/ 0 60000 65536"/>
              <a:gd name="T8" fmla="*/ 0 60000 65536"/>
              <a:gd name="T9" fmla="*/ 0 w 21600"/>
              <a:gd name="T10" fmla="*/ 0 h 38159"/>
              <a:gd name="T11" fmla="*/ 21600 w 21600"/>
              <a:gd name="T12" fmla="*/ 38159 h 38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159" fill="none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27873"/>
                  <a:pt x="18639" y="34058"/>
                  <a:pt x="13547" y="38158"/>
                </a:cubicBezTo>
              </a:path>
              <a:path w="21600" h="38159" stroke="0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27873"/>
                  <a:pt x="18639" y="34058"/>
                  <a:pt x="13547" y="38158"/>
                </a:cubicBezTo>
                <a:lnTo>
                  <a:pt x="0" y="21336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7" name="Freeform 73"/>
          <p:cNvSpPr>
            <a:spLocks/>
          </p:cNvSpPr>
          <p:nvPr/>
        </p:nvSpPr>
        <p:spPr bwMode="auto">
          <a:xfrm>
            <a:off x="2324100" y="5181600"/>
            <a:ext cx="609600" cy="228600"/>
          </a:xfrm>
          <a:custGeom>
            <a:avLst/>
            <a:gdLst>
              <a:gd name="T0" fmla="*/ 477257830 w 692"/>
              <a:gd name="T1" fmla="*/ 287559265 h 164"/>
              <a:gd name="T2" fmla="*/ 426039886 w 692"/>
              <a:gd name="T3" fmla="*/ 52459521 h 164"/>
              <a:gd name="T4" fmla="*/ 216511928 w 692"/>
              <a:gd name="T5" fmla="*/ 7772400 h 164"/>
              <a:gd name="T6" fmla="*/ 71394557 w 692"/>
              <a:gd name="T7" fmla="*/ 104920435 h 164"/>
              <a:gd name="T8" fmla="*/ 67514085 w 692"/>
              <a:gd name="T9" fmla="*/ 287559265 h 164"/>
              <a:gd name="T10" fmla="*/ 477257830 w 692"/>
              <a:gd name="T11" fmla="*/ 287559265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2"/>
              <a:gd name="T19" fmla="*/ 0 h 164"/>
              <a:gd name="T20" fmla="*/ 692 w 692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2" h="164">
                <a:moveTo>
                  <a:pt x="615" y="148"/>
                </a:moveTo>
                <a:cubicBezTo>
                  <a:pt x="692" y="128"/>
                  <a:pt x="605" y="51"/>
                  <a:pt x="549" y="27"/>
                </a:cubicBezTo>
                <a:cubicBezTo>
                  <a:pt x="493" y="3"/>
                  <a:pt x="355" y="0"/>
                  <a:pt x="279" y="4"/>
                </a:cubicBezTo>
                <a:cubicBezTo>
                  <a:pt x="203" y="8"/>
                  <a:pt x="124" y="30"/>
                  <a:pt x="92" y="54"/>
                </a:cubicBezTo>
                <a:cubicBezTo>
                  <a:pt x="60" y="78"/>
                  <a:pt x="0" y="132"/>
                  <a:pt x="87" y="148"/>
                </a:cubicBezTo>
                <a:cubicBezTo>
                  <a:pt x="174" y="164"/>
                  <a:pt x="527" y="164"/>
                  <a:pt x="615" y="14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74"/>
          <p:cNvSpPr>
            <a:spLocks noChangeShapeType="1"/>
          </p:cNvSpPr>
          <p:nvPr/>
        </p:nvSpPr>
        <p:spPr bwMode="auto">
          <a:xfrm flipH="1">
            <a:off x="1590675" y="5410200"/>
            <a:ext cx="2133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75"/>
          <p:cNvSpPr txBox="1">
            <a:spLocks noChangeArrowheads="1"/>
          </p:cNvSpPr>
          <p:nvPr/>
        </p:nvSpPr>
        <p:spPr bwMode="auto">
          <a:xfrm>
            <a:off x="2717800" y="239395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1</a:t>
            </a:r>
          </a:p>
        </p:txBody>
      </p:sp>
      <p:grpSp>
        <p:nvGrpSpPr>
          <p:cNvPr id="13321" name="Group 77"/>
          <p:cNvGrpSpPr>
            <a:grpSpLocks/>
          </p:cNvGrpSpPr>
          <p:nvPr/>
        </p:nvGrpSpPr>
        <p:grpSpPr bwMode="auto">
          <a:xfrm rot="-1682781">
            <a:off x="1866900" y="1676400"/>
            <a:ext cx="228600" cy="609600"/>
            <a:chOff x="768" y="624"/>
            <a:chExt cx="192" cy="480"/>
          </a:xfrm>
        </p:grpSpPr>
        <p:sp>
          <p:nvSpPr>
            <p:cNvPr id="13345" name="Line 78"/>
            <p:cNvSpPr>
              <a:spLocks noChangeShapeType="1"/>
            </p:cNvSpPr>
            <p:nvPr/>
          </p:nvSpPr>
          <p:spPr bwMode="auto">
            <a:xfrm>
              <a:off x="864" y="912"/>
              <a:ext cx="48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79"/>
            <p:cNvSpPr>
              <a:spLocks noChangeShapeType="1"/>
            </p:cNvSpPr>
            <p:nvPr/>
          </p:nvSpPr>
          <p:spPr bwMode="auto">
            <a:xfrm flipH="1">
              <a:off x="816" y="912"/>
              <a:ext cx="48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80"/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81"/>
            <p:cNvSpPr>
              <a:spLocks noChangeShapeType="1"/>
            </p:cNvSpPr>
            <p:nvPr/>
          </p:nvSpPr>
          <p:spPr bwMode="auto">
            <a:xfrm flipH="1">
              <a:off x="768" y="864"/>
              <a:ext cx="19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Oval 82"/>
            <p:cNvSpPr>
              <a:spLocks noChangeArrowheads="1"/>
            </p:cNvSpPr>
            <p:nvPr/>
          </p:nvSpPr>
          <p:spPr bwMode="auto">
            <a:xfrm>
              <a:off x="789" y="624"/>
              <a:ext cx="144" cy="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2" name="Line 83"/>
          <p:cNvSpPr>
            <a:spLocks noChangeShapeType="1"/>
          </p:cNvSpPr>
          <p:nvPr/>
        </p:nvSpPr>
        <p:spPr bwMode="auto">
          <a:xfrm flipH="1" flipV="1">
            <a:off x="1681163" y="2686050"/>
            <a:ext cx="1143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Arc 86"/>
          <p:cNvSpPr>
            <a:spLocks/>
          </p:cNvSpPr>
          <p:nvPr/>
        </p:nvSpPr>
        <p:spPr bwMode="auto">
          <a:xfrm rot="-5360781">
            <a:off x="584994" y="2509044"/>
            <a:ext cx="2270125" cy="995363"/>
          </a:xfrm>
          <a:custGeom>
            <a:avLst/>
            <a:gdLst>
              <a:gd name="T0" fmla="*/ 0 w 26799"/>
              <a:gd name="T1" fmla="*/ 118795840 h 21600"/>
              <a:gd name="T2" fmla="*/ 2147483647 w 26799"/>
              <a:gd name="T3" fmla="*/ 1238062650 h 21600"/>
              <a:gd name="T4" fmla="*/ 2147483647 w 26799"/>
              <a:gd name="T5" fmla="*/ 2113667312 h 21600"/>
              <a:gd name="T6" fmla="*/ 0 60000 65536"/>
              <a:gd name="T7" fmla="*/ 0 60000 65536"/>
              <a:gd name="T8" fmla="*/ 0 60000 65536"/>
              <a:gd name="T9" fmla="*/ 0 w 26799"/>
              <a:gd name="T10" fmla="*/ 0 h 21600"/>
              <a:gd name="T11" fmla="*/ 26799 w 267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99" h="21600" fill="none" extrusionOk="0">
                <a:moveTo>
                  <a:pt x="0" y="1214"/>
                </a:moveTo>
                <a:cubicBezTo>
                  <a:pt x="2294" y="410"/>
                  <a:pt x="4708" y="-1"/>
                  <a:pt x="7140" y="0"/>
                </a:cubicBezTo>
                <a:cubicBezTo>
                  <a:pt x="15606" y="0"/>
                  <a:pt x="23292" y="4946"/>
                  <a:pt x="26799" y="12651"/>
                </a:cubicBezTo>
              </a:path>
              <a:path w="26799" h="21600" stroke="0" extrusionOk="0">
                <a:moveTo>
                  <a:pt x="0" y="1214"/>
                </a:moveTo>
                <a:cubicBezTo>
                  <a:pt x="2294" y="410"/>
                  <a:pt x="4708" y="-1"/>
                  <a:pt x="7140" y="0"/>
                </a:cubicBezTo>
                <a:cubicBezTo>
                  <a:pt x="15606" y="0"/>
                  <a:pt x="23292" y="4946"/>
                  <a:pt x="26799" y="12651"/>
                </a:cubicBezTo>
                <a:lnTo>
                  <a:pt x="7140" y="21600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rc 87"/>
          <p:cNvSpPr>
            <a:spLocks/>
          </p:cNvSpPr>
          <p:nvPr/>
        </p:nvSpPr>
        <p:spPr bwMode="auto">
          <a:xfrm rot="-5360781">
            <a:off x="563562" y="2778126"/>
            <a:ext cx="2352675" cy="946150"/>
          </a:xfrm>
          <a:custGeom>
            <a:avLst/>
            <a:gdLst>
              <a:gd name="T0" fmla="*/ 0 w 28963"/>
              <a:gd name="T1" fmla="*/ 177084743 h 21600"/>
              <a:gd name="T2" fmla="*/ 2147483647 w 28963"/>
              <a:gd name="T3" fmla="*/ 1063354823 h 21600"/>
              <a:gd name="T4" fmla="*/ 2147483647 w 28963"/>
              <a:gd name="T5" fmla="*/ 1815399776 h 21600"/>
              <a:gd name="T6" fmla="*/ 0 60000 65536"/>
              <a:gd name="T7" fmla="*/ 0 60000 65536"/>
              <a:gd name="T8" fmla="*/ 0 60000 65536"/>
              <a:gd name="T9" fmla="*/ 0 w 28963"/>
              <a:gd name="T10" fmla="*/ 0 h 21600"/>
              <a:gd name="T11" fmla="*/ 28963 w 289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" h="21600" fill="none" extrusionOk="0">
                <a:moveTo>
                  <a:pt x="-1" y="2106"/>
                </a:moveTo>
                <a:cubicBezTo>
                  <a:pt x="2905" y="719"/>
                  <a:pt x="6084" y="-1"/>
                  <a:pt x="9304" y="0"/>
                </a:cubicBezTo>
                <a:cubicBezTo>
                  <a:pt x="17770" y="0"/>
                  <a:pt x="25456" y="4946"/>
                  <a:pt x="28963" y="12651"/>
                </a:cubicBezTo>
              </a:path>
              <a:path w="28963" h="21600" stroke="0" extrusionOk="0">
                <a:moveTo>
                  <a:pt x="-1" y="2106"/>
                </a:moveTo>
                <a:cubicBezTo>
                  <a:pt x="2905" y="719"/>
                  <a:pt x="6084" y="-1"/>
                  <a:pt x="9304" y="0"/>
                </a:cubicBezTo>
                <a:cubicBezTo>
                  <a:pt x="17770" y="0"/>
                  <a:pt x="25456" y="4946"/>
                  <a:pt x="28963" y="12651"/>
                </a:cubicBezTo>
                <a:lnTo>
                  <a:pt x="9304" y="21600"/>
                </a:lnTo>
                <a:close/>
              </a:path>
            </a:pathLst>
          </a:cu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rc 88"/>
          <p:cNvSpPr>
            <a:spLocks/>
          </p:cNvSpPr>
          <p:nvPr/>
        </p:nvSpPr>
        <p:spPr bwMode="auto">
          <a:xfrm rot="-5463378">
            <a:off x="181769" y="2582069"/>
            <a:ext cx="2895600" cy="973138"/>
          </a:xfrm>
          <a:custGeom>
            <a:avLst/>
            <a:gdLst>
              <a:gd name="T0" fmla="*/ 0 w 34675"/>
              <a:gd name="T1" fmla="*/ 473413264 h 21600"/>
              <a:gd name="T2" fmla="*/ 2147483647 w 34675"/>
              <a:gd name="T3" fmla="*/ 1394267290 h 21600"/>
              <a:gd name="T4" fmla="*/ 2147483647 w 34675"/>
              <a:gd name="T5" fmla="*/ 1975220735 h 21600"/>
              <a:gd name="T6" fmla="*/ 0 60000 65536"/>
              <a:gd name="T7" fmla="*/ 0 60000 65536"/>
              <a:gd name="T8" fmla="*/ 0 60000 65536"/>
              <a:gd name="T9" fmla="*/ 0 w 34675"/>
              <a:gd name="T10" fmla="*/ 0 h 21600"/>
              <a:gd name="T11" fmla="*/ 34675 w 346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75" h="21600" fill="none" extrusionOk="0">
                <a:moveTo>
                  <a:pt x="-1" y="5176"/>
                </a:moveTo>
                <a:cubicBezTo>
                  <a:pt x="3911" y="1835"/>
                  <a:pt x="8886" y="-1"/>
                  <a:pt x="14030" y="0"/>
                </a:cubicBezTo>
                <a:cubicBezTo>
                  <a:pt x="23512" y="0"/>
                  <a:pt x="31885" y="6184"/>
                  <a:pt x="34674" y="15247"/>
                </a:cubicBezTo>
              </a:path>
              <a:path w="34675" h="21600" stroke="0" extrusionOk="0">
                <a:moveTo>
                  <a:pt x="-1" y="5176"/>
                </a:moveTo>
                <a:cubicBezTo>
                  <a:pt x="3911" y="1835"/>
                  <a:pt x="8886" y="-1"/>
                  <a:pt x="14030" y="0"/>
                </a:cubicBezTo>
                <a:cubicBezTo>
                  <a:pt x="23512" y="0"/>
                  <a:pt x="31885" y="6184"/>
                  <a:pt x="34674" y="15247"/>
                </a:cubicBezTo>
                <a:lnTo>
                  <a:pt x="14030" y="21600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89"/>
          <p:cNvSpPr>
            <a:spLocks noChangeShapeType="1"/>
          </p:cNvSpPr>
          <p:nvPr/>
        </p:nvSpPr>
        <p:spPr bwMode="auto">
          <a:xfrm flipH="1" flipV="1">
            <a:off x="2143125" y="2209800"/>
            <a:ext cx="685800" cy="1219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Arc 91"/>
          <p:cNvSpPr>
            <a:spLocks/>
          </p:cNvSpPr>
          <p:nvPr/>
        </p:nvSpPr>
        <p:spPr bwMode="auto">
          <a:xfrm rot="4289362" flipH="1">
            <a:off x="5752306" y="2108994"/>
            <a:ext cx="2359025" cy="2401888"/>
          </a:xfrm>
          <a:custGeom>
            <a:avLst/>
            <a:gdLst>
              <a:gd name="T0" fmla="*/ 2147483647 w 38099"/>
              <a:gd name="T1" fmla="*/ 0 h 40787"/>
              <a:gd name="T2" fmla="*/ 0 w 38099"/>
              <a:gd name="T3" fmla="*/ 2147483647 h 40787"/>
              <a:gd name="T4" fmla="*/ 2147483647 w 38099"/>
              <a:gd name="T5" fmla="*/ 2147483647 h 40787"/>
              <a:gd name="T6" fmla="*/ 0 60000 65536"/>
              <a:gd name="T7" fmla="*/ 0 60000 65536"/>
              <a:gd name="T8" fmla="*/ 0 60000 65536"/>
              <a:gd name="T9" fmla="*/ 0 w 38099"/>
              <a:gd name="T10" fmla="*/ 0 h 40787"/>
              <a:gd name="T11" fmla="*/ 38099 w 38099"/>
              <a:gd name="T12" fmla="*/ 40787 h 40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99" h="40787" fill="none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</a:path>
              <a:path w="38099" h="40787" stroke="0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  <a:lnTo>
                  <a:pt x="16499" y="19187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6" name="Arc 92"/>
          <p:cNvSpPr>
            <a:spLocks/>
          </p:cNvSpPr>
          <p:nvPr/>
        </p:nvSpPr>
        <p:spPr bwMode="auto">
          <a:xfrm rot="10800000">
            <a:off x="6269038" y="2535238"/>
            <a:ext cx="914400" cy="1793875"/>
          </a:xfrm>
          <a:custGeom>
            <a:avLst/>
            <a:gdLst>
              <a:gd name="T0" fmla="*/ 255212758 w 21600"/>
              <a:gd name="T1" fmla="*/ 0 h 42378"/>
              <a:gd name="T2" fmla="*/ 370149494 w 21600"/>
              <a:gd name="T3" fmla="*/ 2147483647 h 42378"/>
              <a:gd name="T4" fmla="*/ 0 w 21600"/>
              <a:gd name="T5" fmla="*/ 1618332868 h 42378"/>
              <a:gd name="T6" fmla="*/ 0 60000 65536"/>
              <a:gd name="T7" fmla="*/ 0 60000 65536"/>
              <a:gd name="T8" fmla="*/ 0 60000 65536"/>
              <a:gd name="T9" fmla="*/ 0 w 21600"/>
              <a:gd name="T10" fmla="*/ 0 h 42378"/>
              <a:gd name="T11" fmla="*/ 21600 w 21600"/>
              <a:gd name="T12" fmla="*/ 42378 h 42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378" fill="none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31385"/>
                  <a:pt x="14668" y="40107"/>
                  <a:pt x="4878" y="42377"/>
                </a:cubicBezTo>
              </a:path>
              <a:path w="21600" h="42378" stroke="0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31385"/>
                  <a:pt x="14668" y="40107"/>
                  <a:pt x="4878" y="42377"/>
                </a:cubicBezTo>
                <a:lnTo>
                  <a:pt x="0" y="21336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7" name="Freeform 93"/>
          <p:cNvSpPr>
            <a:spLocks/>
          </p:cNvSpPr>
          <p:nvPr/>
        </p:nvSpPr>
        <p:spPr bwMode="auto">
          <a:xfrm>
            <a:off x="6616700" y="5210175"/>
            <a:ext cx="469900" cy="196850"/>
          </a:xfrm>
          <a:custGeom>
            <a:avLst/>
            <a:gdLst>
              <a:gd name="T0" fmla="*/ 283578523 w 692"/>
              <a:gd name="T1" fmla="*/ 213228156 h 164"/>
              <a:gd name="T2" fmla="*/ 253145719 w 692"/>
              <a:gd name="T3" fmla="*/ 38899475 h 164"/>
              <a:gd name="T4" fmla="*/ 128648024 w 692"/>
              <a:gd name="T5" fmla="*/ 5762664 h 164"/>
              <a:gd name="T6" fmla="*/ 42421373 w 692"/>
              <a:gd name="T7" fmla="*/ 77798951 h 164"/>
              <a:gd name="T8" fmla="*/ 40116011 w 692"/>
              <a:gd name="T9" fmla="*/ 213228156 h 164"/>
              <a:gd name="T10" fmla="*/ 283578523 w 692"/>
              <a:gd name="T11" fmla="*/ 213228156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2"/>
              <a:gd name="T19" fmla="*/ 0 h 164"/>
              <a:gd name="T20" fmla="*/ 692 w 692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2" h="164">
                <a:moveTo>
                  <a:pt x="615" y="148"/>
                </a:moveTo>
                <a:cubicBezTo>
                  <a:pt x="692" y="128"/>
                  <a:pt x="605" y="51"/>
                  <a:pt x="549" y="27"/>
                </a:cubicBezTo>
                <a:cubicBezTo>
                  <a:pt x="493" y="3"/>
                  <a:pt x="355" y="0"/>
                  <a:pt x="279" y="4"/>
                </a:cubicBezTo>
                <a:cubicBezTo>
                  <a:pt x="203" y="8"/>
                  <a:pt x="124" y="30"/>
                  <a:pt x="92" y="54"/>
                </a:cubicBezTo>
                <a:cubicBezTo>
                  <a:pt x="60" y="78"/>
                  <a:pt x="0" y="132"/>
                  <a:pt x="87" y="148"/>
                </a:cubicBezTo>
                <a:cubicBezTo>
                  <a:pt x="174" y="164"/>
                  <a:pt x="527" y="164"/>
                  <a:pt x="615" y="148"/>
                </a:cubicBezTo>
                <a:close/>
              </a:path>
            </a:pathLst>
          </a:custGeom>
          <a:solidFill>
            <a:srgbClr val="CC00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94"/>
          <p:cNvSpPr>
            <a:spLocks noChangeShapeType="1"/>
          </p:cNvSpPr>
          <p:nvPr/>
        </p:nvSpPr>
        <p:spPr bwMode="auto">
          <a:xfrm flipH="1">
            <a:off x="5883275" y="5407025"/>
            <a:ext cx="2133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Text Box 95"/>
          <p:cNvSpPr txBox="1">
            <a:spLocks noChangeArrowheads="1"/>
          </p:cNvSpPr>
          <p:nvPr/>
        </p:nvSpPr>
        <p:spPr bwMode="auto">
          <a:xfrm>
            <a:off x="7467600" y="2543175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2</a:t>
            </a:r>
          </a:p>
        </p:txBody>
      </p:sp>
      <p:sp>
        <p:nvSpPr>
          <p:cNvPr id="13332" name="Line 98"/>
          <p:cNvSpPr>
            <a:spLocks noChangeShapeType="1"/>
          </p:cNvSpPr>
          <p:nvPr/>
        </p:nvSpPr>
        <p:spPr bwMode="auto">
          <a:xfrm rot="-152592">
            <a:off x="7075488" y="1839913"/>
            <a:ext cx="57150" cy="244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99"/>
          <p:cNvSpPr>
            <a:spLocks noChangeShapeType="1"/>
          </p:cNvSpPr>
          <p:nvPr/>
        </p:nvSpPr>
        <p:spPr bwMode="auto">
          <a:xfrm rot="21447408" flipH="1">
            <a:off x="7018338" y="1841500"/>
            <a:ext cx="57150" cy="244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100"/>
          <p:cNvSpPr>
            <a:spLocks noChangeShapeType="1"/>
          </p:cNvSpPr>
          <p:nvPr/>
        </p:nvSpPr>
        <p:spPr bwMode="auto">
          <a:xfrm rot="-152592">
            <a:off x="7065963" y="1658938"/>
            <a:ext cx="0" cy="182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101"/>
          <p:cNvSpPr>
            <a:spLocks noChangeShapeType="1"/>
          </p:cNvSpPr>
          <p:nvPr/>
        </p:nvSpPr>
        <p:spPr bwMode="auto">
          <a:xfrm rot="21447408" flipH="1">
            <a:off x="6934200" y="1781175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Oval 102"/>
          <p:cNvSpPr>
            <a:spLocks noChangeArrowheads="1"/>
          </p:cNvSpPr>
          <p:nvPr/>
        </p:nvSpPr>
        <p:spPr bwMode="auto">
          <a:xfrm rot="-152592">
            <a:off x="6969125" y="1476375"/>
            <a:ext cx="171450" cy="182563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103"/>
          <p:cNvSpPr>
            <a:spLocks noChangeShapeType="1"/>
          </p:cNvSpPr>
          <p:nvPr/>
        </p:nvSpPr>
        <p:spPr bwMode="auto">
          <a:xfrm flipH="1" flipV="1">
            <a:off x="5973763" y="2682875"/>
            <a:ext cx="1143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0" name="Arc 106"/>
          <p:cNvSpPr>
            <a:spLocks/>
          </p:cNvSpPr>
          <p:nvPr/>
        </p:nvSpPr>
        <p:spPr bwMode="auto">
          <a:xfrm rot="-4671134">
            <a:off x="4899819" y="1504157"/>
            <a:ext cx="2414587" cy="1841500"/>
          </a:xfrm>
          <a:custGeom>
            <a:avLst/>
            <a:gdLst>
              <a:gd name="T0" fmla="*/ 0 w 21015"/>
              <a:gd name="T1" fmla="*/ 0 h 21600"/>
              <a:gd name="T2" fmla="*/ 2147483647 w 21015"/>
              <a:gd name="T3" fmla="*/ 2147483647 h 21600"/>
              <a:gd name="T4" fmla="*/ 133481456 w 21015"/>
              <a:gd name="T5" fmla="*/ 2147483647 h 21600"/>
              <a:gd name="T6" fmla="*/ 0 60000 65536"/>
              <a:gd name="T7" fmla="*/ 0 60000 65536"/>
              <a:gd name="T8" fmla="*/ 0 60000 65536"/>
              <a:gd name="T9" fmla="*/ 0 w 21015"/>
              <a:gd name="T10" fmla="*/ 0 h 21600"/>
              <a:gd name="T11" fmla="*/ 21015 w 210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5" h="21600" fill="none" extrusionOk="0">
                <a:moveTo>
                  <a:pt x="0" y="0"/>
                </a:moveTo>
                <a:cubicBezTo>
                  <a:pt x="29" y="0"/>
                  <a:pt x="58" y="-1"/>
                  <a:pt x="88" y="0"/>
                </a:cubicBezTo>
                <a:cubicBezTo>
                  <a:pt x="9956" y="0"/>
                  <a:pt x="18570" y="6688"/>
                  <a:pt x="21014" y="16249"/>
                </a:cubicBezTo>
              </a:path>
              <a:path w="21015" h="21600" stroke="0" extrusionOk="0">
                <a:moveTo>
                  <a:pt x="0" y="0"/>
                </a:moveTo>
                <a:cubicBezTo>
                  <a:pt x="29" y="0"/>
                  <a:pt x="58" y="-1"/>
                  <a:pt x="88" y="0"/>
                </a:cubicBezTo>
                <a:cubicBezTo>
                  <a:pt x="9956" y="0"/>
                  <a:pt x="18570" y="6688"/>
                  <a:pt x="21014" y="16249"/>
                </a:cubicBezTo>
                <a:lnTo>
                  <a:pt x="88" y="21600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1" name="Arc 107"/>
          <p:cNvSpPr>
            <a:spLocks/>
          </p:cNvSpPr>
          <p:nvPr/>
        </p:nvSpPr>
        <p:spPr bwMode="auto">
          <a:xfrm rot="-4604147">
            <a:off x="4999038" y="1658938"/>
            <a:ext cx="2541587" cy="2198687"/>
          </a:xfrm>
          <a:custGeom>
            <a:avLst/>
            <a:gdLst>
              <a:gd name="T0" fmla="*/ 0 w 24692"/>
              <a:gd name="T1" fmla="*/ 549497081 h 21600"/>
              <a:gd name="T2" fmla="*/ 2147483647 w 24692"/>
              <a:gd name="T3" fmla="*/ 2147483647 h 21600"/>
              <a:gd name="T4" fmla="*/ 2147483647 w 24692"/>
              <a:gd name="T5" fmla="*/ 2147483647 h 21600"/>
              <a:gd name="T6" fmla="*/ 0 60000 65536"/>
              <a:gd name="T7" fmla="*/ 0 60000 65536"/>
              <a:gd name="T8" fmla="*/ 0 60000 65536"/>
              <a:gd name="T9" fmla="*/ 0 w 24692"/>
              <a:gd name="T10" fmla="*/ 0 h 21600"/>
              <a:gd name="T11" fmla="*/ 24692 w 246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92" h="21600" fill="none" extrusionOk="0">
                <a:moveTo>
                  <a:pt x="0" y="521"/>
                </a:moveTo>
                <a:cubicBezTo>
                  <a:pt x="1548" y="174"/>
                  <a:pt x="3129" y="-1"/>
                  <a:pt x="4716" y="0"/>
                </a:cubicBezTo>
                <a:cubicBezTo>
                  <a:pt x="13471" y="0"/>
                  <a:pt x="21360" y="5285"/>
                  <a:pt x="24691" y="13382"/>
                </a:cubicBezTo>
              </a:path>
              <a:path w="24692" h="21600" stroke="0" extrusionOk="0">
                <a:moveTo>
                  <a:pt x="0" y="521"/>
                </a:moveTo>
                <a:cubicBezTo>
                  <a:pt x="1548" y="174"/>
                  <a:pt x="3129" y="-1"/>
                  <a:pt x="4716" y="0"/>
                </a:cubicBezTo>
                <a:cubicBezTo>
                  <a:pt x="13471" y="0"/>
                  <a:pt x="21360" y="5285"/>
                  <a:pt x="24691" y="13382"/>
                </a:cubicBezTo>
                <a:lnTo>
                  <a:pt x="4716" y="21600"/>
                </a:lnTo>
                <a:close/>
              </a:path>
            </a:pathLst>
          </a:cu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" name="Arc 108"/>
          <p:cNvSpPr>
            <a:spLocks/>
          </p:cNvSpPr>
          <p:nvPr/>
        </p:nvSpPr>
        <p:spPr bwMode="auto">
          <a:xfrm rot="-4236811">
            <a:off x="4268788" y="1824038"/>
            <a:ext cx="3670300" cy="1854200"/>
          </a:xfrm>
          <a:custGeom>
            <a:avLst/>
            <a:gdLst>
              <a:gd name="T0" fmla="*/ 0 w 32519"/>
              <a:gd name="T1" fmla="*/ 2147483647 h 21600"/>
              <a:gd name="T2" fmla="*/ 2147483647 w 32519"/>
              <a:gd name="T3" fmla="*/ 2147483647 h 21600"/>
              <a:gd name="T4" fmla="*/ 2147483647 w 32519"/>
              <a:gd name="T5" fmla="*/ 2147483647 h 21600"/>
              <a:gd name="T6" fmla="*/ 0 60000 65536"/>
              <a:gd name="T7" fmla="*/ 0 60000 65536"/>
              <a:gd name="T8" fmla="*/ 0 60000 65536"/>
              <a:gd name="T9" fmla="*/ 0 w 32519"/>
              <a:gd name="T10" fmla="*/ 0 h 21600"/>
              <a:gd name="T11" fmla="*/ 32519 w 325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19" h="21600" fill="none" extrusionOk="0">
                <a:moveTo>
                  <a:pt x="0" y="4610"/>
                </a:moveTo>
                <a:cubicBezTo>
                  <a:pt x="3804" y="1623"/>
                  <a:pt x="8501" y="-1"/>
                  <a:pt x="13338" y="0"/>
                </a:cubicBezTo>
                <a:cubicBezTo>
                  <a:pt x="21409" y="0"/>
                  <a:pt x="28807" y="4500"/>
                  <a:pt x="32519" y="11667"/>
                </a:cubicBezTo>
              </a:path>
              <a:path w="32519" h="21600" stroke="0" extrusionOk="0">
                <a:moveTo>
                  <a:pt x="0" y="4610"/>
                </a:moveTo>
                <a:cubicBezTo>
                  <a:pt x="3804" y="1623"/>
                  <a:pt x="8501" y="-1"/>
                  <a:pt x="13338" y="0"/>
                </a:cubicBezTo>
                <a:cubicBezTo>
                  <a:pt x="21409" y="0"/>
                  <a:pt x="28807" y="4500"/>
                  <a:pt x="32519" y="11667"/>
                </a:cubicBezTo>
                <a:lnTo>
                  <a:pt x="13338" y="21600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109"/>
          <p:cNvSpPr>
            <a:spLocks noChangeShapeType="1"/>
          </p:cNvSpPr>
          <p:nvPr/>
        </p:nvSpPr>
        <p:spPr bwMode="auto">
          <a:xfrm flipH="1" flipV="1">
            <a:off x="6435725" y="2220913"/>
            <a:ext cx="685800" cy="1219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111"/>
          <p:cNvSpPr>
            <a:spLocks noChangeShapeType="1"/>
          </p:cNvSpPr>
          <p:nvPr/>
        </p:nvSpPr>
        <p:spPr bwMode="auto">
          <a:xfrm flipH="1">
            <a:off x="7105650" y="2085975"/>
            <a:ext cx="0" cy="13287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3657600" y="609600"/>
            <a:ext cx="36449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Less than a Second Later…</a:t>
            </a:r>
          </a:p>
        </p:txBody>
      </p:sp>
      <p:sp>
        <p:nvSpPr>
          <p:cNvPr id="13344" name="Text Box 116"/>
          <p:cNvSpPr txBox="1">
            <a:spLocks noChangeArrowheads="1"/>
          </p:cNvSpPr>
          <p:nvPr/>
        </p:nvSpPr>
        <p:spPr bwMode="auto">
          <a:xfrm>
            <a:off x="762000" y="609600"/>
            <a:ext cx="30416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And After the Green…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7" grpId="0" animBg="1"/>
      <p:bldP spid="16476" grpId="0" animBg="1"/>
      <p:bldP spid="16477" grpId="0" animBg="1"/>
      <p:bldP spid="16490" grpId="0" animBg="1"/>
      <p:bldP spid="16491" grpId="0" animBg="1"/>
      <p:bldP spid="164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83C7DFA-9785-433F-8276-3C12974930F1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4340" name="Freeform 2"/>
          <p:cNvSpPr>
            <a:spLocks/>
          </p:cNvSpPr>
          <p:nvPr/>
        </p:nvSpPr>
        <p:spPr bwMode="auto">
          <a:xfrm>
            <a:off x="1676400" y="1704975"/>
            <a:ext cx="4125913" cy="3933825"/>
          </a:xfrm>
          <a:custGeom>
            <a:avLst/>
            <a:gdLst>
              <a:gd name="T0" fmla="*/ 0 w 2599"/>
              <a:gd name="T1" fmla="*/ 2147483647 h 2478"/>
              <a:gd name="T2" fmla="*/ 1388606931 w 2599"/>
              <a:gd name="T3" fmla="*/ 2147483647 h 2478"/>
              <a:gd name="T4" fmla="*/ 2147483647 w 2599"/>
              <a:gd name="T5" fmla="*/ 589716529 h 2478"/>
              <a:gd name="T6" fmla="*/ 2147483647 w 2599"/>
              <a:gd name="T7" fmla="*/ 0 h 2478"/>
              <a:gd name="T8" fmla="*/ 0 60000 65536"/>
              <a:gd name="T9" fmla="*/ 0 60000 65536"/>
              <a:gd name="T10" fmla="*/ 0 60000 65536"/>
              <a:gd name="T11" fmla="*/ 0 60000 65536"/>
              <a:gd name="T12" fmla="*/ 0 w 2599"/>
              <a:gd name="T13" fmla="*/ 0 h 2478"/>
              <a:gd name="T14" fmla="*/ 2599 w 2599"/>
              <a:gd name="T15" fmla="*/ 2478 h 2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9" h="2478">
                <a:moveTo>
                  <a:pt x="0" y="2478"/>
                </a:moveTo>
                <a:cubicBezTo>
                  <a:pt x="92" y="2226"/>
                  <a:pt x="344" y="1337"/>
                  <a:pt x="551" y="963"/>
                </a:cubicBezTo>
                <a:cubicBezTo>
                  <a:pt x="758" y="589"/>
                  <a:pt x="900" y="395"/>
                  <a:pt x="1241" y="234"/>
                </a:cubicBezTo>
                <a:cubicBezTo>
                  <a:pt x="1582" y="73"/>
                  <a:pt x="2316" y="49"/>
                  <a:pt x="2599" y="0"/>
                </a:cubicBezTo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3"/>
          <p:cNvSpPr>
            <a:spLocks/>
          </p:cNvSpPr>
          <p:nvPr/>
        </p:nvSpPr>
        <p:spPr bwMode="auto">
          <a:xfrm>
            <a:off x="1676400" y="1501775"/>
            <a:ext cx="4070350" cy="4021138"/>
          </a:xfrm>
          <a:custGeom>
            <a:avLst/>
            <a:gdLst>
              <a:gd name="T0" fmla="*/ 0 w 2564"/>
              <a:gd name="T1" fmla="*/ 2147483647 h 2533"/>
              <a:gd name="T2" fmla="*/ 1370964875 w 2564"/>
              <a:gd name="T3" fmla="*/ 2147483647 h 2533"/>
              <a:gd name="T4" fmla="*/ 2147483647 w 2564"/>
              <a:gd name="T5" fmla="*/ 841732365 h 2533"/>
              <a:gd name="T6" fmla="*/ 2147483647 w 2564"/>
              <a:gd name="T7" fmla="*/ 0 h 2533"/>
              <a:gd name="T8" fmla="*/ 0 60000 65536"/>
              <a:gd name="T9" fmla="*/ 0 60000 65536"/>
              <a:gd name="T10" fmla="*/ 0 60000 65536"/>
              <a:gd name="T11" fmla="*/ 0 60000 65536"/>
              <a:gd name="T12" fmla="*/ 0 w 2564"/>
              <a:gd name="T13" fmla="*/ 0 h 2533"/>
              <a:gd name="T14" fmla="*/ 2564 w 2564"/>
              <a:gd name="T15" fmla="*/ 2533 h 25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4" h="2533">
                <a:moveTo>
                  <a:pt x="0" y="2533"/>
                </a:moveTo>
                <a:cubicBezTo>
                  <a:pt x="91" y="2287"/>
                  <a:pt x="342" y="1426"/>
                  <a:pt x="544" y="1059"/>
                </a:cubicBezTo>
                <a:cubicBezTo>
                  <a:pt x="746" y="692"/>
                  <a:pt x="875" y="510"/>
                  <a:pt x="1212" y="334"/>
                </a:cubicBezTo>
                <a:cubicBezTo>
                  <a:pt x="1549" y="158"/>
                  <a:pt x="2282" y="70"/>
                  <a:pt x="2564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Freeform 4"/>
          <p:cNvSpPr>
            <a:spLocks/>
          </p:cNvSpPr>
          <p:nvPr/>
        </p:nvSpPr>
        <p:spPr bwMode="auto">
          <a:xfrm>
            <a:off x="1716088" y="1263650"/>
            <a:ext cx="4064000" cy="4233863"/>
          </a:xfrm>
          <a:custGeom>
            <a:avLst/>
            <a:gdLst>
              <a:gd name="T0" fmla="*/ 0 w 2560"/>
              <a:gd name="T1" fmla="*/ 2147483647 h 2667"/>
              <a:gd name="T2" fmla="*/ 1325602079 w 2560"/>
              <a:gd name="T3" fmla="*/ 2147483647 h 2667"/>
              <a:gd name="T4" fmla="*/ 2147483647 w 2560"/>
              <a:gd name="T5" fmla="*/ 1058465759 h 2667"/>
              <a:gd name="T6" fmla="*/ 2147483647 w 2560"/>
              <a:gd name="T7" fmla="*/ 0 h 2667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2667"/>
              <a:gd name="T14" fmla="*/ 2560 w 2560"/>
              <a:gd name="T15" fmla="*/ 2667 h 26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2667">
                <a:moveTo>
                  <a:pt x="0" y="2667"/>
                </a:moveTo>
                <a:cubicBezTo>
                  <a:pt x="89" y="2413"/>
                  <a:pt x="323" y="1519"/>
                  <a:pt x="526" y="1145"/>
                </a:cubicBezTo>
                <a:cubicBezTo>
                  <a:pt x="729" y="771"/>
                  <a:pt x="877" y="611"/>
                  <a:pt x="1216" y="420"/>
                </a:cubicBezTo>
                <a:cubicBezTo>
                  <a:pt x="1555" y="229"/>
                  <a:pt x="2280" y="88"/>
                  <a:pt x="2560" y="0"/>
                </a:cubicBezTo>
              </a:path>
            </a:pathLst>
          </a:cu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4114800" y="1143000"/>
            <a:ext cx="1862138" cy="957263"/>
          </a:xfrm>
          <a:custGeom>
            <a:avLst/>
            <a:gdLst>
              <a:gd name="T0" fmla="*/ 2147483647 w 1173"/>
              <a:gd name="T1" fmla="*/ 0 h 576"/>
              <a:gd name="T2" fmla="*/ 80645013 w 1173"/>
              <a:gd name="T3" fmla="*/ 842397938 h 576"/>
              <a:gd name="T4" fmla="*/ 0 w 1173"/>
              <a:gd name="T5" fmla="*/ 1590889413 h 576"/>
              <a:gd name="T6" fmla="*/ 2147483647 w 1173"/>
              <a:gd name="T7" fmla="*/ 1585365210 h 576"/>
              <a:gd name="T8" fmla="*/ 2147483647 w 1173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3"/>
              <a:gd name="T16" fmla="*/ 0 h 576"/>
              <a:gd name="T17" fmla="*/ 1173 w 1173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3" h="576">
                <a:moveTo>
                  <a:pt x="1134" y="0"/>
                </a:moveTo>
                <a:lnTo>
                  <a:pt x="32" y="305"/>
                </a:lnTo>
                <a:lnTo>
                  <a:pt x="0" y="576"/>
                </a:lnTo>
                <a:lnTo>
                  <a:pt x="1173" y="574"/>
                </a:lnTo>
                <a:lnTo>
                  <a:pt x="113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00200"/>
            <a:ext cx="2895600" cy="3429000"/>
            <a:chOff x="1920" y="1008"/>
            <a:chExt cx="1824" cy="2160"/>
          </a:xfrm>
        </p:grpSpPr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 rot="-152592">
              <a:off x="2713" y="1123"/>
              <a:ext cx="0" cy="1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Arc 8"/>
            <p:cNvSpPr>
              <a:spLocks/>
            </p:cNvSpPr>
            <p:nvPr/>
          </p:nvSpPr>
          <p:spPr bwMode="auto">
            <a:xfrm rot="10800000">
              <a:off x="2211" y="1675"/>
              <a:ext cx="576" cy="1130"/>
            </a:xfrm>
            <a:custGeom>
              <a:avLst/>
              <a:gdLst>
                <a:gd name="T0" fmla="*/ 0 w 21600"/>
                <a:gd name="T1" fmla="*/ 0 h 42378"/>
                <a:gd name="T2" fmla="*/ 0 w 21600"/>
                <a:gd name="T3" fmla="*/ 1 h 42378"/>
                <a:gd name="T4" fmla="*/ 0 w 21600"/>
                <a:gd name="T5" fmla="*/ 0 h 423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78"/>
                <a:gd name="T11" fmla="*/ 21600 w 21600"/>
                <a:gd name="T12" fmla="*/ 42378 h 42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78" fill="none" extrusionOk="0">
                  <a:moveTo>
                    <a:pt x="3364" y="-1"/>
                  </a:moveTo>
                  <a:cubicBezTo>
                    <a:pt x="13864" y="1655"/>
                    <a:pt x="21600" y="10705"/>
                    <a:pt x="21600" y="21336"/>
                  </a:cubicBezTo>
                  <a:cubicBezTo>
                    <a:pt x="21600" y="31385"/>
                    <a:pt x="14668" y="40107"/>
                    <a:pt x="4878" y="42377"/>
                  </a:cubicBezTo>
                </a:path>
                <a:path w="21600" h="42378" stroke="0" extrusionOk="0">
                  <a:moveTo>
                    <a:pt x="3364" y="-1"/>
                  </a:moveTo>
                  <a:cubicBezTo>
                    <a:pt x="13864" y="1655"/>
                    <a:pt x="21600" y="10705"/>
                    <a:pt x="21600" y="21336"/>
                  </a:cubicBezTo>
                  <a:cubicBezTo>
                    <a:pt x="21600" y="31385"/>
                    <a:pt x="14668" y="40107"/>
                    <a:pt x="4878" y="42377"/>
                  </a:cubicBezTo>
                  <a:lnTo>
                    <a:pt x="0" y="21336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 rot="-152592">
              <a:off x="2719" y="1237"/>
              <a:ext cx="36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 rot="21447408" flipH="1">
              <a:off x="2683" y="1238"/>
              <a:ext cx="36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 rot="21447408" flipH="1">
              <a:off x="2642" y="120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Oval 12"/>
            <p:cNvSpPr>
              <a:spLocks noChangeArrowheads="1"/>
            </p:cNvSpPr>
            <p:nvPr/>
          </p:nvSpPr>
          <p:spPr bwMode="auto">
            <a:xfrm rot="-152592">
              <a:off x="2652" y="1008"/>
              <a:ext cx="108" cy="1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13"/>
            <p:cNvSpPr>
              <a:spLocks noChangeArrowheads="1"/>
            </p:cNvSpPr>
            <p:nvPr/>
          </p:nvSpPr>
          <p:spPr bwMode="auto">
            <a:xfrm>
              <a:off x="1920" y="1392"/>
              <a:ext cx="1824" cy="177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981200" y="6067425"/>
            <a:ext cx="175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  <a:cs typeface="Arial" charset="0"/>
              </a:rPr>
              <a:t>Distant Sun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867400" y="2308225"/>
            <a:ext cx="270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  <a:cs typeface="Arial" charset="0"/>
              </a:rPr>
              <a:t>Attentive Observer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 flipV="1">
            <a:off x="4495800" y="1752600"/>
            <a:ext cx="13716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5791200" y="4419600"/>
            <a:ext cx="3113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Jester" pitchFamily="2" charset="0"/>
                <a:cs typeface="Arial" charset="0"/>
              </a:rPr>
              <a:t>Sunset is Produced 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By the Earth Rotating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The Observer Away 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From The Sun</a:t>
            </a:r>
          </a:p>
        </p:txBody>
      </p:sp>
      <p:sp>
        <p:nvSpPr>
          <p:cNvPr id="14349" name="Rectangle 19"/>
          <p:cNvSpPr>
            <a:spLocks noChangeArrowheads="1"/>
          </p:cNvSpPr>
          <p:nvPr/>
        </p:nvSpPr>
        <p:spPr bwMode="auto">
          <a:xfrm rot="1201070">
            <a:off x="1981200" y="3200400"/>
            <a:ext cx="1524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1066800" y="5486400"/>
            <a:ext cx="914400" cy="914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7336E-6 L 0.05642 -0.00324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-0.00324 L 0.09809 0.0191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45071" grpId="0"/>
      <p:bldP spid="45072" grpId="0"/>
      <p:bldP spid="450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DFE381-2D49-413D-9DDD-C66DED268654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5364" name="Freeform 2"/>
          <p:cNvSpPr>
            <a:spLocks/>
          </p:cNvSpPr>
          <p:nvPr/>
        </p:nvSpPr>
        <p:spPr bwMode="auto">
          <a:xfrm>
            <a:off x="3157538" y="1514475"/>
            <a:ext cx="4318000" cy="3725863"/>
          </a:xfrm>
          <a:custGeom>
            <a:avLst/>
            <a:gdLst>
              <a:gd name="T0" fmla="*/ 2147483647 w 2720"/>
              <a:gd name="T1" fmla="*/ 2147483647 h 2347"/>
              <a:gd name="T2" fmla="*/ 2147483647 w 2720"/>
              <a:gd name="T3" fmla="*/ 2147483647 h 2347"/>
              <a:gd name="T4" fmla="*/ 2147483647 w 2720"/>
              <a:gd name="T5" fmla="*/ 360383135 h 2347"/>
              <a:gd name="T6" fmla="*/ 0 w 2720"/>
              <a:gd name="T7" fmla="*/ 10080625 h 2347"/>
              <a:gd name="T8" fmla="*/ 0 60000 65536"/>
              <a:gd name="T9" fmla="*/ 0 60000 65536"/>
              <a:gd name="T10" fmla="*/ 0 60000 65536"/>
              <a:gd name="T11" fmla="*/ 0 60000 65536"/>
              <a:gd name="T12" fmla="*/ 0 w 2720"/>
              <a:gd name="T13" fmla="*/ 0 h 2347"/>
              <a:gd name="T14" fmla="*/ 2720 w 2720"/>
              <a:gd name="T15" fmla="*/ 2347 h 23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0" h="2347">
                <a:moveTo>
                  <a:pt x="2720" y="2347"/>
                </a:moveTo>
                <a:cubicBezTo>
                  <a:pt x="2609" y="2102"/>
                  <a:pt x="2278" y="1232"/>
                  <a:pt x="2052" y="865"/>
                </a:cubicBezTo>
                <a:cubicBezTo>
                  <a:pt x="1826" y="498"/>
                  <a:pt x="1708" y="286"/>
                  <a:pt x="1366" y="143"/>
                </a:cubicBezTo>
                <a:cubicBezTo>
                  <a:pt x="1024" y="0"/>
                  <a:pt x="285" y="33"/>
                  <a:pt x="0" y="4"/>
                </a:cubicBezTo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Freeform 3"/>
          <p:cNvSpPr>
            <a:spLocks/>
          </p:cNvSpPr>
          <p:nvPr/>
        </p:nvSpPr>
        <p:spPr bwMode="auto">
          <a:xfrm>
            <a:off x="3178175" y="1247775"/>
            <a:ext cx="4211638" cy="3883025"/>
          </a:xfrm>
          <a:custGeom>
            <a:avLst/>
            <a:gdLst>
              <a:gd name="T0" fmla="*/ 2147483647 w 2653"/>
              <a:gd name="T1" fmla="*/ 2147483647 h 2446"/>
              <a:gd name="T2" fmla="*/ 2147483647 w 2653"/>
              <a:gd name="T3" fmla="*/ 2147483647 h 2446"/>
              <a:gd name="T4" fmla="*/ 2147483647 w 2653"/>
              <a:gd name="T5" fmla="*/ 877014422 h 2446"/>
              <a:gd name="T6" fmla="*/ 0 w 2653"/>
              <a:gd name="T7" fmla="*/ 0 h 2446"/>
              <a:gd name="T8" fmla="*/ 0 60000 65536"/>
              <a:gd name="T9" fmla="*/ 0 60000 65536"/>
              <a:gd name="T10" fmla="*/ 0 60000 65536"/>
              <a:gd name="T11" fmla="*/ 0 60000 65536"/>
              <a:gd name="T12" fmla="*/ 0 w 2653"/>
              <a:gd name="T13" fmla="*/ 0 h 2446"/>
              <a:gd name="T14" fmla="*/ 2653 w 2653"/>
              <a:gd name="T15" fmla="*/ 2446 h 24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53" h="2446">
                <a:moveTo>
                  <a:pt x="2653" y="2446"/>
                </a:moveTo>
                <a:cubicBezTo>
                  <a:pt x="2547" y="2206"/>
                  <a:pt x="2214" y="1359"/>
                  <a:pt x="2017" y="1009"/>
                </a:cubicBezTo>
                <a:cubicBezTo>
                  <a:pt x="1820" y="659"/>
                  <a:pt x="1808" y="516"/>
                  <a:pt x="1472" y="348"/>
                </a:cubicBezTo>
                <a:cubicBezTo>
                  <a:pt x="1136" y="180"/>
                  <a:pt x="307" y="72"/>
                  <a:pt x="0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181600" y="5257800"/>
            <a:ext cx="175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  <a:cs typeface="Arial" charset="0"/>
              </a:rPr>
              <a:t>Distant Sun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87313" y="123825"/>
            <a:ext cx="31130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Jester" pitchFamily="2" charset="0"/>
                <a:cs typeface="Arial" charset="0"/>
              </a:rPr>
              <a:t>Sunrise is Produced 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By the Earth Rotating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The Observer Toward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The Sun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6553200" y="838200"/>
            <a:ext cx="2058988" cy="1187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Jester" pitchFamily="2" charset="0"/>
              </a:rPr>
              <a:t>So the Colors</a:t>
            </a:r>
          </a:p>
          <a:p>
            <a:pPr algn="ctr"/>
            <a:r>
              <a:rPr lang="en-US">
                <a:latin typeface="Jester" pitchFamily="2" charset="0"/>
              </a:rPr>
              <a:t>Appear in </a:t>
            </a:r>
          </a:p>
          <a:p>
            <a:pPr algn="ctr"/>
            <a:r>
              <a:rPr lang="en-US">
                <a:latin typeface="Jester" pitchFamily="2" charset="0"/>
              </a:rPr>
              <a:t>Reverse Order</a:t>
            </a:r>
          </a:p>
        </p:txBody>
      </p:sp>
      <p:sp>
        <p:nvSpPr>
          <p:cNvPr id="15369" name="Freeform 4"/>
          <p:cNvSpPr>
            <a:spLocks/>
          </p:cNvSpPr>
          <p:nvPr/>
        </p:nvSpPr>
        <p:spPr bwMode="auto">
          <a:xfrm>
            <a:off x="3163888" y="942975"/>
            <a:ext cx="4311650" cy="4340225"/>
          </a:xfrm>
          <a:custGeom>
            <a:avLst/>
            <a:gdLst>
              <a:gd name="T0" fmla="*/ 2147483647 w 2716"/>
              <a:gd name="T1" fmla="*/ 2147483647 h 2734"/>
              <a:gd name="T2" fmla="*/ 2147483647 w 2716"/>
              <a:gd name="T3" fmla="*/ 2147483647 h 2734"/>
              <a:gd name="T4" fmla="*/ 2147483647 w 2716"/>
              <a:gd name="T5" fmla="*/ 1360884286 h 2734"/>
              <a:gd name="T6" fmla="*/ 0 w 2716"/>
              <a:gd name="T7" fmla="*/ 0 h 2734"/>
              <a:gd name="T8" fmla="*/ 0 60000 65536"/>
              <a:gd name="T9" fmla="*/ 0 60000 65536"/>
              <a:gd name="T10" fmla="*/ 0 60000 65536"/>
              <a:gd name="T11" fmla="*/ 0 60000 65536"/>
              <a:gd name="T12" fmla="*/ 0 w 2716"/>
              <a:gd name="T13" fmla="*/ 0 h 2734"/>
              <a:gd name="T14" fmla="*/ 2716 w 2716"/>
              <a:gd name="T15" fmla="*/ 2734 h 27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6" h="2734">
                <a:moveTo>
                  <a:pt x="2716" y="2734"/>
                </a:moveTo>
                <a:cubicBezTo>
                  <a:pt x="2621" y="2519"/>
                  <a:pt x="2347" y="1811"/>
                  <a:pt x="2149" y="1445"/>
                </a:cubicBezTo>
                <a:cubicBezTo>
                  <a:pt x="1951" y="1079"/>
                  <a:pt x="1885" y="781"/>
                  <a:pt x="1527" y="540"/>
                </a:cubicBezTo>
                <a:cubicBezTo>
                  <a:pt x="1169" y="299"/>
                  <a:pt x="318" y="112"/>
                  <a:pt x="0" y="0"/>
                </a:cubicBezTo>
              </a:path>
            </a:pathLst>
          </a:cu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 rot="-1453623">
            <a:off x="6867525" y="2746375"/>
            <a:ext cx="1143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auto">
          <a:xfrm>
            <a:off x="7086600" y="5029200"/>
            <a:ext cx="914400" cy="914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9314521" flipH="1">
            <a:off x="2895600" y="1447800"/>
            <a:ext cx="2895600" cy="3429000"/>
            <a:chOff x="1920" y="1008"/>
            <a:chExt cx="1824" cy="2160"/>
          </a:xfrm>
        </p:grpSpPr>
        <p:sp>
          <p:nvSpPr>
            <p:cNvPr id="15373" name="Line 7"/>
            <p:cNvSpPr>
              <a:spLocks noChangeShapeType="1"/>
            </p:cNvSpPr>
            <p:nvPr/>
          </p:nvSpPr>
          <p:spPr bwMode="auto">
            <a:xfrm rot="-152592">
              <a:off x="2713" y="1123"/>
              <a:ext cx="0" cy="1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Arc 8"/>
            <p:cNvSpPr>
              <a:spLocks/>
            </p:cNvSpPr>
            <p:nvPr/>
          </p:nvSpPr>
          <p:spPr bwMode="auto">
            <a:xfrm rot="10800000">
              <a:off x="2211" y="1675"/>
              <a:ext cx="576" cy="1130"/>
            </a:xfrm>
            <a:custGeom>
              <a:avLst/>
              <a:gdLst>
                <a:gd name="T0" fmla="*/ 0 w 21600"/>
                <a:gd name="T1" fmla="*/ 0 h 42378"/>
                <a:gd name="T2" fmla="*/ 0 w 21600"/>
                <a:gd name="T3" fmla="*/ 1 h 42378"/>
                <a:gd name="T4" fmla="*/ 0 w 21600"/>
                <a:gd name="T5" fmla="*/ 0 h 423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78"/>
                <a:gd name="T11" fmla="*/ 21600 w 21600"/>
                <a:gd name="T12" fmla="*/ 42378 h 42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78" fill="none" extrusionOk="0">
                  <a:moveTo>
                    <a:pt x="3364" y="-1"/>
                  </a:moveTo>
                  <a:cubicBezTo>
                    <a:pt x="13864" y="1655"/>
                    <a:pt x="21600" y="10705"/>
                    <a:pt x="21600" y="21336"/>
                  </a:cubicBezTo>
                  <a:cubicBezTo>
                    <a:pt x="21600" y="31385"/>
                    <a:pt x="14668" y="40107"/>
                    <a:pt x="4878" y="42377"/>
                  </a:cubicBezTo>
                </a:path>
                <a:path w="21600" h="42378" stroke="0" extrusionOk="0">
                  <a:moveTo>
                    <a:pt x="3364" y="-1"/>
                  </a:moveTo>
                  <a:cubicBezTo>
                    <a:pt x="13864" y="1655"/>
                    <a:pt x="21600" y="10705"/>
                    <a:pt x="21600" y="21336"/>
                  </a:cubicBezTo>
                  <a:cubicBezTo>
                    <a:pt x="21600" y="31385"/>
                    <a:pt x="14668" y="40107"/>
                    <a:pt x="4878" y="42377"/>
                  </a:cubicBezTo>
                  <a:lnTo>
                    <a:pt x="0" y="21336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Line 9"/>
            <p:cNvSpPr>
              <a:spLocks noChangeShapeType="1"/>
            </p:cNvSpPr>
            <p:nvPr/>
          </p:nvSpPr>
          <p:spPr bwMode="auto">
            <a:xfrm rot="-152592">
              <a:off x="2719" y="1237"/>
              <a:ext cx="36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 rot="21447408" flipH="1">
              <a:off x="2683" y="1238"/>
              <a:ext cx="36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1"/>
            <p:cNvSpPr>
              <a:spLocks noChangeShapeType="1"/>
            </p:cNvSpPr>
            <p:nvPr/>
          </p:nvSpPr>
          <p:spPr bwMode="auto">
            <a:xfrm rot="21447408" flipH="1">
              <a:off x="2642" y="120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Oval 12"/>
            <p:cNvSpPr>
              <a:spLocks noChangeArrowheads="1"/>
            </p:cNvSpPr>
            <p:nvPr/>
          </p:nvSpPr>
          <p:spPr bwMode="auto">
            <a:xfrm rot="-152592">
              <a:off x="2652" y="1008"/>
              <a:ext cx="108" cy="1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13"/>
            <p:cNvSpPr>
              <a:spLocks noChangeArrowheads="1"/>
            </p:cNvSpPr>
            <p:nvPr/>
          </p:nvSpPr>
          <p:spPr bwMode="auto">
            <a:xfrm>
              <a:off x="1920" y="1392"/>
              <a:ext cx="1824" cy="177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/>
      <p:bldP spid="46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426B8E-5E31-43E0-8B58-7E823636089A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862013"/>
            <a:ext cx="7094538" cy="47894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800">
                <a:latin typeface="Jester" pitchFamily="2" charset="0"/>
              </a:rPr>
              <a:t>The Green and Violet Flash are </a:t>
            </a:r>
          </a:p>
          <a:p>
            <a:pPr marL="342900" indent="-342900"/>
            <a:r>
              <a:rPr lang="en-US" sz="2800">
                <a:latin typeface="Jester" pitchFamily="2" charset="0"/>
              </a:rPr>
              <a:t>	Best Seen With Binoculars</a:t>
            </a:r>
          </a:p>
          <a:p>
            <a:pPr marL="342900" indent="-342900">
              <a:buFontTx/>
              <a:buChar char="•"/>
            </a:pPr>
            <a:endParaRPr lang="en-US" sz="2800">
              <a:latin typeface="Jester" pitchFamily="2" charset="0"/>
            </a:endParaRPr>
          </a:p>
          <a:p>
            <a:pPr marL="342900" indent="-342900">
              <a:buFontTx/>
              <a:buChar char="•"/>
            </a:pPr>
            <a:r>
              <a:rPr lang="en-US" sz="2800">
                <a:latin typeface="Jester" pitchFamily="2" charset="0"/>
              </a:rPr>
              <a:t>Do Not Look Directly at the Sun Until it is </a:t>
            </a:r>
          </a:p>
          <a:p>
            <a:pPr marL="342900" indent="-342900"/>
            <a:r>
              <a:rPr lang="en-US" sz="2800">
                <a:latin typeface="Jester" pitchFamily="2" charset="0"/>
              </a:rPr>
              <a:t>	More Than Halfway Set</a:t>
            </a:r>
          </a:p>
          <a:p>
            <a:pPr marL="342900" indent="-342900">
              <a:buFontTx/>
              <a:buChar char="•"/>
            </a:pPr>
            <a:endParaRPr lang="en-US" sz="2800">
              <a:latin typeface="Jester" pitchFamily="2" charset="0"/>
            </a:endParaRPr>
          </a:p>
          <a:p>
            <a:pPr marL="342900" indent="-342900">
              <a:buFontTx/>
              <a:buChar char="•"/>
            </a:pPr>
            <a:r>
              <a:rPr lang="en-US" sz="2800">
                <a:latin typeface="Jester" pitchFamily="2" charset="0"/>
              </a:rPr>
              <a:t>The Green Flash Can Be Seen at Sunrise—</a:t>
            </a:r>
          </a:p>
          <a:p>
            <a:pPr marL="342900" indent="-342900"/>
            <a:r>
              <a:rPr lang="en-US" sz="2800">
                <a:latin typeface="Jester" pitchFamily="2" charset="0"/>
              </a:rPr>
              <a:t>	The Colors Appear in Reverse Order</a:t>
            </a:r>
          </a:p>
          <a:p>
            <a:pPr marL="342900" indent="-342900">
              <a:buFontTx/>
              <a:buChar char="•"/>
            </a:pPr>
            <a:endParaRPr lang="en-US" sz="2800">
              <a:latin typeface="Jester" pitchFamily="2" charset="0"/>
            </a:endParaRPr>
          </a:p>
          <a:p>
            <a:pPr marL="342900" indent="-342900">
              <a:buFontTx/>
              <a:buChar char="•"/>
            </a:pPr>
            <a:r>
              <a:rPr lang="en-US" sz="2800">
                <a:latin typeface="Jester" pitchFamily="2" charset="0"/>
              </a:rPr>
              <a:t>It Can Also Be Seen With the Rising </a:t>
            </a:r>
          </a:p>
          <a:p>
            <a:pPr marL="342900" indent="-342900"/>
            <a:r>
              <a:rPr lang="en-US" sz="2800">
                <a:latin typeface="Jester" pitchFamily="2" charset="0"/>
              </a:rPr>
              <a:t>	and Setting Moon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E0627AE-0C31-4ADD-9962-7C71D02C0647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17412" name="Picture 4" descr="flash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315200" cy="504825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6BF5FC-F572-4E82-827C-8C1D66C4DFB4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18436" name="Picture 4" descr="flash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924800" cy="546735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755D06-5EBD-4575-BE7E-E5C41CCCB63C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19460" name="Picture 4" descr="greenflas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7162800" cy="573087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499ADB-AEF0-486E-86F4-1CD735EE924B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20484" name="Picture 4" descr="gfyo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27100"/>
            <a:ext cx="7696200" cy="485933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4880D7-8AB5-4C03-B5E4-D17483B7A308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21508" name="Picture 3" descr="IMG_51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848600" cy="52324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914400" y="6019800"/>
            <a:ext cx="795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Sunrise Green Flash in Baja California by Mike Greenfelder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CC9760-1F47-46BD-80C4-12A1F113338E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22532" name="Picture 3" descr="IMG_51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457200"/>
            <a:ext cx="7959725" cy="530701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85800" y="6019800"/>
            <a:ext cx="795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Sunrise Green Flash in Baja California by Mike Greenfelder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D95379-D1E0-499F-8A5C-399ED8C0421A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96275" cy="54959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685800" y="5943600"/>
            <a:ext cx="795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Sunrise Green Flash in Baja California by Mike Greenfelder</a:t>
            </a:r>
          </a:p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CEA98C-96D3-492B-9223-7DD2F64E2F06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24580" name="Picture 4" descr="Green flash 1 Stev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934200" cy="52038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6019800"/>
            <a:ext cx="64198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Green Flash in the Drake Passage by Tim Soper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E4C8F7-733A-41AE-B6A6-C005D4D9FB14}" type="datetime1">
              <a:rPr lang="en-US"/>
              <a:pPr>
                <a:defRPr/>
              </a:pPr>
              <a:t>3/6/2011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057400" y="2057400"/>
            <a:ext cx="5468938" cy="1938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  <a:t>So Look for the </a:t>
            </a:r>
          </a:p>
          <a:p>
            <a:pPr algn="ctr">
              <a:defRPr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Jester" pitchFamily="2" charset="0"/>
              </a:rPr>
              <a:t>Green Flash!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	According to Nathaniel Bowditch, in the </a:t>
            </a:r>
            <a:r>
              <a:rPr lang="en-US" b="1" u="sng" smtClean="0">
                <a:solidFill>
                  <a:schemeClr val="bg1"/>
                </a:solidFill>
                <a:latin typeface="Jester" pitchFamily="2" charset="0"/>
              </a:rPr>
              <a:t>American Practical Navigator</a:t>
            </a: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 (1802), the Following Conditions are Favorable to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	Observation of the Green Flash: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Jester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	1.  A Sharp Horizon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Jester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	2.  A Clear Atmosphere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Jester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	3.  A Temperature Inversion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solidFill>
                <a:schemeClr val="bg1"/>
              </a:solidFill>
              <a:latin typeface="Jester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Jester" pitchFamily="2" charset="0"/>
              </a:rPr>
              <a:t>	4.  An Attentive Observer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D40502-43B8-4DCB-A414-818D2FDDF1FF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386AAD-960A-4B11-AC1C-76C2B9E99EFE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pic>
        <p:nvPicPr>
          <p:cNvPr id="7172" name="Picture 5" descr="spectr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8458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04800" y="3124200"/>
            <a:ext cx="8458200" cy="1066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081213" y="1709738"/>
            <a:ext cx="48529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Jester" pitchFamily="2" charset="0"/>
              </a:rPr>
              <a:t>The Visible Spectrum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438400" y="5181600"/>
            <a:ext cx="42227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1 nm (nanometer) = 10</a:t>
            </a:r>
            <a:r>
              <a:rPr lang="en-US" baseline="30000">
                <a:latin typeface="Jester" pitchFamily="2" charset="0"/>
              </a:rPr>
              <a:t>-9</a:t>
            </a:r>
            <a:r>
              <a:rPr lang="en-US">
                <a:latin typeface="Jester" pitchFamily="2" charset="0"/>
              </a:rPr>
              <a:t> meters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7508875" cy="4572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400nm              500nm              600nm              700nm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chemeClr val="bg1"/>
                </a:solidFill>
                <a:latin typeface="Jester" pitchFamily="2" charset="0"/>
              </a:rPr>
              <a:t>The Atmosphere Refracts (Bends) Light from the Sun.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Jester" pitchFamily="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Jester" pitchFamily="2" charset="0"/>
              </a:rPr>
              <a:t>	Long Wavelength Light (Red) is Bent the Least, because it “Sees” less Atmosphere for a given Distance Traveled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1"/>
              </a:solidFill>
              <a:latin typeface="Jester" pitchFamily="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Jester" pitchFamily="2" charset="0"/>
              </a:rPr>
              <a:t>	Short Wavelength Light (Violet) is Bent the Most, because in “Sees” more Atmosphere for a given Distance Traveled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07A2F9-6EED-4D44-8CFD-BA10B001AED7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6E6F522-522A-46D8-9213-D81D2F43D7E1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1436688" y="1797050"/>
            <a:ext cx="6750050" cy="1846263"/>
          </a:xfrm>
          <a:custGeom>
            <a:avLst/>
            <a:gdLst>
              <a:gd name="T0" fmla="*/ 0 w 4252"/>
              <a:gd name="T1" fmla="*/ 5040313 h 1163"/>
              <a:gd name="T2" fmla="*/ 1199594221 w 4252"/>
              <a:gd name="T3" fmla="*/ 2147483647 h 1163"/>
              <a:gd name="T4" fmla="*/ 2147483647 w 4252"/>
              <a:gd name="T5" fmla="*/ 5040313 h 1163"/>
              <a:gd name="T6" fmla="*/ 2147483647 w 4252"/>
              <a:gd name="T7" fmla="*/ 2147483647 h 1163"/>
              <a:gd name="T8" fmla="*/ 2147483647 w 4252"/>
              <a:gd name="T9" fmla="*/ 5040313 h 1163"/>
              <a:gd name="T10" fmla="*/ 2147483647 w 4252"/>
              <a:gd name="T11" fmla="*/ 2147483647 h 1163"/>
              <a:gd name="T12" fmla="*/ 2147483647 w 4252"/>
              <a:gd name="T13" fmla="*/ 5040313 h 1163"/>
              <a:gd name="T14" fmla="*/ 2147483647 w 4252"/>
              <a:gd name="T15" fmla="*/ 2147483647 h 1163"/>
              <a:gd name="T16" fmla="*/ 2147483647 w 4252"/>
              <a:gd name="T17" fmla="*/ 5040313 h 11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2"/>
              <a:gd name="T28" fmla="*/ 0 h 1163"/>
              <a:gd name="T29" fmla="*/ 4252 w 4252"/>
              <a:gd name="T30" fmla="*/ 1163 h 11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2" h="1163">
                <a:moveTo>
                  <a:pt x="0" y="2"/>
                </a:moveTo>
                <a:cubicBezTo>
                  <a:pt x="79" y="194"/>
                  <a:pt x="293" y="1154"/>
                  <a:pt x="476" y="1154"/>
                </a:cubicBezTo>
                <a:cubicBezTo>
                  <a:pt x="659" y="1154"/>
                  <a:pt x="916" y="0"/>
                  <a:pt x="1097" y="2"/>
                </a:cubicBezTo>
                <a:cubicBezTo>
                  <a:pt x="1278" y="4"/>
                  <a:pt x="1395" y="1163"/>
                  <a:pt x="1564" y="1163"/>
                </a:cubicBezTo>
                <a:cubicBezTo>
                  <a:pt x="1733" y="1163"/>
                  <a:pt x="1932" y="4"/>
                  <a:pt x="2112" y="2"/>
                </a:cubicBezTo>
                <a:cubicBezTo>
                  <a:pt x="2292" y="0"/>
                  <a:pt x="2462" y="1154"/>
                  <a:pt x="2642" y="1154"/>
                </a:cubicBezTo>
                <a:cubicBezTo>
                  <a:pt x="2822" y="1154"/>
                  <a:pt x="2994" y="4"/>
                  <a:pt x="3191" y="2"/>
                </a:cubicBezTo>
                <a:cubicBezTo>
                  <a:pt x="3388" y="0"/>
                  <a:pt x="3645" y="1145"/>
                  <a:pt x="3822" y="1145"/>
                </a:cubicBezTo>
                <a:cubicBezTo>
                  <a:pt x="3999" y="1145"/>
                  <a:pt x="4163" y="240"/>
                  <a:pt x="4252" y="2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465263" y="4283075"/>
            <a:ext cx="3702050" cy="1581150"/>
          </a:xfrm>
          <a:custGeom>
            <a:avLst/>
            <a:gdLst>
              <a:gd name="T0" fmla="*/ 0 w 2332"/>
              <a:gd name="T1" fmla="*/ 2147483647 h 996"/>
              <a:gd name="T2" fmla="*/ 622477738 w 2332"/>
              <a:gd name="T3" fmla="*/ 183972205 h 996"/>
              <a:gd name="T4" fmla="*/ 1083667131 w 2332"/>
              <a:gd name="T5" fmla="*/ 2147483647 h 996"/>
              <a:gd name="T6" fmla="*/ 1476811341 w 2332"/>
              <a:gd name="T7" fmla="*/ 138609403 h 996"/>
              <a:gd name="T8" fmla="*/ 2006044329 w 2332"/>
              <a:gd name="T9" fmla="*/ 2147483647 h 996"/>
              <a:gd name="T10" fmla="*/ 2147483647 w 2332"/>
              <a:gd name="T11" fmla="*/ 138609403 h 996"/>
              <a:gd name="T12" fmla="*/ 2147483647 w 2332"/>
              <a:gd name="T13" fmla="*/ 2147483647 h 996"/>
              <a:gd name="T14" fmla="*/ 2147483647 w 2332"/>
              <a:gd name="T15" fmla="*/ 161290010 h 996"/>
              <a:gd name="T16" fmla="*/ 2147483647 w 2332"/>
              <a:gd name="T17" fmla="*/ 2147483647 h 996"/>
              <a:gd name="T18" fmla="*/ 2147483647 w 2332"/>
              <a:gd name="T19" fmla="*/ 113407847 h 996"/>
              <a:gd name="T20" fmla="*/ 2147483647 w 2332"/>
              <a:gd name="T21" fmla="*/ 2147483647 h 996"/>
              <a:gd name="T22" fmla="*/ 2147483647 w 2332"/>
              <a:gd name="T23" fmla="*/ 183972205 h 996"/>
              <a:gd name="T24" fmla="*/ 2147483647 w 2332"/>
              <a:gd name="T25" fmla="*/ 2147483647 h 996"/>
              <a:gd name="T26" fmla="*/ 2147483647 w 2332"/>
              <a:gd name="T27" fmla="*/ 161290010 h 996"/>
              <a:gd name="T28" fmla="*/ 2147483647 w 2332"/>
              <a:gd name="T29" fmla="*/ 1474292235 h 9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32"/>
              <a:gd name="T46" fmla="*/ 0 h 996"/>
              <a:gd name="T47" fmla="*/ 2332 w 2332"/>
              <a:gd name="T48" fmla="*/ 996 h 9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32" h="996">
                <a:moveTo>
                  <a:pt x="0" y="969"/>
                </a:moveTo>
                <a:cubicBezTo>
                  <a:pt x="39" y="818"/>
                  <a:pt x="175" y="70"/>
                  <a:pt x="247" y="73"/>
                </a:cubicBezTo>
                <a:cubicBezTo>
                  <a:pt x="319" y="76"/>
                  <a:pt x="374" y="990"/>
                  <a:pt x="430" y="987"/>
                </a:cubicBezTo>
                <a:cubicBezTo>
                  <a:pt x="486" y="984"/>
                  <a:pt x="525" y="54"/>
                  <a:pt x="586" y="55"/>
                </a:cubicBezTo>
                <a:cubicBezTo>
                  <a:pt x="647" y="56"/>
                  <a:pt x="737" y="996"/>
                  <a:pt x="796" y="996"/>
                </a:cubicBezTo>
                <a:cubicBezTo>
                  <a:pt x="855" y="996"/>
                  <a:pt x="889" y="58"/>
                  <a:pt x="942" y="55"/>
                </a:cubicBezTo>
                <a:cubicBezTo>
                  <a:pt x="995" y="52"/>
                  <a:pt x="1058" y="976"/>
                  <a:pt x="1116" y="978"/>
                </a:cubicBezTo>
                <a:cubicBezTo>
                  <a:pt x="1174" y="980"/>
                  <a:pt x="1232" y="63"/>
                  <a:pt x="1290" y="64"/>
                </a:cubicBezTo>
                <a:cubicBezTo>
                  <a:pt x="1348" y="65"/>
                  <a:pt x="1405" y="990"/>
                  <a:pt x="1463" y="987"/>
                </a:cubicBezTo>
                <a:cubicBezTo>
                  <a:pt x="1521" y="984"/>
                  <a:pt x="1576" y="45"/>
                  <a:pt x="1637" y="45"/>
                </a:cubicBezTo>
                <a:cubicBezTo>
                  <a:pt x="1698" y="45"/>
                  <a:pt x="1774" y="982"/>
                  <a:pt x="1829" y="987"/>
                </a:cubicBezTo>
                <a:cubicBezTo>
                  <a:pt x="1884" y="992"/>
                  <a:pt x="1916" y="76"/>
                  <a:pt x="1966" y="73"/>
                </a:cubicBezTo>
                <a:cubicBezTo>
                  <a:pt x="2016" y="70"/>
                  <a:pt x="2085" y="970"/>
                  <a:pt x="2131" y="969"/>
                </a:cubicBezTo>
                <a:cubicBezTo>
                  <a:pt x="2177" y="968"/>
                  <a:pt x="2207" y="128"/>
                  <a:pt x="2240" y="64"/>
                </a:cubicBezTo>
                <a:cubicBezTo>
                  <a:pt x="2273" y="0"/>
                  <a:pt x="2313" y="477"/>
                  <a:pt x="2332" y="585"/>
                </a:cubicBezTo>
              </a:path>
            </a:pathLst>
          </a:custGeom>
          <a:noFill/>
          <a:ln w="762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5029200" y="4357688"/>
            <a:ext cx="3484563" cy="1509712"/>
          </a:xfrm>
          <a:custGeom>
            <a:avLst/>
            <a:gdLst>
              <a:gd name="T0" fmla="*/ 0 w 2195"/>
              <a:gd name="T1" fmla="*/ 70564358 h 951"/>
              <a:gd name="T2" fmla="*/ 461189447 w 2195"/>
              <a:gd name="T3" fmla="*/ 2147483647 h 951"/>
              <a:gd name="T4" fmla="*/ 854333902 w 2195"/>
              <a:gd name="T5" fmla="*/ 25201554 h 951"/>
              <a:gd name="T6" fmla="*/ 1383566555 w 2195"/>
              <a:gd name="T7" fmla="*/ 2147483647 h 951"/>
              <a:gd name="T8" fmla="*/ 1751509653 w 2195"/>
              <a:gd name="T9" fmla="*/ 25201554 h 951"/>
              <a:gd name="T10" fmla="*/ 2147483647 w 2195"/>
              <a:gd name="T11" fmla="*/ 2147483647 h 951"/>
              <a:gd name="T12" fmla="*/ 2147483647 w 2195"/>
              <a:gd name="T13" fmla="*/ 47882159 h 951"/>
              <a:gd name="T14" fmla="*/ 2147483647 w 2195"/>
              <a:gd name="T15" fmla="*/ 2147483647 h 951"/>
              <a:gd name="T16" fmla="*/ 2147483647 w 2195"/>
              <a:gd name="T17" fmla="*/ 0 h 951"/>
              <a:gd name="T18" fmla="*/ 2147483647 w 2195"/>
              <a:gd name="T19" fmla="*/ 2147483647 h 951"/>
              <a:gd name="T20" fmla="*/ 2147483647 w 2195"/>
              <a:gd name="T21" fmla="*/ 70564358 h 951"/>
              <a:gd name="T22" fmla="*/ 2147483647 w 2195"/>
              <a:gd name="T23" fmla="*/ 2147483647 h 951"/>
              <a:gd name="T24" fmla="*/ 2147483647 w 2195"/>
              <a:gd name="T25" fmla="*/ 47882159 h 951"/>
              <a:gd name="T26" fmla="*/ 2147483647 w 2195"/>
              <a:gd name="T27" fmla="*/ 2147483647 h 9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95"/>
              <a:gd name="T43" fmla="*/ 0 h 951"/>
              <a:gd name="T44" fmla="*/ 2195 w 2195"/>
              <a:gd name="T45" fmla="*/ 951 h 9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95" h="951">
                <a:moveTo>
                  <a:pt x="0" y="28"/>
                </a:moveTo>
                <a:cubicBezTo>
                  <a:pt x="30" y="180"/>
                  <a:pt x="127" y="945"/>
                  <a:pt x="183" y="942"/>
                </a:cubicBezTo>
                <a:cubicBezTo>
                  <a:pt x="239" y="939"/>
                  <a:pt x="278" y="9"/>
                  <a:pt x="339" y="10"/>
                </a:cubicBezTo>
                <a:cubicBezTo>
                  <a:pt x="400" y="11"/>
                  <a:pt x="490" y="951"/>
                  <a:pt x="549" y="951"/>
                </a:cubicBezTo>
                <a:cubicBezTo>
                  <a:pt x="608" y="951"/>
                  <a:pt x="642" y="13"/>
                  <a:pt x="695" y="10"/>
                </a:cubicBezTo>
                <a:cubicBezTo>
                  <a:pt x="748" y="7"/>
                  <a:pt x="811" y="931"/>
                  <a:pt x="869" y="933"/>
                </a:cubicBezTo>
                <a:cubicBezTo>
                  <a:pt x="927" y="935"/>
                  <a:pt x="985" y="18"/>
                  <a:pt x="1043" y="19"/>
                </a:cubicBezTo>
                <a:cubicBezTo>
                  <a:pt x="1101" y="20"/>
                  <a:pt x="1158" y="945"/>
                  <a:pt x="1216" y="942"/>
                </a:cubicBezTo>
                <a:cubicBezTo>
                  <a:pt x="1274" y="939"/>
                  <a:pt x="1329" y="0"/>
                  <a:pt x="1390" y="0"/>
                </a:cubicBezTo>
                <a:cubicBezTo>
                  <a:pt x="1451" y="0"/>
                  <a:pt x="1527" y="937"/>
                  <a:pt x="1582" y="942"/>
                </a:cubicBezTo>
                <a:cubicBezTo>
                  <a:pt x="1637" y="947"/>
                  <a:pt x="1669" y="31"/>
                  <a:pt x="1719" y="28"/>
                </a:cubicBezTo>
                <a:cubicBezTo>
                  <a:pt x="1769" y="25"/>
                  <a:pt x="1838" y="925"/>
                  <a:pt x="1884" y="924"/>
                </a:cubicBezTo>
                <a:cubicBezTo>
                  <a:pt x="1930" y="923"/>
                  <a:pt x="1941" y="18"/>
                  <a:pt x="1993" y="19"/>
                </a:cubicBezTo>
                <a:cubicBezTo>
                  <a:pt x="2045" y="20"/>
                  <a:pt x="2153" y="741"/>
                  <a:pt x="2195" y="931"/>
                </a:cubicBezTo>
              </a:path>
            </a:pathLst>
          </a:custGeom>
          <a:noFill/>
          <a:ln w="762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219200" y="933450"/>
            <a:ext cx="0" cy="685800"/>
          </a:xfrm>
          <a:prstGeom prst="line">
            <a:avLst/>
          </a:prstGeom>
          <a:noFill/>
          <a:ln w="57150">
            <a:solidFill>
              <a:schemeClr val="accent2">
                <a:lumMod val="1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305800" y="990600"/>
            <a:ext cx="0" cy="609600"/>
          </a:xfrm>
          <a:prstGeom prst="line">
            <a:avLst/>
          </a:prstGeom>
          <a:noFill/>
          <a:ln w="57150">
            <a:solidFill>
              <a:schemeClr val="accent2">
                <a:lumMod val="1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1219200" y="1262063"/>
            <a:ext cx="7086600" cy="0"/>
          </a:xfrm>
          <a:prstGeom prst="line">
            <a:avLst/>
          </a:prstGeom>
          <a:noFill/>
          <a:ln w="57150">
            <a:solidFill>
              <a:schemeClr val="accent2">
                <a:lumMod val="1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19600" y="973138"/>
            <a:ext cx="5207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dirty="0">
                <a:solidFill>
                  <a:schemeClr val="accent2">
                    <a:lumMod val="10000"/>
                  </a:schemeClr>
                </a:solidFill>
                <a:latin typeface="Jester" pitchFamily="2" charset="0"/>
              </a:rPr>
              <a:t>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93AC9B-A35C-4E15-937B-BEB78B01123E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0244" name="AutoShape 12"/>
          <p:cNvSpPr>
            <a:spLocks noChangeArrowheads="1"/>
          </p:cNvSpPr>
          <p:nvPr/>
        </p:nvSpPr>
        <p:spPr bwMode="auto">
          <a:xfrm rot="-791744">
            <a:off x="-2135188" y="747713"/>
            <a:ext cx="14478001" cy="10896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35 w 21600"/>
              <a:gd name="T13" fmla="*/ 0 h 21600"/>
              <a:gd name="T14" fmla="*/ 18265 w 21600"/>
              <a:gd name="T15" fmla="*/ 71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126" y="6591"/>
                </a:moveTo>
                <a:cubicBezTo>
                  <a:pt x="8925" y="6083"/>
                  <a:pt x="9853" y="5813"/>
                  <a:pt x="10800" y="5814"/>
                </a:cubicBezTo>
                <a:cubicBezTo>
                  <a:pt x="11746" y="5814"/>
                  <a:pt x="12674" y="6083"/>
                  <a:pt x="13473" y="6591"/>
                </a:cubicBezTo>
                <a:lnTo>
                  <a:pt x="16591" y="1684"/>
                </a:lnTo>
                <a:cubicBezTo>
                  <a:pt x="14860" y="584"/>
                  <a:pt x="12851" y="-1"/>
                  <a:pt x="10799" y="0"/>
                </a:cubicBezTo>
                <a:cubicBezTo>
                  <a:pt x="8748" y="0"/>
                  <a:pt x="6739" y="584"/>
                  <a:pt x="5008" y="168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rc 5"/>
          <p:cNvSpPr>
            <a:spLocks/>
          </p:cNvSpPr>
          <p:nvPr/>
        </p:nvSpPr>
        <p:spPr bwMode="auto">
          <a:xfrm rot="-3409936">
            <a:off x="3009900" y="2738438"/>
            <a:ext cx="4114800" cy="434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rc 7"/>
          <p:cNvSpPr>
            <a:spLocks/>
          </p:cNvSpPr>
          <p:nvPr/>
        </p:nvSpPr>
        <p:spPr bwMode="auto">
          <a:xfrm rot="-5400000">
            <a:off x="3477418" y="-1477168"/>
            <a:ext cx="6272213" cy="10864850"/>
          </a:xfrm>
          <a:custGeom>
            <a:avLst/>
            <a:gdLst>
              <a:gd name="T0" fmla="*/ 2147483647 w 18887"/>
              <a:gd name="T1" fmla="*/ 0 h 21164"/>
              <a:gd name="T2" fmla="*/ 2147483647 w 18887"/>
              <a:gd name="T3" fmla="*/ 2147483647 h 21164"/>
              <a:gd name="T4" fmla="*/ 0 w 18887"/>
              <a:gd name="T5" fmla="*/ 2147483647 h 21164"/>
              <a:gd name="T6" fmla="*/ 0 60000 65536"/>
              <a:gd name="T7" fmla="*/ 0 60000 65536"/>
              <a:gd name="T8" fmla="*/ 0 60000 65536"/>
              <a:gd name="T9" fmla="*/ 0 w 18887"/>
              <a:gd name="T10" fmla="*/ 0 h 21164"/>
              <a:gd name="T11" fmla="*/ 18887 w 18887"/>
              <a:gd name="T12" fmla="*/ 21164 h 21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87" h="21164" fill="none" extrusionOk="0">
                <a:moveTo>
                  <a:pt x="4318" y="0"/>
                </a:moveTo>
                <a:cubicBezTo>
                  <a:pt x="10502" y="1262"/>
                  <a:pt x="15825" y="5165"/>
                  <a:pt x="18887" y="10683"/>
                </a:cubicBezTo>
              </a:path>
              <a:path w="18887" h="21164" stroke="0" extrusionOk="0">
                <a:moveTo>
                  <a:pt x="4318" y="0"/>
                </a:moveTo>
                <a:cubicBezTo>
                  <a:pt x="10502" y="1262"/>
                  <a:pt x="15825" y="5165"/>
                  <a:pt x="18887" y="10683"/>
                </a:cubicBezTo>
                <a:lnTo>
                  <a:pt x="0" y="21164"/>
                </a:lnTo>
                <a:close/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rc 8"/>
          <p:cNvSpPr>
            <a:spLocks/>
          </p:cNvSpPr>
          <p:nvPr/>
        </p:nvSpPr>
        <p:spPr bwMode="auto">
          <a:xfrm rot="-3903922">
            <a:off x="2887662" y="1935163"/>
            <a:ext cx="4430713" cy="6167438"/>
          </a:xfrm>
          <a:custGeom>
            <a:avLst/>
            <a:gdLst>
              <a:gd name="T0" fmla="*/ 0 w 18844"/>
              <a:gd name="T1" fmla="*/ 0 h 21600"/>
              <a:gd name="T2" fmla="*/ 2147483647 w 18844"/>
              <a:gd name="T3" fmla="*/ 2147483647 h 21600"/>
              <a:gd name="T4" fmla="*/ 0 w 18844"/>
              <a:gd name="T5" fmla="*/ 2147483647 h 21600"/>
              <a:gd name="T6" fmla="*/ 0 60000 65536"/>
              <a:gd name="T7" fmla="*/ 0 60000 65536"/>
              <a:gd name="T8" fmla="*/ 0 60000 65536"/>
              <a:gd name="T9" fmla="*/ 0 w 18844"/>
              <a:gd name="T10" fmla="*/ 0 h 21600"/>
              <a:gd name="T11" fmla="*/ 18844 w 188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44" h="21600" fill="none" extrusionOk="0">
                <a:moveTo>
                  <a:pt x="-1" y="0"/>
                </a:moveTo>
                <a:cubicBezTo>
                  <a:pt x="7816" y="0"/>
                  <a:pt x="15023" y="4223"/>
                  <a:pt x="18844" y="11042"/>
                </a:cubicBezTo>
              </a:path>
              <a:path w="18844" h="21600" stroke="0" extrusionOk="0">
                <a:moveTo>
                  <a:pt x="-1" y="0"/>
                </a:moveTo>
                <a:cubicBezTo>
                  <a:pt x="7816" y="0"/>
                  <a:pt x="15023" y="4223"/>
                  <a:pt x="18844" y="11042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rc 9"/>
          <p:cNvSpPr>
            <a:spLocks/>
          </p:cNvSpPr>
          <p:nvPr/>
        </p:nvSpPr>
        <p:spPr bwMode="auto">
          <a:xfrm rot="-3903922">
            <a:off x="2443957" y="1434306"/>
            <a:ext cx="5429250" cy="6075363"/>
          </a:xfrm>
          <a:custGeom>
            <a:avLst/>
            <a:gdLst>
              <a:gd name="T0" fmla="*/ 0 w 19267"/>
              <a:gd name="T1" fmla="*/ 333769494 h 21600"/>
              <a:gd name="T2" fmla="*/ 2147483647 w 19267"/>
              <a:gd name="T3" fmla="*/ 2147483647 h 21600"/>
              <a:gd name="T4" fmla="*/ 2147483647 w 19267"/>
              <a:gd name="T5" fmla="*/ 2147483647 h 21600"/>
              <a:gd name="T6" fmla="*/ 0 60000 65536"/>
              <a:gd name="T7" fmla="*/ 0 60000 65536"/>
              <a:gd name="T8" fmla="*/ 0 60000 65536"/>
              <a:gd name="T9" fmla="*/ 0 w 19267"/>
              <a:gd name="T10" fmla="*/ 0 h 21600"/>
              <a:gd name="T11" fmla="*/ 19267 w 192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67" h="21600" fill="none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8347" y="0"/>
                  <a:pt x="15352" y="3946"/>
                  <a:pt x="19267" y="10407"/>
                </a:cubicBezTo>
              </a:path>
              <a:path w="19267" h="21600" stroke="0" extrusionOk="0">
                <a:moveTo>
                  <a:pt x="-1" y="14"/>
                </a:moveTo>
                <a:cubicBezTo>
                  <a:pt x="264" y="4"/>
                  <a:pt x="528" y="-1"/>
                  <a:pt x="793" y="0"/>
                </a:cubicBezTo>
                <a:cubicBezTo>
                  <a:pt x="8347" y="0"/>
                  <a:pt x="15352" y="3946"/>
                  <a:pt x="19267" y="10407"/>
                </a:cubicBezTo>
                <a:lnTo>
                  <a:pt x="793" y="2160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403725" y="4435475"/>
            <a:ext cx="113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  <a:latin typeface="Jester" pitchFamily="2" charset="0"/>
              </a:rPr>
              <a:t>EARTH</a:t>
            </a:r>
          </a:p>
        </p:txBody>
      </p:sp>
      <p:sp>
        <p:nvSpPr>
          <p:cNvPr id="10250" name="Oval 6"/>
          <p:cNvSpPr>
            <a:spLocks noChangeArrowheads="1"/>
          </p:cNvSpPr>
          <p:nvPr/>
        </p:nvSpPr>
        <p:spPr bwMode="auto">
          <a:xfrm>
            <a:off x="609600" y="5562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1"/>
                </a:solidFill>
                <a:latin typeface="Jester" pitchFamily="2" charset="0"/>
              </a:rPr>
              <a:t>SUN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3F893D1-49B8-4CDB-A306-D95B247BB7A2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1268" name="Freeform 2"/>
          <p:cNvSpPr>
            <a:spLocks/>
          </p:cNvSpPr>
          <p:nvPr/>
        </p:nvSpPr>
        <p:spPr bwMode="auto">
          <a:xfrm>
            <a:off x="1676400" y="1704975"/>
            <a:ext cx="4125913" cy="3933825"/>
          </a:xfrm>
          <a:custGeom>
            <a:avLst/>
            <a:gdLst>
              <a:gd name="T0" fmla="*/ 0 w 2599"/>
              <a:gd name="T1" fmla="*/ 2147483647 h 2478"/>
              <a:gd name="T2" fmla="*/ 1388606931 w 2599"/>
              <a:gd name="T3" fmla="*/ 2147483647 h 2478"/>
              <a:gd name="T4" fmla="*/ 2147483647 w 2599"/>
              <a:gd name="T5" fmla="*/ 589716529 h 2478"/>
              <a:gd name="T6" fmla="*/ 2147483647 w 2599"/>
              <a:gd name="T7" fmla="*/ 0 h 2478"/>
              <a:gd name="T8" fmla="*/ 0 60000 65536"/>
              <a:gd name="T9" fmla="*/ 0 60000 65536"/>
              <a:gd name="T10" fmla="*/ 0 60000 65536"/>
              <a:gd name="T11" fmla="*/ 0 60000 65536"/>
              <a:gd name="T12" fmla="*/ 0 w 2599"/>
              <a:gd name="T13" fmla="*/ 0 h 2478"/>
              <a:gd name="T14" fmla="*/ 2599 w 2599"/>
              <a:gd name="T15" fmla="*/ 2478 h 2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9" h="2478">
                <a:moveTo>
                  <a:pt x="0" y="2478"/>
                </a:moveTo>
                <a:cubicBezTo>
                  <a:pt x="92" y="2226"/>
                  <a:pt x="344" y="1337"/>
                  <a:pt x="551" y="963"/>
                </a:cubicBezTo>
                <a:cubicBezTo>
                  <a:pt x="758" y="589"/>
                  <a:pt x="900" y="395"/>
                  <a:pt x="1241" y="234"/>
                </a:cubicBezTo>
                <a:cubicBezTo>
                  <a:pt x="1582" y="73"/>
                  <a:pt x="2316" y="49"/>
                  <a:pt x="2599" y="0"/>
                </a:cubicBezTo>
              </a:path>
            </a:pathLst>
          </a:custGeom>
          <a:noFill/>
          <a:ln w="5715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3"/>
          <p:cNvSpPr>
            <a:spLocks/>
          </p:cNvSpPr>
          <p:nvPr/>
        </p:nvSpPr>
        <p:spPr bwMode="auto">
          <a:xfrm>
            <a:off x="1676400" y="1501775"/>
            <a:ext cx="4070350" cy="4021138"/>
          </a:xfrm>
          <a:custGeom>
            <a:avLst/>
            <a:gdLst>
              <a:gd name="T0" fmla="*/ 0 w 2564"/>
              <a:gd name="T1" fmla="*/ 2147483647 h 2533"/>
              <a:gd name="T2" fmla="*/ 1370964875 w 2564"/>
              <a:gd name="T3" fmla="*/ 2147483647 h 2533"/>
              <a:gd name="T4" fmla="*/ 2147483647 w 2564"/>
              <a:gd name="T5" fmla="*/ 841732365 h 2533"/>
              <a:gd name="T6" fmla="*/ 2147483647 w 2564"/>
              <a:gd name="T7" fmla="*/ 0 h 2533"/>
              <a:gd name="T8" fmla="*/ 0 60000 65536"/>
              <a:gd name="T9" fmla="*/ 0 60000 65536"/>
              <a:gd name="T10" fmla="*/ 0 60000 65536"/>
              <a:gd name="T11" fmla="*/ 0 60000 65536"/>
              <a:gd name="T12" fmla="*/ 0 w 2564"/>
              <a:gd name="T13" fmla="*/ 0 h 2533"/>
              <a:gd name="T14" fmla="*/ 2564 w 2564"/>
              <a:gd name="T15" fmla="*/ 2533 h 25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4" h="2533">
                <a:moveTo>
                  <a:pt x="0" y="2533"/>
                </a:moveTo>
                <a:cubicBezTo>
                  <a:pt x="91" y="2287"/>
                  <a:pt x="342" y="1426"/>
                  <a:pt x="544" y="1059"/>
                </a:cubicBezTo>
                <a:cubicBezTo>
                  <a:pt x="746" y="692"/>
                  <a:pt x="875" y="510"/>
                  <a:pt x="1212" y="334"/>
                </a:cubicBezTo>
                <a:cubicBezTo>
                  <a:pt x="1549" y="158"/>
                  <a:pt x="2282" y="70"/>
                  <a:pt x="2564" y="0"/>
                </a:cubicBezTo>
              </a:path>
            </a:pathLst>
          </a:custGeom>
          <a:noFill/>
          <a:ln w="571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Freeform 4"/>
          <p:cNvSpPr>
            <a:spLocks/>
          </p:cNvSpPr>
          <p:nvPr/>
        </p:nvSpPr>
        <p:spPr bwMode="auto">
          <a:xfrm>
            <a:off x="1716088" y="1263650"/>
            <a:ext cx="4064000" cy="4233863"/>
          </a:xfrm>
          <a:custGeom>
            <a:avLst/>
            <a:gdLst>
              <a:gd name="T0" fmla="*/ 0 w 2560"/>
              <a:gd name="T1" fmla="*/ 2147483647 h 2667"/>
              <a:gd name="T2" fmla="*/ 1325602079 w 2560"/>
              <a:gd name="T3" fmla="*/ 2147483647 h 2667"/>
              <a:gd name="T4" fmla="*/ 2147483647 w 2560"/>
              <a:gd name="T5" fmla="*/ 1058465759 h 2667"/>
              <a:gd name="T6" fmla="*/ 2147483647 w 2560"/>
              <a:gd name="T7" fmla="*/ 0 h 2667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2667"/>
              <a:gd name="T14" fmla="*/ 2560 w 2560"/>
              <a:gd name="T15" fmla="*/ 2667 h 26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2667">
                <a:moveTo>
                  <a:pt x="0" y="2667"/>
                </a:moveTo>
                <a:cubicBezTo>
                  <a:pt x="89" y="2413"/>
                  <a:pt x="323" y="1519"/>
                  <a:pt x="526" y="1145"/>
                </a:cubicBezTo>
                <a:cubicBezTo>
                  <a:pt x="729" y="771"/>
                  <a:pt x="877" y="611"/>
                  <a:pt x="1216" y="420"/>
                </a:cubicBezTo>
                <a:cubicBezTo>
                  <a:pt x="1555" y="229"/>
                  <a:pt x="2280" y="88"/>
                  <a:pt x="2560" y="0"/>
                </a:cubicBezTo>
              </a:path>
            </a:pathLst>
          </a:cu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4114800" y="1143000"/>
            <a:ext cx="1862138" cy="957263"/>
          </a:xfrm>
          <a:custGeom>
            <a:avLst/>
            <a:gdLst>
              <a:gd name="T0" fmla="*/ 2147483647 w 1173"/>
              <a:gd name="T1" fmla="*/ 0 h 576"/>
              <a:gd name="T2" fmla="*/ 80645013 w 1173"/>
              <a:gd name="T3" fmla="*/ 842397938 h 576"/>
              <a:gd name="T4" fmla="*/ 0 w 1173"/>
              <a:gd name="T5" fmla="*/ 1590889413 h 576"/>
              <a:gd name="T6" fmla="*/ 2147483647 w 1173"/>
              <a:gd name="T7" fmla="*/ 1585365210 h 576"/>
              <a:gd name="T8" fmla="*/ 2147483647 w 1173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3"/>
              <a:gd name="T16" fmla="*/ 0 h 576"/>
              <a:gd name="T17" fmla="*/ 1173 w 1173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3" h="576">
                <a:moveTo>
                  <a:pt x="1134" y="0"/>
                </a:moveTo>
                <a:lnTo>
                  <a:pt x="32" y="305"/>
                </a:lnTo>
                <a:lnTo>
                  <a:pt x="0" y="576"/>
                </a:lnTo>
                <a:lnTo>
                  <a:pt x="1173" y="574"/>
                </a:lnTo>
                <a:lnTo>
                  <a:pt x="1134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00200"/>
            <a:ext cx="2895600" cy="3429000"/>
            <a:chOff x="1920" y="1008"/>
            <a:chExt cx="1824" cy="2160"/>
          </a:xfrm>
        </p:grpSpPr>
        <p:sp>
          <p:nvSpPr>
            <p:cNvPr id="11279" name="Line 7"/>
            <p:cNvSpPr>
              <a:spLocks noChangeShapeType="1"/>
            </p:cNvSpPr>
            <p:nvPr/>
          </p:nvSpPr>
          <p:spPr bwMode="auto">
            <a:xfrm rot="-152592">
              <a:off x="2713" y="1123"/>
              <a:ext cx="0" cy="11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Arc 8"/>
            <p:cNvSpPr>
              <a:spLocks/>
            </p:cNvSpPr>
            <p:nvPr/>
          </p:nvSpPr>
          <p:spPr bwMode="auto">
            <a:xfrm rot="10800000">
              <a:off x="2211" y="1675"/>
              <a:ext cx="576" cy="1130"/>
            </a:xfrm>
            <a:custGeom>
              <a:avLst/>
              <a:gdLst>
                <a:gd name="T0" fmla="*/ 0 w 21600"/>
                <a:gd name="T1" fmla="*/ 0 h 42378"/>
                <a:gd name="T2" fmla="*/ 0 w 21600"/>
                <a:gd name="T3" fmla="*/ 1 h 42378"/>
                <a:gd name="T4" fmla="*/ 0 w 21600"/>
                <a:gd name="T5" fmla="*/ 0 h 423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78"/>
                <a:gd name="T11" fmla="*/ 21600 w 21600"/>
                <a:gd name="T12" fmla="*/ 42378 h 42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78" fill="none" extrusionOk="0">
                  <a:moveTo>
                    <a:pt x="3364" y="-1"/>
                  </a:moveTo>
                  <a:cubicBezTo>
                    <a:pt x="13864" y="1655"/>
                    <a:pt x="21600" y="10705"/>
                    <a:pt x="21600" y="21336"/>
                  </a:cubicBezTo>
                  <a:cubicBezTo>
                    <a:pt x="21600" y="31385"/>
                    <a:pt x="14668" y="40107"/>
                    <a:pt x="4878" y="42377"/>
                  </a:cubicBezTo>
                </a:path>
                <a:path w="21600" h="42378" stroke="0" extrusionOk="0">
                  <a:moveTo>
                    <a:pt x="3364" y="-1"/>
                  </a:moveTo>
                  <a:cubicBezTo>
                    <a:pt x="13864" y="1655"/>
                    <a:pt x="21600" y="10705"/>
                    <a:pt x="21600" y="21336"/>
                  </a:cubicBezTo>
                  <a:cubicBezTo>
                    <a:pt x="21600" y="31385"/>
                    <a:pt x="14668" y="40107"/>
                    <a:pt x="4878" y="42377"/>
                  </a:cubicBezTo>
                  <a:lnTo>
                    <a:pt x="0" y="21336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Line 9"/>
            <p:cNvSpPr>
              <a:spLocks noChangeShapeType="1"/>
            </p:cNvSpPr>
            <p:nvPr/>
          </p:nvSpPr>
          <p:spPr bwMode="auto">
            <a:xfrm rot="-152592">
              <a:off x="2719" y="1237"/>
              <a:ext cx="36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0"/>
            <p:cNvSpPr>
              <a:spLocks noChangeShapeType="1"/>
            </p:cNvSpPr>
            <p:nvPr/>
          </p:nvSpPr>
          <p:spPr bwMode="auto">
            <a:xfrm rot="21447408" flipH="1">
              <a:off x="2683" y="1238"/>
              <a:ext cx="36" cy="15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1"/>
            <p:cNvSpPr>
              <a:spLocks noChangeShapeType="1"/>
            </p:cNvSpPr>
            <p:nvPr/>
          </p:nvSpPr>
          <p:spPr bwMode="auto">
            <a:xfrm rot="21447408" flipH="1">
              <a:off x="2642" y="120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Oval 12"/>
            <p:cNvSpPr>
              <a:spLocks noChangeArrowheads="1"/>
            </p:cNvSpPr>
            <p:nvPr/>
          </p:nvSpPr>
          <p:spPr bwMode="auto">
            <a:xfrm rot="-152592">
              <a:off x="2652" y="1008"/>
              <a:ext cx="108" cy="1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Oval 13"/>
            <p:cNvSpPr>
              <a:spLocks noChangeArrowheads="1"/>
            </p:cNvSpPr>
            <p:nvPr/>
          </p:nvSpPr>
          <p:spPr bwMode="auto">
            <a:xfrm>
              <a:off x="1920" y="1392"/>
              <a:ext cx="1824" cy="177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981200" y="6067425"/>
            <a:ext cx="175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  <a:cs typeface="Arial" charset="0"/>
              </a:rPr>
              <a:t>Distant Sun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867400" y="2308225"/>
            <a:ext cx="270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  <a:cs typeface="Arial" charset="0"/>
              </a:rPr>
              <a:t>Attentive Observer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4495800" y="1752600"/>
            <a:ext cx="13716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654675" y="4591050"/>
            <a:ext cx="3113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Jester" pitchFamily="2" charset="0"/>
                <a:cs typeface="Arial" charset="0"/>
              </a:rPr>
              <a:t>Sunset is Produced 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By the Earth Rotating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The Observer Away </a:t>
            </a:r>
          </a:p>
          <a:p>
            <a:pPr algn="ctr"/>
            <a:r>
              <a:rPr lang="en-US">
                <a:latin typeface="Jester" pitchFamily="2" charset="0"/>
                <a:cs typeface="Arial" charset="0"/>
              </a:rPr>
              <a:t>From The Sun</a:t>
            </a: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 rot="1201070">
            <a:off x="1981200" y="3200400"/>
            <a:ext cx="1524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1066800" y="5486400"/>
            <a:ext cx="914400" cy="914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7336E-6 L 0.05642 -0.0032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-0.00324 L 0.09809 0.0191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69" grpId="1" animBg="1"/>
      <p:bldP spid="36879" grpId="0"/>
      <p:bldP spid="36880" grpId="0"/>
      <p:bldP spid="36881" grpId="0" animBg="1"/>
      <p:bldP spid="36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4FABD3-2AE8-43C9-880F-FFA64108BA34}" type="datetime1">
              <a:rPr lang="en-US" smtClean="0"/>
              <a:pPr/>
              <a:t>3/6/2011</a:t>
            </a:fld>
            <a:endParaRPr lang="en-US" smtClean="0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jim kelley</a:t>
            </a:r>
          </a:p>
        </p:txBody>
      </p:sp>
      <p:sp>
        <p:nvSpPr>
          <p:cNvPr id="12292" name="Arc 3"/>
          <p:cNvSpPr>
            <a:spLocks/>
          </p:cNvSpPr>
          <p:nvPr/>
        </p:nvSpPr>
        <p:spPr bwMode="auto">
          <a:xfrm rot="4289362" flipH="1">
            <a:off x="1350169" y="2035969"/>
            <a:ext cx="2359025" cy="2401887"/>
          </a:xfrm>
          <a:custGeom>
            <a:avLst/>
            <a:gdLst>
              <a:gd name="T0" fmla="*/ 2147483647 w 38099"/>
              <a:gd name="T1" fmla="*/ 0 h 40787"/>
              <a:gd name="T2" fmla="*/ 0 w 38099"/>
              <a:gd name="T3" fmla="*/ 2147483647 h 40787"/>
              <a:gd name="T4" fmla="*/ 2147483647 w 38099"/>
              <a:gd name="T5" fmla="*/ 2147483647 h 40787"/>
              <a:gd name="T6" fmla="*/ 0 60000 65536"/>
              <a:gd name="T7" fmla="*/ 0 60000 65536"/>
              <a:gd name="T8" fmla="*/ 0 60000 65536"/>
              <a:gd name="T9" fmla="*/ 0 w 38099"/>
              <a:gd name="T10" fmla="*/ 0 h 40787"/>
              <a:gd name="T11" fmla="*/ 38099 w 38099"/>
              <a:gd name="T12" fmla="*/ 40787 h 40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99" h="40787" fill="none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</a:path>
              <a:path w="38099" h="40787" stroke="0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  <a:lnTo>
                  <a:pt x="16499" y="19187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rc 4"/>
          <p:cNvSpPr>
            <a:spLocks/>
          </p:cNvSpPr>
          <p:nvPr/>
        </p:nvSpPr>
        <p:spPr bwMode="auto">
          <a:xfrm rot="10800000">
            <a:off x="1865313" y="3282950"/>
            <a:ext cx="914400" cy="974725"/>
          </a:xfrm>
          <a:custGeom>
            <a:avLst/>
            <a:gdLst>
              <a:gd name="T0" fmla="*/ 255212758 w 21600"/>
              <a:gd name="T1" fmla="*/ 0 h 23018"/>
              <a:gd name="T2" fmla="*/ 1633698284 w 21600"/>
              <a:gd name="T3" fmla="*/ 1747878072 h 23018"/>
              <a:gd name="T4" fmla="*/ 0 w 21600"/>
              <a:gd name="T5" fmla="*/ 1620155179 h 23018"/>
              <a:gd name="T6" fmla="*/ 0 60000 65536"/>
              <a:gd name="T7" fmla="*/ 0 60000 65536"/>
              <a:gd name="T8" fmla="*/ 0 60000 65536"/>
              <a:gd name="T9" fmla="*/ 0 w 21600"/>
              <a:gd name="T10" fmla="*/ 0 h 23018"/>
              <a:gd name="T11" fmla="*/ 21600 w 21600"/>
              <a:gd name="T12" fmla="*/ 23018 h 23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018" fill="none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21897"/>
                  <a:pt x="21578" y="22458"/>
                  <a:pt x="21534" y="23018"/>
                </a:cubicBezTo>
              </a:path>
              <a:path w="21600" h="23018" stroke="0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21897"/>
                  <a:pt x="21578" y="22458"/>
                  <a:pt x="21534" y="23018"/>
                </a:cubicBezTo>
                <a:lnTo>
                  <a:pt x="0" y="21336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1952625" y="5099050"/>
            <a:ext cx="1098550" cy="260350"/>
          </a:xfrm>
          <a:custGeom>
            <a:avLst/>
            <a:gdLst>
              <a:gd name="T0" fmla="*/ 1549896738 w 692"/>
              <a:gd name="T1" fmla="*/ 372983085 h 164"/>
              <a:gd name="T2" fmla="*/ 1383566484 w 692"/>
              <a:gd name="T3" fmla="*/ 68043424 h 164"/>
              <a:gd name="T4" fmla="*/ 703124338 w 692"/>
              <a:gd name="T5" fmla="*/ 10080624 h 164"/>
              <a:gd name="T6" fmla="*/ 231854392 w 692"/>
              <a:gd name="T7" fmla="*/ 136088436 h 164"/>
              <a:gd name="T8" fmla="*/ 219252822 w 692"/>
              <a:gd name="T9" fmla="*/ 372983085 h 164"/>
              <a:gd name="T10" fmla="*/ 1549896738 w 692"/>
              <a:gd name="T11" fmla="*/ 372983085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2"/>
              <a:gd name="T19" fmla="*/ 0 h 164"/>
              <a:gd name="T20" fmla="*/ 692 w 692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2" h="164">
                <a:moveTo>
                  <a:pt x="615" y="148"/>
                </a:moveTo>
                <a:cubicBezTo>
                  <a:pt x="692" y="128"/>
                  <a:pt x="605" y="51"/>
                  <a:pt x="549" y="27"/>
                </a:cubicBezTo>
                <a:cubicBezTo>
                  <a:pt x="493" y="3"/>
                  <a:pt x="355" y="0"/>
                  <a:pt x="279" y="4"/>
                </a:cubicBezTo>
                <a:cubicBezTo>
                  <a:pt x="203" y="8"/>
                  <a:pt x="124" y="30"/>
                  <a:pt x="92" y="54"/>
                </a:cubicBezTo>
                <a:cubicBezTo>
                  <a:pt x="60" y="78"/>
                  <a:pt x="0" y="132"/>
                  <a:pt x="87" y="148"/>
                </a:cubicBezTo>
                <a:cubicBezTo>
                  <a:pt x="174" y="164"/>
                  <a:pt x="527" y="164"/>
                  <a:pt x="615" y="148"/>
                </a:cubicBez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H="1">
            <a:off x="1481138" y="5334000"/>
            <a:ext cx="2133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608263" y="2338388"/>
            <a:ext cx="36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Jester" pitchFamily="2" charset="0"/>
              </a:rPr>
              <a:t>t</a:t>
            </a:r>
            <a:r>
              <a:rPr lang="en-US" sz="1800" baseline="-25000">
                <a:latin typeface="Jester" pitchFamily="2" charset="0"/>
              </a:rPr>
              <a:t>0</a:t>
            </a:r>
          </a:p>
        </p:txBody>
      </p:sp>
      <p:grpSp>
        <p:nvGrpSpPr>
          <p:cNvPr id="12297" name="Group 20"/>
          <p:cNvGrpSpPr>
            <a:grpSpLocks/>
          </p:cNvGrpSpPr>
          <p:nvPr/>
        </p:nvGrpSpPr>
        <p:grpSpPr bwMode="auto">
          <a:xfrm rot="-3683557">
            <a:off x="1206500" y="2154238"/>
            <a:ext cx="228600" cy="609600"/>
            <a:chOff x="768" y="624"/>
            <a:chExt cx="192" cy="480"/>
          </a:xfrm>
        </p:grpSpPr>
        <p:sp>
          <p:nvSpPr>
            <p:cNvPr id="12321" name="Line 15"/>
            <p:cNvSpPr>
              <a:spLocks noChangeShapeType="1"/>
            </p:cNvSpPr>
            <p:nvPr/>
          </p:nvSpPr>
          <p:spPr bwMode="auto">
            <a:xfrm>
              <a:off x="864" y="912"/>
              <a:ext cx="48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6"/>
            <p:cNvSpPr>
              <a:spLocks noChangeShapeType="1"/>
            </p:cNvSpPr>
            <p:nvPr/>
          </p:nvSpPr>
          <p:spPr bwMode="auto">
            <a:xfrm flipH="1">
              <a:off x="816" y="912"/>
              <a:ext cx="48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17"/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18"/>
            <p:cNvSpPr>
              <a:spLocks noChangeShapeType="1"/>
            </p:cNvSpPr>
            <p:nvPr/>
          </p:nvSpPr>
          <p:spPr bwMode="auto">
            <a:xfrm flipH="1">
              <a:off x="768" y="864"/>
              <a:ext cx="19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19"/>
            <p:cNvSpPr>
              <a:spLocks noChangeArrowheads="1"/>
            </p:cNvSpPr>
            <p:nvPr/>
          </p:nvSpPr>
          <p:spPr bwMode="auto">
            <a:xfrm>
              <a:off x="789" y="624"/>
              <a:ext cx="144" cy="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Line 21"/>
          <p:cNvSpPr>
            <a:spLocks noChangeShapeType="1"/>
          </p:cNvSpPr>
          <p:nvPr/>
        </p:nvSpPr>
        <p:spPr bwMode="auto">
          <a:xfrm flipH="1" flipV="1">
            <a:off x="1571625" y="2609850"/>
            <a:ext cx="1143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2" name="Arc 102"/>
          <p:cNvSpPr>
            <a:spLocks/>
          </p:cNvSpPr>
          <p:nvPr/>
        </p:nvSpPr>
        <p:spPr bwMode="auto">
          <a:xfrm rot="-6274499">
            <a:off x="461963" y="2968625"/>
            <a:ext cx="1839912" cy="960438"/>
          </a:xfrm>
          <a:custGeom>
            <a:avLst/>
            <a:gdLst>
              <a:gd name="T0" fmla="*/ 0 w 29873"/>
              <a:gd name="T1" fmla="*/ 225756473 h 21600"/>
              <a:gd name="T2" fmla="*/ 2147483647 w 29873"/>
              <a:gd name="T3" fmla="*/ 1112259724 h 21600"/>
              <a:gd name="T4" fmla="*/ 2147483647 w 29873"/>
              <a:gd name="T5" fmla="*/ 1898892666 h 21600"/>
              <a:gd name="T6" fmla="*/ 0 60000 65536"/>
              <a:gd name="T7" fmla="*/ 0 60000 65536"/>
              <a:gd name="T8" fmla="*/ 0 60000 65536"/>
              <a:gd name="T9" fmla="*/ 0 w 29873"/>
              <a:gd name="T10" fmla="*/ 0 h 21600"/>
              <a:gd name="T11" fmla="*/ 29873 w 298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73" h="21600" fill="none" extrusionOk="0">
                <a:moveTo>
                  <a:pt x="-1" y="2567"/>
                </a:moveTo>
                <a:cubicBezTo>
                  <a:pt x="3140" y="882"/>
                  <a:pt x="6649" y="-1"/>
                  <a:pt x="10214" y="0"/>
                </a:cubicBezTo>
                <a:cubicBezTo>
                  <a:pt x="18680" y="0"/>
                  <a:pt x="26366" y="4946"/>
                  <a:pt x="29873" y="12651"/>
                </a:cubicBezTo>
              </a:path>
              <a:path w="29873" h="21600" stroke="0" extrusionOk="0">
                <a:moveTo>
                  <a:pt x="-1" y="2567"/>
                </a:moveTo>
                <a:cubicBezTo>
                  <a:pt x="3140" y="882"/>
                  <a:pt x="6649" y="-1"/>
                  <a:pt x="10214" y="0"/>
                </a:cubicBezTo>
                <a:cubicBezTo>
                  <a:pt x="18680" y="0"/>
                  <a:pt x="26366" y="4946"/>
                  <a:pt x="29873" y="12651"/>
                </a:cubicBezTo>
                <a:lnTo>
                  <a:pt x="10214" y="21600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" name="Arc 103"/>
          <p:cNvSpPr>
            <a:spLocks/>
          </p:cNvSpPr>
          <p:nvPr/>
        </p:nvSpPr>
        <p:spPr bwMode="auto">
          <a:xfrm rot="-6274499">
            <a:off x="586582" y="3074193"/>
            <a:ext cx="1708150" cy="912813"/>
          </a:xfrm>
          <a:custGeom>
            <a:avLst/>
            <a:gdLst>
              <a:gd name="T0" fmla="*/ 0 w 28949"/>
              <a:gd name="T1" fmla="*/ 158491114 h 21600"/>
              <a:gd name="T2" fmla="*/ 2147483647 w 28949"/>
              <a:gd name="T3" fmla="*/ 954867978 h 21600"/>
              <a:gd name="T4" fmla="*/ 1908503815 w 28949"/>
              <a:gd name="T5" fmla="*/ 1630188090 h 21600"/>
              <a:gd name="T6" fmla="*/ 0 60000 65536"/>
              <a:gd name="T7" fmla="*/ 0 60000 65536"/>
              <a:gd name="T8" fmla="*/ 0 60000 65536"/>
              <a:gd name="T9" fmla="*/ 0 w 28949"/>
              <a:gd name="T10" fmla="*/ 0 h 21600"/>
              <a:gd name="T11" fmla="*/ 28949 w 289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49" h="21600" fill="none" extrusionOk="0">
                <a:moveTo>
                  <a:pt x="-1" y="2099"/>
                </a:moveTo>
                <a:cubicBezTo>
                  <a:pt x="2901" y="717"/>
                  <a:pt x="6075" y="-1"/>
                  <a:pt x="9290" y="0"/>
                </a:cubicBezTo>
                <a:cubicBezTo>
                  <a:pt x="17756" y="0"/>
                  <a:pt x="25442" y="4946"/>
                  <a:pt x="28949" y="12651"/>
                </a:cubicBezTo>
              </a:path>
              <a:path w="28949" h="21600" stroke="0" extrusionOk="0">
                <a:moveTo>
                  <a:pt x="-1" y="2099"/>
                </a:moveTo>
                <a:cubicBezTo>
                  <a:pt x="2901" y="717"/>
                  <a:pt x="6075" y="-1"/>
                  <a:pt x="9290" y="0"/>
                </a:cubicBezTo>
                <a:cubicBezTo>
                  <a:pt x="17756" y="0"/>
                  <a:pt x="25442" y="4946"/>
                  <a:pt x="28949" y="12651"/>
                </a:cubicBezTo>
                <a:lnTo>
                  <a:pt x="9290" y="21600"/>
                </a:lnTo>
                <a:close/>
              </a:path>
            </a:pathLst>
          </a:cu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4" name="Arc 104"/>
          <p:cNvSpPr>
            <a:spLocks/>
          </p:cNvSpPr>
          <p:nvPr/>
        </p:nvSpPr>
        <p:spPr bwMode="auto">
          <a:xfrm rot="-6309341">
            <a:off x="248443" y="3009107"/>
            <a:ext cx="2043113" cy="939800"/>
          </a:xfrm>
          <a:custGeom>
            <a:avLst/>
            <a:gdLst>
              <a:gd name="T0" fmla="*/ 0 w 33689"/>
              <a:gd name="T1" fmla="*/ 426405032 h 21600"/>
              <a:gd name="T2" fmla="*/ 2147483647 w 33689"/>
              <a:gd name="T3" fmla="*/ 1042087107 h 21600"/>
              <a:gd name="T4" fmla="*/ 2147483647 w 33689"/>
              <a:gd name="T5" fmla="*/ 1779092968 h 21600"/>
              <a:gd name="T6" fmla="*/ 0 60000 65536"/>
              <a:gd name="T7" fmla="*/ 0 60000 65536"/>
              <a:gd name="T8" fmla="*/ 0 60000 65536"/>
              <a:gd name="T9" fmla="*/ 0 w 33689"/>
              <a:gd name="T10" fmla="*/ 0 h 21600"/>
              <a:gd name="T11" fmla="*/ 33689 w 336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89" h="21600" fill="none" extrusionOk="0">
                <a:moveTo>
                  <a:pt x="-1" y="5176"/>
                </a:moveTo>
                <a:cubicBezTo>
                  <a:pt x="3911" y="1835"/>
                  <a:pt x="8886" y="-1"/>
                  <a:pt x="14030" y="0"/>
                </a:cubicBezTo>
                <a:cubicBezTo>
                  <a:pt x="22496" y="0"/>
                  <a:pt x="30182" y="4946"/>
                  <a:pt x="33689" y="12651"/>
                </a:cubicBezTo>
              </a:path>
              <a:path w="33689" h="21600" stroke="0" extrusionOk="0">
                <a:moveTo>
                  <a:pt x="-1" y="5176"/>
                </a:moveTo>
                <a:cubicBezTo>
                  <a:pt x="3911" y="1835"/>
                  <a:pt x="8886" y="-1"/>
                  <a:pt x="14030" y="0"/>
                </a:cubicBezTo>
                <a:cubicBezTo>
                  <a:pt x="22496" y="0"/>
                  <a:pt x="30182" y="4946"/>
                  <a:pt x="33689" y="12651"/>
                </a:cubicBezTo>
                <a:lnTo>
                  <a:pt x="14030" y="21600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rc 65"/>
          <p:cNvSpPr>
            <a:spLocks/>
          </p:cNvSpPr>
          <p:nvPr/>
        </p:nvSpPr>
        <p:spPr bwMode="auto">
          <a:xfrm rot="4289362" flipH="1">
            <a:off x="5925344" y="2059782"/>
            <a:ext cx="2359025" cy="2401887"/>
          </a:xfrm>
          <a:custGeom>
            <a:avLst/>
            <a:gdLst>
              <a:gd name="T0" fmla="*/ 2147483647 w 38099"/>
              <a:gd name="T1" fmla="*/ 0 h 40787"/>
              <a:gd name="T2" fmla="*/ 0 w 38099"/>
              <a:gd name="T3" fmla="*/ 2147483647 h 40787"/>
              <a:gd name="T4" fmla="*/ 2147483647 w 38099"/>
              <a:gd name="T5" fmla="*/ 2147483647 h 40787"/>
              <a:gd name="T6" fmla="*/ 0 60000 65536"/>
              <a:gd name="T7" fmla="*/ 0 60000 65536"/>
              <a:gd name="T8" fmla="*/ 0 60000 65536"/>
              <a:gd name="T9" fmla="*/ 0 w 38099"/>
              <a:gd name="T10" fmla="*/ 0 h 40787"/>
              <a:gd name="T11" fmla="*/ 38099 w 38099"/>
              <a:gd name="T12" fmla="*/ 40787 h 40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099" h="40787" fill="none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</a:path>
              <a:path w="38099" h="40787" stroke="0" extrusionOk="0">
                <a:moveTo>
                  <a:pt x="26419" y="-1"/>
                </a:moveTo>
                <a:cubicBezTo>
                  <a:pt x="33593" y="3708"/>
                  <a:pt x="38099" y="11110"/>
                  <a:pt x="38099" y="19187"/>
                </a:cubicBezTo>
                <a:cubicBezTo>
                  <a:pt x="38099" y="31116"/>
                  <a:pt x="28428" y="40787"/>
                  <a:pt x="16499" y="40787"/>
                </a:cubicBezTo>
                <a:cubicBezTo>
                  <a:pt x="10140" y="40787"/>
                  <a:pt x="4104" y="37985"/>
                  <a:pt x="0" y="33127"/>
                </a:cubicBezTo>
                <a:lnTo>
                  <a:pt x="16499" y="19187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Arc 66"/>
          <p:cNvSpPr>
            <a:spLocks/>
          </p:cNvSpPr>
          <p:nvPr/>
        </p:nvSpPr>
        <p:spPr bwMode="auto">
          <a:xfrm rot="10800000">
            <a:off x="6442075" y="2663825"/>
            <a:ext cx="914400" cy="1616075"/>
          </a:xfrm>
          <a:custGeom>
            <a:avLst/>
            <a:gdLst>
              <a:gd name="T0" fmla="*/ 255212758 w 21600"/>
              <a:gd name="T1" fmla="*/ 0 h 38179"/>
              <a:gd name="T2" fmla="*/ 1025936448 w 21600"/>
              <a:gd name="T3" fmla="*/ 2147483647 h 38179"/>
              <a:gd name="T4" fmla="*/ 0 w 21600"/>
              <a:gd name="T5" fmla="*/ 1618168094 h 38179"/>
              <a:gd name="T6" fmla="*/ 0 60000 65536"/>
              <a:gd name="T7" fmla="*/ 0 60000 65536"/>
              <a:gd name="T8" fmla="*/ 0 60000 65536"/>
              <a:gd name="T9" fmla="*/ 0 w 21600"/>
              <a:gd name="T10" fmla="*/ 0 h 38179"/>
              <a:gd name="T11" fmla="*/ 21600 w 21600"/>
              <a:gd name="T12" fmla="*/ 38179 h 38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179" fill="none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27884"/>
                  <a:pt x="18629" y="34079"/>
                  <a:pt x="13523" y="38179"/>
                </a:cubicBezTo>
              </a:path>
              <a:path w="21600" h="38179" stroke="0" extrusionOk="0">
                <a:moveTo>
                  <a:pt x="3364" y="-1"/>
                </a:moveTo>
                <a:cubicBezTo>
                  <a:pt x="13864" y="1655"/>
                  <a:pt x="21600" y="10705"/>
                  <a:pt x="21600" y="21336"/>
                </a:cubicBezTo>
                <a:cubicBezTo>
                  <a:pt x="21600" y="27884"/>
                  <a:pt x="18629" y="34079"/>
                  <a:pt x="13523" y="38179"/>
                </a:cubicBezTo>
                <a:lnTo>
                  <a:pt x="0" y="21336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6789738" y="5129213"/>
            <a:ext cx="609600" cy="228600"/>
          </a:xfrm>
          <a:custGeom>
            <a:avLst/>
            <a:gdLst>
              <a:gd name="T0" fmla="*/ 477257830 w 692"/>
              <a:gd name="T1" fmla="*/ 287559265 h 164"/>
              <a:gd name="T2" fmla="*/ 426039886 w 692"/>
              <a:gd name="T3" fmla="*/ 52459521 h 164"/>
              <a:gd name="T4" fmla="*/ 216511928 w 692"/>
              <a:gd name="T5" fmla="*/ 7772400 h 164"/>
              <a:gd name="T6" fmla="*/ 71394557 w 692"/>
              <a:gd name="T7" fmla="*/ 104920435 h 164"/>
              <a:gd name="T8" fmla="*/ 67514085 w 692"/>
              <a:gd name="T9" fmla="*/ 287559265 h 164"/>
              <a:gd name="T10" fmla="*/ 477257830 w 692"/>
              <a:gd name="T11" fmla="*/ 287559265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2"/>
              <a:gd name="T19" fmla="*/ 0 h 164"/>
              <a:gd name="T20" fmla="*/ 692 w 692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2" h="164">
                <a:moveTo>
                  <a:pt x="615" y="148"/>
                </a:moveTo>
                <a:cubicBezTo>
                  <a:pt x="692" y="128"/>
                  <a:pt x="605" y="51"/>
                  <a:pt x="549" y="27"/>
                </a:cubicBezTo>
                <a:cubicBezTo>
                  <a:pt x="493" y="3"/>
                  <a:pt x="355" y="0"/>
                  <a:pt x="279" y="4"/>
                </a:cubicBezTo>
                <a:cubicBezTo>
                  <a:pt x="203" y="8"/>
                  <a:pt x="124" y="30"/>
                  <a:pt x="92" y="54"/>
                </a:cubicBezTo>
                <a:cubicBezTo>
                  <a:pt x="60" y="78"/>
                  <a:pt x="0" y="132"/>
                  <a:pt x="87" y="148"/>
                </a:cubicBezTo>
                <a:cubicBezTo>
                  <a:pt x="174" y="164"/>
                  <a:pt x="527" y="164"/>
                  <a:pt x="615" y="1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68"/>
          <p:cNvSpPr>
            <a:spLocks noChangeShapeType="1"/>
          </p:cNvSpPr>
          <p:nvPr/>
        </p:nvSpPr>
        <p:spPr bwMode="auto">
          <a:xfrm flipH="1">
            <a:off x="6056313" y="5357813"/>
            <a:ext cx="2133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Text Box 69"/>
          <p:cNvSpPr txBox="1">
            <a:spLocks noChangeArrowheads="1"/>
          </p:cNvSpPr>
          <p:nvPr/>
        </p:nvSpPr>
        <p:spPr bwMode="auto">
          <a:xfrm>
            <a:off x="7183438" y="2362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Jester" pitchFamily="2" charset="0"/>
              </a:rPr>
              <a:t>t</a:t>
            </a:r>
            <a:r>
              <a:rPr lang="en-US" sz="1800" baseline="-25000">
                <a:latin typeface="Jester" pitchFamily="2" charset="0"/>
              </a:rPr>
              <a:t>1</a:t>
            </a:r>
          </a:p>
        </p:txBody>
      </p:sp>
      <p:sp>
        <p:nvSpPr>
          <p:cNvPr id="12307" name="Line 77"/>
          <p:cNvSpPr>
            <a:spLocks noChangeShapeType="1"/>
          </p:cNvSpPr>
          <p:nvPr/>
        </p:nvSpPr>
        <p:spPr bwMode="auto">
          <a:xfrm flipH="1" flipV="1">
            <a:off x="6146800" y="2633663"/>
            <a:ext cx="1143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8" name="Arc 78"/>
          <p:cNvSpPr>
            <a:spLocks/>
          </p:cNvSpPr>
          <p:nvPr/>
        </p:nvSpPr>
        <p:spPr bwMode="auto">
          <a:xfrm rot="-5360781">
            <a:off x="4907757" y="2577306"/>
            <a:ext cx="2533650" cy="995363"/>
          </a:xfrm>
          <a:custGeom>
            <a:avLst/>
            <a:gdLst>
              <a:gd name="T0" fmla="*/ 0 w 29873"/>
              <a:gd name="T1" fmla="*/ 251292478 h 21600"/>
              <a:gd name="T2" fmla="*/ 2147483647 w 29873"/>
              <a:gd name="T3" fmla="*/ 1238062650 h 21600"/>
              <a:gd name="T4" fmla="*/ 2147483647 w 29873"/>
              <a:gd name="T5" fmla="*/ 2113667312 h 21600"/>
              <a:gd name="T6" fmla="*/ 0 60000 65536"/>
              <a:gd name="T7" fmla="*/ 0 60000 65536"/>
              <a:gd name="T8" fmla="*/ 0 60000 65536"/>
              <a:gd name="T9" fmla="*/ 0 w 29873"/>
              <a:gd name="T10" fmla="*/ 0 h 21600"/>
              <a:gd name="T11" fmla="*/ 29873 w 298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73" h="21600" fill="none" extrusionOk="0">
                <a:moveTo>
                  <a:pt x="-1" y="2567"/>
                </a:moveTo>
                <a:cubicBezTo>
                  <a:pt x="3140" y="882"/>
                  <a:pt x="6649" y="-1"/>
                  <a:pt x="10214" y="0"/>
                </a:cubicBezTo>
                <a:cubicBezTo>
                  <a:pt x="18680" y="0"/>
                  <a:pt x="26366" y="4946"/>
                  <a:pt x="29873" y="12651"/>
                </a:cubicBezTo>
              </a:path>
              <a:path w="29873" h="21600" stroke="0" extrusionOk="0">
                <a:moveTo>
                  <a:pt x="-1" y="2567"/>
                </a:moveTo>
                <a:cubicBezTo>
                  <a:pt x="3140" y="882"/>
                  <a:pt x="6649" y="-1"/>
                  <a:pt x="10214" y="0"/>
                </a:cubicBezTo>
                <a:cubicBezTo>
                  <a:pt x="18680" y="0"/>
                  <a:pt x="26366" y="4946"/>
                  <a:pt x="29873" y="12651"/>
                </a:cubicBezTo>
                <a:lnTo>
                  <a:pt x="10214" y="21600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9" name="Arc 79"/>
          <p:cNvSpPr>
            <a:spLocks/>
          </p:cNvSpPr>
          <p:nvPr/>
        </p:nvSpPr>
        <p:spPr bwMode="auto">
          <a:xfrm rot="-5360781">
            <a:off x="4967287" y="2786063"/>
            <a:ext cx="2473325" cy="946150"/>
          </a:xfrm>
          <a:custGeom>
            <a:avLst/>
            <a:gdLst>
              <a:gd name="T0" fmla="*/ 0 w 30451"/>
              <a:gd name="T1" fmla="*/ 242810649 h 21600"/>
              <a:gd name="T2" fmla="*/ 2147483647 w 30451"/>
              <a:gd name="T3" fmla="*/ 1063354823 h 21600"/>
              <a:gd name="T4" fmla="*/ 2147483647 w 30451"/>
              <a:gd name="T5" fmla="*/ 1815399776 h 21600"/>
              <a:gd name="T6" fmla="*/ 0 60000 65536"/>
              <a:gd name="T7" fmla="*/ 0 60000 65536"/>
              <a:gd name="T8" fmla="*/ 0 60000 65536"/>
              <a:gd name="T9" fmla="*/ 0 w 30451"/>
              <a:gd name="T10" fmla="*/ 0 h 21600"/>
              <a:gd name="T11" fmla="*/ 30451 w 304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51" h="21600" fill="none" extrusionOk="0">
                <a:moveTo>
                  <a:pt x="0" y="2889"/>
                </a:moveTo>
                <a:cubicBezTo>
                  <a:pt x="3281" y="996"/>
                  <a:pt x="7003" y="-1"/>
                  <a:pt x="10792" y="0"/>
                </a:cubicBezTo>
                <a:cubicBezTo>
                  <a:pt x="19258" y="0"/>
                  <a:pt x="26944" y="4946"/>
                  <a:pt x="30451" y="12651"/>
                </a:cubicBezTo>
              </a:path>
              <a:path w="30451" h="21600" stroke="0" extrusionOk="0">
                <a:moveTo>
                  <a:pt x="0" y="2889"/>
                </a:moveTo>
                <a:cubicBezTo>
                  <a:pt x="3281" y="996"/>
                  <a:pt x="7003" y="-1"/>
                  <a:pt x="10792" y="0"/>
                </a:cubicBezTo>
                <a:cubicBezTo>
                  <a:pt x="19258" y="0"/>
                  <a:pt x="26944" y="4946"/>
                  <a:pt x="30451" y="12651"/>
                </a:cubicBezTo>
                <a:lnTo>
                  <a:pt x="10792" y="21600"/>
                </a:lnTo>
                <a:close/>
              </a:path>
            </a:pathLst>
          </a:custGeom>
          <a:noFill/>
          <a:ln w="5715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8" name="Arc 98"/>
          <p:cNvSpPr>
            <a:spLocks/>
          </p:cNvSpPr>
          <p:nvPr/>
        </p:nvSpPr>
        <p:spPr bwMode="auto">
          <a:xfrm rot="-5463378">
            <a:off x="4618832" y="2555081"/>
            <a:ext cx="2895600" cy="973137"/>
          </a:xfrm>
          <a:custGeom>
            <a:avLst/>
            <a:gdLst>
              <a:gd name="T0" fmla="*/ 0 w 34675"/>
              <a:gd name="T1" fmla="*/ 473412418 h 21600"/>
              <a:gd name="T2" fmla="*/ 2147483647 w 34675"/>
              <a:gd name="T3" fmla="*/ 1394264416 h 21600"/>
              <a:gd name="T4" fmla="*/ 2147483647 w 34675"/>
              <a:gd name="T5" fmla="*/ 1975214380 h 21600"/>
              <a:gd name="T6" fmla="*/ 0 60000 65536"/>
              <a:gd name="T7" fmla="*/ 0 60000 65536"/>
              <a:gd name="T8" fmla="*/ 0 60000 65536"/>
              <a:gd name="T9" fmla="*/ 0 w 34675"/>
              <a:gd name="T10" fmla="*/ 0 h 21600"/>
              <a:gd name="T11" fmla="*/ 34675 w 346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75" h="21600" fill="none" extrusionOk="0">
                <a:moveTo>
                  <a:pt x="-1" y="5176"/>
                </a:moveTo>
                <a:cubicBezTo>
                  <a:pt x="3911" y="1835"/>
                  <a:pt x="8886" y="-1"/>
                  <a:pt x="14030" y="0"/>
                </a:cubicBezTo>
                <a:cubicBezTo>
                  <a:pt x="23512" y="0"/>
                  <a:pt x="31885" y="6184"/>
                  <a:pt x="34674" y="15247"/>
                </a:cubicBezTo>
              </a:path>
              <a:path w="34675" h="21600" stroke="0" extrusionOk="0">
                <a:moveTo>
                  <a:pt x="-1" y="5176"/>
                </a:moveTo>
                <a:cubicBezTo>
                  <a:pt x="3911" y="1835"/>
                  <a:pt x="8886" y="-1"/>
                  <a:pt x="14030" y="0"/>
                </a:cubicBezTo>
                <a:cubicBezTo>
                  <a:pt x="23512" y="0"/>
                  <a:pt x="31885" y="6184"/>
                  <a:pt x="34674" y="15247"/>
                </a:cubicBezTo>
                <a:lnTo>
                  <a:pt x="14030" y="21600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1" name="Group 71"/>
          <p:cNvGrpSpPr>
            <a:grpSpLocks/>
          </p:cNvGrpSpPr>
          <p:nvPr/>
        </p:nvGrpSpPr>
        <p:grpSpPr bwMode="auto">
          <a:xfrm rot="-1682781">
            <a:off x="6332538" y="1624013"/>
            <a:ext cx="228600" cy="609600"/>
            <a:chOff x="768" y="624"/>
            <a:chExt cx="192" cy="480"/>
          </a:xfrm>
        </p:grpSpPr>
        <p:sp>
          <p:nvSpPr>
            <p:cNvPr id="12316" name="Line 72"/>
            <p:cNvSpPr>
              <a:spLocks noChangeShapeType="1"/>
            </p:cNvSpPr>
            <p:nvPr/>
          </p:nvSpPr>
          <p:spPr bwMode="auto">
            <a:xfrm>
              <a:off x="864" y="912"/>
              <a:ext cx="48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73"/>
            <p:cNvSpPr>
              <a:spLocks noChangeShapeType="1"/>
            </p:cNvSpPr>
            <p:nvPr/>
          </p:nvSpPr>
          <p:spPr bwMode="auto">
            <a:xfrm flipH="1">
              <a:off x="816" y="912"/>
              <a:ext cx="48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74"/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75"/>
            <p:cNvSpPr>
              <a:spLocks noChangeShapeType="1"/>
            </p:cNvSpPr>
            <p:nvPr/>
          </p:nvSpPr>
          <p:spPr bwMode="auto">
            <a:xfrm flipH="1">
              <a:off x="768" y="864"/>
              <a:ext cx="19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Oval 76"/>
            <p:cNvSpPr>
              <a:spLocks noChangeArrowheads="1"/>
            </p:cNvSpPr>
            <p:nvPr/>
          </p:nvSpPr>
          <p:spPr bwMode="auto">
            <a:xfrm>
              <a:off x="789" y="624"/>
              <a:ext cx="144" cy="14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2" name="Line 105"/>
          <p:cNvSpPr>
            <a:spLocks noChangeShapeType="1"/>
          </p:cNvSpPr>
          <p:nvPr/>
        </p:nvSpPr>
        <p:spPr bwMode="auto">
          <a:xfrm flipH="1" flipV="1">
            <a:off x="6608763" y="2157413"/>
            <a:ext cx="685800" cy="1219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9" name="Text Box 109"/>
          <p:cNvSpPr txBox="1">
            <a:spLocks noChangeArrowheads="1"/>
          </p:cNvSpPr>
          <p:nvPr/>
        </p:nvSpPr>
        <p:spPr bwMode="auto">
          <a:xfrm>
            <a:off x="3603625" y="2990850"/>
            <a:ext cx="1731963" cy="1187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Jester" pitchFamily="2" charset="0"/>
              </a:rPr>
              <a:t>…but</a:t>
            </a:r>
          </a:p>
          <a:p>
            <a:pPr algn="ctr"/>
            <a:r>
              <a:rPr lang="en-US">
                <a:latin typeface="Jester" pitchFamily="2" charset="0"/>
              </a:rPr>
              <a:t>0.7 seconds</a:t>
            </a:r>
          </a:p>
          <a:p>
            <a:pPr algn="ctr"/>
            <a:r>
              <a:rPr lang="en-US">
                <a:latin typeface="Jester" pitchFamily="2" charset="0"/>
              </a:rPr>
              <a:t>later</a:t>
            </a:r>
          </a:p>
        </p:txBody>
      </p:sp>
      <p:sp>
        <p:nvSpPr>
          <p:cNvPr id="15470" name="AutoShape 110"/>
          <p:cNvSpPr>
            <a:spLocks noChangeArrowheads="1"/>
          </p:cNvSpPr>
          <p:nvPr/>
        </p:nvSpPr>
        <p:spPr bwMode="auto">
          <a:xfrm>
            <a:off x="4038600" y="4191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Text Box 112"/>
          <p:cNvSpPr txBox="1">
            <a:spLocks noChangeArrowheads="1"/>
          </p:cNvSpPr>
          <p:nvPr/>
        </p:nvSpPr>
        <p:spPr bwMode="auto">
          <a:xfrm>
            <a:off x="533400" y="933450"/>
            <a:ext cx="602773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Jester" pitchFamily="2" charset="0"/>
              </a:rPr>
              <a:t>As The Sun Sets, First We See Just the Red…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7" grpId="0" animBg="1"/>
      <p:bldP spid="15462" grpId="0" animBg="1"/>
      <p:bldP spid="15463" grpId="0" animBg="1"/>
      <p:bldP spid="15464" grpId="0" animBg="1"/>
      <p:bldP spid="15426" grpId="0" animBg="1"/>
      <p:bldP spid="15427" grpId="0" animBg="1"/>
      <p:bldP spid="15438" grpId="0" animBg="1"/>
      <p:bldP spid="15439" grpId="0" animBg="1"/>
      <p:bldP spid="15458" grpId="0" animBg="1"/>
      <p:bldP spid="15469" grpId="0"/>
      <p:bldP spid="1547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oval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247</Words>
  <Application>Microsoft Office PowerPoint</Application>
  <PresentationFormat>On-screen Show (4:3)</PresentationFormat>
  <Paragraphs>128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Mountain Top</vt:lpstr>
      <vt:lpstr>The Green Flash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 Flash</dc:title>
  <dc:creator>jim kelley</dc:creator>
  <cp:lastModifiedBy>jim</cp:lastModifiedBy>
  <cp:revision>30</cp:revision>
  <dcterms:created xsi:type="dcterms:W3CDTF">2003-10-18T05:48:27Z</dcterms:created>
  <dcterms:modified xsi:type="dcterms:W3CDTF">2011-03-06T13:56:48Z</dcterms:modified>
</cp:coreProperties>
</file>